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441" r:id="rId2"/>
    <p:sldId id="456" r:id="rId3"/>
    <p:sldId id="447" r:id="rId4"/>
    <p:sldId id="453" r:id="rId5"/>
    <p:sldId id="560" r:id="rId6"/>
    <p:sldId id="459" r:id="rId7"/>
    <p:sldId id="458" r:id="rId8"/>
    <p:sldId id="460" r:id="rId9"/>
    <p:sldId id="461" r:id="rId10"/>
    <p:sldId id="457" r:id="rId11"/>
    <p:sldId id="449" r:id="rId12"/>
    <p:sldId id="546" r:id="rId13"/>
    <p:sldId id="567" r:id="rId14"/>
    <p:sldId id="545" r:id="rId15"/>
    <p:sldId id="552" r:id="rId16"/>
    <p:sldId id="553" r:id="rId17"/>
    <p:sldId id="443" r:id="rId18"/>
    <p:sldId id="444" r:id="rId19"/>
    <p:sldId id="445" r:id="rId20"/>
    <p:sldId id="451" r:id="rId21"/>
    <p:sldId id="464" r:id="rId22"/>
    <p:sldId id="542" r:id="rId23"/>
    <p:sldId id="468" r:id="rId24"/>
    <p:sldId id="466" r:id="rId25"/>
    <p:sldId id="467" r:id="rId26"/>
    <p:sldId id="469" r:id="rId27"/>
    <p:sldId id="470" r:id="rId28"/>
    <p:sldId id="471" r:id="rId29"/>
    <p:sldId id="472" r:id="rId30"/>
    <p:sldId id="562" r:id="rId31"/>
    <p:sldId id="473" r:id="rId32"/>
    <p:sldId id="474" r:id="rId33"/>
    <p:sldId id="524" r:id="rId34"/>
    <p:sldId id="557" r:id="rId35"/>
    <p:sldId id="526" r:id="rId36"/>
    <p:sldId id="527" r:id="rId37"/>
    <p:sldId id="528" r:id="rId38"/>
    <p:sldId id="529" r:id="rId39"/>
    <p:sldId id="555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58" r:id="rId51"/>
    <p:sldId id="566" r:id="rId52"/>
    <p:sldId id="541" r:id="rId53"/>
    <p:sldId id="493" r:id="rId54"/>
    <p:sldId id="494" r:id="rId55"/>
    <p:sldId id="495" r:id="rId56"/>
    <p:sldId id="496" r:id="rId57"/>
    <p:sldId id="568" r:id="rId58"/>
    <p:sldId id="523" r:id="rId59"/>
    <p:sldId id="559" r:id="rId60"/>
    <p:sldId id="498" r:id="rId61"/>
    <p:sldId id="500" r:id="rId62"/>
    <p:sldId id="499" r:id="rId63"/>
    <p:sldId id="501" r:id="rId64"/>
    <p:sldId id="502" r:id="rId65"/>
    <p:sldId id="503" r:id="rId66"/>
    <p:sldId id="520" r:id="rId67"/>
    <p:sldId id="504" r:id="rId68"/>
    <p:sldId id="505" r:id="rId69"/>
    <p:sldId id="506" r:id="rId70"/>
    <p:sldId id="507" r:id="rId71"/>
    <p:sldId id="554" r:id="rId72"/>
    <p:sldId id="509" r:id="rId73"/>
    <p:sldId id="511" r:id="rId74"/>
    <p:sldId id="510" r:id="rId75"/>
    <p:sldId id="515" r:id="rId76"/>
    <p:sldId id="516" r:id="rId77"/>
    <p:sldId id="565" r:id="rId78"/>
    <p:sldId id="517" r:id="rId79"/>
    <p:sldId id="518" r:id="rId80"/>
    <p:sldId id="521" r:id="rId81"/>
    <p:sldId id="519" r:id="rId82"/>
    <p:sldId id="569" r:id="rId83"/>
    <p:sldId id="561" r:id="rId84"/>
    <p:sldId id="570" r:id="rId8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E2F0D9"/>
    <a:srgbClr val="EAF4E4"/>
    <a:srgbClr val="B5DF99"/>
    <a:srgbClr val="FDEEE3"/>
    <a:srgbClr val="FFF7E1"/>
    <a:srgbClr val="FBE5D6"/>
    <a:srgbClr val="FFFFA7"/>
    <a:srgbClr val="DEEBF7"/>
    <a:srgbClr val="E7F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53" autoAdjust="0"/>
    <p:restoredTop sz="94432" autoAdjust="0"/>
  </p:normalViewPr>
  <p:slideViewPr>
    <p:cSldViewPr snapToGrid="0">
      <p:cViewPr>
        <p:scale>
          <a:sx n="100" d="100"/>
          <a:sy n="100" d="100"/>
        </p:scale>
        <p:origin x="384" y="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720"/>
    </p:cViewPr>
  </p:sorterViewPr>
  <p:gridSpacing cx="90001" cy="90001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0651885481046"/>
          <c:y val="3.2079456013256141E-3"/>
          <c:w val="0.73247411670113527"/>
          <c:h val="0.9294251967708364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explosion val="1"/>
            <c:spPr>
              <a:solidFill>
                <a:schemeClr val="accent6">
                  <a:lumMod val="75000"/>
                  <a:alpha val="70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66-4D74-91F1-D3E2D8EA8A7F}"/>
              </c:ext>
            </c:extLst>
          </c:dPt>
          <c:dPt>
            <c:idx val="1"/>
            <c:bubble3D val="0"/>
            <c:spPr>
              <a:solidFill>
                <a:srgbClr val="649B3F">
                  <a:alpha val="84000"/>
                </a:srgb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66-4D74-91F1-D3E2D8EA8A7F}"/>
              </c:ext>
            </c:extLst>
          </c:dPt>
          <c:dPt>
            <c:idx val="2"/>
            <c:bubble3D val="0"/>
            <c:spPr>
              <a:solidFill>
                <a:srgbClr val="85BD5F">
                  <a:alpha val="78000"/>
                </a:srgb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66-4D74-91F1-D3E2D8EA8A7F}"/>
              </c:ext>
            </c:extLst>
          </c:dPt>
          <c:dPt>
            <c:idx val="3"/>
            <c:bubble3D val="0"/>
            <c:spPr>
              <a:solidFill>
                <a:srgbClr val="5DB786">
                  <a:alpha val="63922"/>
                </a:srgb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66-4D74-91F1-D3E2D8EA8A7F}"/>
              </c:ext>
            </c:extLst>
          </c:dPt>
          <c:dPt>
            <c:idx val="4"/>
            <c:bubble3D val="0"/>
            <c:spPr>
              <a:solidFill>
                <a:srgbClr val="D1E6C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AA66-4D74-91F1-D3E2D8EA8A7F}"/>
              </c:ext>
            </c:extLst>
          </c:dPt>
          <c:dPt>
            <c:idx val="5"/>
            <c:bubble3D val="0"/>
            <c:spPr>
              <a:solidFill>
                <a:srgbClr val="BDDCA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07F-4588-B16A-142EB6AC2D9B}"/>
              </c:ext>
            </c:extLst>
          </c:dPt>
          <c:dPt>
            <c:idx val="6"/>
            <c:bubble3D val="0"/>
            <c:spPr>
              <a:solidFill>
                <a:srgbClr val="A0CC8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07F-4588-B16A-142EB6AC2D9B}"/>
              </c:ext>
            </c:extLst>
          </c:dPt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32.200000000000003</c:v>
                </c:pt>
                <c:pt idx="1">
                  <c:v>15</c:v>
                </c:pt>
                <c:pt idx="2">
                  <c:v>11.7</c:v>
                </c:pt>
                <c:pt idx="3">
                  <c:v>12.7</c:v>
                </c:pt>
                <c:pt idx="4">
                  <c:v>9.1999999999999993</c:v>
                </c:pt>
                <c:pt idx="5">
                  <c:v>9.3000000000000007</c:v>
                </c:pt>
                <c:pt idx="6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66-4D74-91F1-D3E2D8EA8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76091387491036E-2"/>
          <c:w val="1"/>
          <c:h val="0.768916013756586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Приобретение новой техники</c:v>
                </c:pt>
              </c:strCache>
            </c:strRef>
          </c:tx>
          <c:spPr>
            <a:ln w="444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44450" cap="rnd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AB-42EC-A018-37DC6A1C27F8}"/>
              </c:ext>
            </c:extLst>
          </c:dPt>
          <c:dPt>
            <c:idx val="2"/>
            <c:bubble3D val="0"/>
            <c:spPr>
              <a:ln w="44450" cap="rnd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90AB-42EC-A018-37DC6A1C27F8}"/>
              </c:ext>
            </c:extLst>
          </c:dPt>
          <c:dPt>
            <c:idx val="3"/>
            <c:bubble3D val="0"/>
            <c:spPr>
              <a:ln w="44450" cap="rnd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AB-42EC-A018-37DC6A1C27F8}"/>
              </c:ext>
            </c:extLst>
          </c:dPt>
          <c:dLbls>
            <c:dLbl>
              <c:idx val="0"/>
              <c:layout>
                <c:manualLayout>
                  <c:x val="-2.3520105064174991E-2"/>
                  <c:y val="-8.59860038641825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6,6</a:t>
                    </a:r>
                    <a:endParaRPr lang="en-US" sz="24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0AB-42EC-A018-37DC6A1C27F8}"/>
                </c:ext>
              </c:extLst>
            </c:dLbl>
            <c:dLbl>
              <c:idx val="1"/>
              <c:layout>
                <c:manualLayout>
                  <c:x val="-1.699221522504183E-2"/>
                  <c:y val="-0.1003007060188836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7,0</a:t>
                    </a:r>
                    <a:endParaRPr lang="en-US" sz="24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0AB-42EC-A018-37DC6A1C27F8}"/>
                </c:ext>
              </c:extLst>
            </c:dLbl>
            <c:dLbl>
              <c:idx val="2"/>
              <c:layout>
                <c:manualLayout>
                  <c:x val="-4.2188917903796912E-2"/>
                  <c:y val="-9.964236746462126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9,7</a:t>
                    </a:r>
                    <a:endParaRPr lang="en-US" sz="24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0AB-42EC-A018-37DC6A1C27F8}"/>
                </c:ext>
              </c:extLst>
            </c:dLbl>
            <c:dLbl>
              <c:idx val="3"/>
              <c:layout>
                <c:manualLayout>
                  <c:x val="-3.8316309822570324E-2"/>
                  <c:y val="-5.544718401668099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2400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13,9</a:t>
                    </a:r>
                    <a:endParaRPr lang="en-US" sz="2400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rgbClr val="00206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0AB-42EC-A018-37DC6A1C27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2018г.</c:v>
                </c:pt>
                <c:pt idx="1">
                  <c:v>2019г.</c:v>
                </c:pt>
                <c:pt idx="2">
                  <c:v>2020г.</c:v>
                </c:pt>
                <c:pt idx="3">
                  <c:v>2021г.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6600</c:v>
                </c:pt>
                <c:pt idx="1">
                  <c:v>7000</c:v>
                </c:pt>
                <c:pt idx="2">
                  <c:v>9700</c:v>
                </c:pt>
                <c:pt idx="3">
                  <c:v>13300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0AB-42EC-A018-37DC6A1C2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30656"/>
        <c:axId val="59832576"/>
      </c:lineChart>
      <c:catAx>
        <c:axId val="5983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6">
                <a:lumMod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59832576"/>
        <c:crosses val="autoZero"/>
        <c:auto val="1"/>
        <c:lblAlgn val="ctr"/>
        <c:lblOffset val="100"/>
        <c:noMultiLvlLbl val="0"/>
      </c:catAx>
      <c:valAx>
        <c:axId val="59832576"/>
        <c:scaling>
          <c:orientation val="minMax"/>
          <c:max val="15000"/>
          <c:min val="5000"/>
        </c:scaling>
        <c:delete val="1"/>
        <c:axPos val="l"/>
        <c:numFmt formatCode="General" sourceLinked="1"/>
        <c:majorTickMark val="none"/>
        <c:minorTickMark val="none"/>
        <c:tickLblPos val="nextTo"/>
        <c:crossAx val="5983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58BB-412E-92DD-A0AA4CC0007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3D9-4C9B-9AD7-BD0BED07A461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141.1</c:v>
                </c:pt>
                <c:pt idx="1">
                  <c:v>138.1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63D9-4C9B-9AD7-BD0BED07A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4AE-4261-9C73-9714A63BBA3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4AE-4261-9C73-9714A63BBA33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37442</c:v>
                </c:pt>
                <c:pt idx="1">
                  <c:v>23828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AE-4261-9C73-9714A63BBA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F49-439D-8927-AC0F60FC5F3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F49-439D-8927-AC0F60FC5F3A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39588</c:v>
                </c:pt>
                <c:pt idx="1">
                  <c:v>26179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49-439D-8927-AC0F60FC5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80B-437D-A610-A6811EFFCD7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80B-437D-A610-A6811EFFCD78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44939</c:v>
                </c:pt>
                <c:pt idx="1">
                  <c:v>32480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0B-437D-A610-A6811EFFC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54823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F369-488A-84EE-FCB40E48845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F369-488A-84EE-FCB40E488452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500</c:v>
                </c:pt>
                <c:pt idx="1">
                  <c:v>600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F369-488A-84EE-FCB40E488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576249207931814"/>
          <c:h val="0.881975246060913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B07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219-495F-A208-638E76DA986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219-495F-A208-638E76DA986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219-495F-A208-638E76DA986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4219-495F-A208-638E76DA986F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2021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600</c:v>
                </c:pt>
                <c:pt idx="1">
                  <c:v>800</c:v>
                </c:pt>
                <c:pt idx="2">
                  <c:v>900</c:v>
                </c:pt>
                <c:pt idx="3">
                  <c:v>1000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4219-495F-A208-638E76DA9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576249207931814"/>
          <c:h val="0.8819752460609132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B07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58D-49A7-A29E-9912A8886F0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58D-49A7-A29E-9912A8886F06}"/>
              </c:ext>
            </c:extLst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180.3</c:v>
                </c:pt>
                <c:pt idx="1">
                  <c:v>280.8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8-458D-49A7-A29E-9912A8886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3119808"/>
        <c:axId val="713118720"/>
        <c:axId val="0"/>
      </c:bar3DChart>
      <c:catAx>
        <c:axId val="713119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3118720"/>
        <c:crosses val="autoZero"/>
        <c:auto val="1"/>
        <c:lblAlgn val="ctr"/>
        <c:lblOffset val="100"/>
        <c:noMultiLvlLbl val="0"/>
      </c:catAx>
      <c:valAx>
        <c:axId val="713118720"/>
        <c:scaling>
          <c:orientation val="minMax"/>
          <c:min val="12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31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06945286514506"/>
          <c:y val="7.8005844101386959E-2"/>
          <c:w val="0.70884669829594493"/>
          <c:h val="0.6377708761213782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Заготовительная деятельность</c:v>
                </c:pt>
              </c:strCache>
            </c:strRef>
          </c:tx>
          <c:spPr>
            <a:ln w="22225" cap="rnd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343290828588891E-2"/>
                  <c:y val="-4.1142586839370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947-40D2-A2C1-92AF68572EF5}"/>
                </c:ext>
              </c:extLst>
            </c:dLbl>
            <c:dLbl>
              <c:idx val="1"/>
              <c:layout>
                <c:manualLayout>
                  <c:x val="-4.1927188382412266E-2"/>
                  <c:y val="-4.3251815563100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947-40D2-A2C1-92AF68572EF5}"/>
                </c:ext>
              </c:extLst>
            </c:dLbl>
            <c:dLbl>
              <c:idx val="2"/>
              <c:layout>
                <c:manualLayout>
                  <c:x val="-2.5386449770889847E-2"/>
                  <c:y val="-3.3345677372057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947-40D2-A2C1-92AF68572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48235"/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8159</c:v>
                </c:pt>
                <c:pt idx="1">
                  <c:v>8975</c:v>
                </c:pt>
                <c:pt idx="2">
                  <c:v>9873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47-40D2-A2C1-92AF68572EF5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Производственная отрасль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378479829369131E-3"/>
                  <c:y val="-3.96658251989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947-40D2-A2C1-92AF68572EF5}"/>
                </c:ext>
              </c:extLst>
            </c:dLbl>
            <c:dLbl>
              <c:idx val="1"/>
              <c:layout>
                <c:manualLayout>
                  <c:x val="-1.9842424871918125E-2"/>
                  <c:y val="-3.6801819756304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947-40D2-A2C1-92AF68572EF5}"/>
                </c:ext>
              </c:extLst>
            </c:dLbl>
            <c:dLbl>
              <c:idx val="2"/>
              <c:layout>
                <c:manualLayout>
                  <c:x val="-2.5132973262832946E-2"/>
                  <c:y val="-4.492325494397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947-40D2-A2C1-92AF68572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48235"/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1693</c:v>
                </c:pt>
                <c:pt idx="1">
                  <c:v>1854</c:v>
                </c:pt>
                <c:pt idx="2">
                  <c:v>2340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47-40D2-A2C1-92AF68572EF5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Розничная торговля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050643368366166E-2"/>
                  <c:y val="-4.492325494397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947-40D2-A2C1-92AF68572EF5}"/>
                </c:ext>
              </c:extLst>
            </c:dLbl>
            <c:dLbl>
              <c:idx val="1"/>
              <c:layout>
                <c:manualLayout>
                  <c:x val="-1.9842424871918125E-2"/>
                  <c:y val="-4.4217477462706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947-40D2-A2C1-92AF68572EF5}"/>
                </c:ext>
              </c:extLst>
            </c:dLbl>
            <c:dLbl>
              <c:idx val="2"/>
              <c:layout>
                <c:manualLayout>
                  <c:x val="-3.8761977859529027E-2"/>
                  <c:y val="-4.731667924627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947-40D2-A2C1-92AF68572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48235"/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4798</c:v>
                </c:pt>
                <c:pt idx="1">
                  <c:v>5049</c:v>
                </c:pt>
                <c:pt idx="2">
                  <c:v>5301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47-40D2-A2C1-92AF68572EF5}"/>
            </c:ext>
          </c:extLst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Отрасль общественного питания</c:v>
                </c:pt>
              </c:strCache>
            </c:strRef>
          </c:tx>
          <c:spPr>
            <a:ln w="22225" cap="rnd" cmpd="sng" algn="ctr">
              <a:solidFill>
                <a:srgbClr val="EABC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7546770114471234E-3"/>
                  <c:y val="-3.4173199113113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947-40D2-A2C1-92AF68572EF5}"/>
                </c:ext>
              </c:extLst>
            </c:dLbl>
            <c:dLbl>
              <c:idx val="1"/>
              <c:layout>
                <c:manualLayout>
                  <c:x val="-7.92268830632409E-3"/>
                  <c:y val="-3.39137858412933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548235"/>
                      </a:solidFill>
                      <a:latin typeface="Arial Black" panose="020B0A040201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19775092815579"/>
                      <c:h val="4.93631512540506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947-40D2-A2C1-92AF68572EF5}"/>
                </c:ext>
              </c:extLst>
            </c:dLbl>
            <c:dLbl>
              <c:idx val="2"/>
              <c:layout>
                <c:manualLayout>
                  <c:x val="-2.1967762739949711E-2"/>
                  <c:y val="-3.4173199113113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947-40D2-A2C1-92AF68572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48235"/>
                    </a:solidFill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2019 г</c:v>
                </c:pt>
                <c:pt idx="1">
                  <c:v>2020 г</c:v>
                </c:pt>
                <c:pt idx="2">
                  <c:v>2021 г</c:v>
                </c:pt>
              </c:strCache>
            </c:strRef>
          </c:cat>
          <c:val>
            <c:numRef>
              <c:f>Лист1!$B$5:$D$5</c:f>
              <c:numCache>
                <c:formatCode>General</c:formatCode>
                <c:ptCount val="3"/>
                <c:pt idx="0">
                  <c:v>612</c:v>
                </c:pt>
                <c:pt idx="1">
                  <c:v>602</c:v>
                </c:pt>
                <c:pt idx="2">
                  <c:v>776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47-40D2-A2C1-92AF68572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bg1">
                  <a:lumMod val="50000"/>
                  <a:alpha val="33000"/>
                </a:schemeClr>
              </a:solidFill>
              <a:round/>
            </a:ln>
            <a:effectLst/>
          </c:spPr>
        </c:dropLines>
        <c:smooth val="0"/>
        <c:axId val="20051840"/>
        <c:axId val="20053376"/>
      </c:lineChart>
      <c:catAx>
        <c:axId val="2005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0053376"/>
        <c:crosses val="autoZero"/>
        <c:auto val="1"/>
        <c:lblAlgn val="ctr"/>
        <c:lblOffset val="100"/>
        <c:noMultiLvlLbl val="0"/>
      </c:catAx>
      <c:valAx>
        <c:axId val="20053376"/>
        <c:scaling>
          <c:orientation val="minMax"/>
          <c:max val="11000"/>
          <c:min val="0"/>
        </c:scaling>
        <c:delete val="1"/>
        <c:axPos val="l"/>
        <c:majorGridlines>
          <c:spPr>
            <a:ln>
              <a:solidFill>
                <a:schemeClr val="tx1">
                  <a:lumMod val="50000"/>
                  <a:lumOff val="50000"/>
                  <a:alpha val="27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crossAx val="20051840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12750784972506E-2"/>
          <c:y val="0.82786555113381177"/>
          <c:w val="0.96304876744715717"/>
          <c:h val="0.1273490708037138"/>
        </c:manualLayout>
      </c:layout>
      <c:overlay val="0"/>
      <c:spPr>
        <a:solidFill>
          <a:schemeClr val="bg1">
            <a:alpha val="74000"/>
          </a:schemeClr>
        </a:solidFill>
        <a:ln>
          <a:noFill/>
        </a:ln>
        <a:effectLst>
          <a:softEdge rad="0"/>
        </a:effectLst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0.09492</cdr:x>
      <cdr:y>0.23022</cdr:y>
    </cdr:from>
    <cdr:to>
      <cdr:x>0.23028</cdr:x>
      <cdr:y>0.44471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63438" y="594218"/>
          <a:ext cx="1516549" cy="5536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55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млрд. </a:t>
          </a:r>
          <a:r>
            <a:rPr lang="ru-RU" sz="1550" b="1" strike="sngStrike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</a:t>
          </a:r>
          <a:endParaRPr lang="ru-RU" sz="1550" b="1" strike="sngStrike" dirty="0">
            <a:solidFill>
              <a:schemeClr val="accent6">
                <a:lumMod val="7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29837" cy="498853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2" y="1"/>
            <a:ext cx="2929837" cy="498853"/>
          </a:xfrm>
          <a:prstGeom prst="rect">
            <a:avLst/>
          </a:prstGeom>
        </p:spPr>
        <p:txBody>
          <a:bodyPr vert="horz" lIns="91449" tIns="45725" rIns="91449" bIns="45725" rtlCol="0"/>
          <a:lstStyle>
            <a:lvl1pPr algn="r">
              <a:defRPr sz="1200"/>
            </a:lvl1pPr>
          </a:lstStyle>
          <a:p>
            <a:fld id="{DF4F2900-939D-42B7-AD18-86924BE16A91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43662"/>
            <a:ext cx="2929837" cy="498852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2" y="9443662"/>
            <a:ext cx="2929837" cy="498852"/>
          </a:xfrm>
          <a:prstGeom prst="rect">
            <a:avLst/>
          </a:prstGeom>
        </p:spPr>
        <p:txBody>
          <a:bodyPr vert="horz" lIns="91449" tIns="45725" rIns="91449" bIns="45725" rtlCol="0" anchor="b"/>
          <a:lstStyle>
            <a:lvl1pPr algn="r">
              <a:defRPr sz="1200"/>
            </a:lvl1pPr>
          </a:lstStyle>
          <a:p>
            <a:fld id="{1F8DBAA6-7F45-47F8-8302-3F4B68DB6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58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1" y="1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2AE45-52EE-465D-B804-F27139DDD23E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6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4039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1" y="9444039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9F14F-02AE-40C6-9F5C-1D2730AB6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0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45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73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5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9BE7-AF43-4A76-BD97-A3CA0566995D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40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9BE7-AF43-4A76-BD97-A3CA0566995D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14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D9BE7-AF43-4A76-BD97-A3CA0566995D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48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23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1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8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39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130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58825"/>
            <a:ext cx="6732587" cy="3787775"/>
          </a:xfrm>
          <a:prstGeom prst="rect">
            <a:avLst/>
          </a:prstGeo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8837" y="4790834"/>
            <a:ext cx="5429008" cy="453952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3843515" y="9581667"/>
            <a:ext cx="2941571" cy="504212"/>
          </a:xfrm>
          <a:prstGeom prst="rect">
            <a:avLst/>
          </a:prstGeom>
        </p:spPr>
        <p:txBody>
          <a:bodyPr/>
          <a:lstStyle/>
          <a:p>
            <a:fld id="{692472F7-48B4-41CE-AC68-1E02AFB2335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95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9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2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965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9F14F-02AE-40C6-9F5C-1D2730AB6A9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74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11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11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8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5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22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01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60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4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32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34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5AE02-CF0C-4A9A-BECB-4BFCDED7FC09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A8949-653F-4DF1-9188-BB3F8B6729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5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06"/>
          <a:stretch/>
        </p:blipFill>
        <p:spPr>
          <a:xfrm>
            <a:off x="0" y="0"/>
            <a:ext cx="69426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83" y="119950"/>
            <a:ext cx="856350" cy="8572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76" y="47704"/>
            <a:ext cx="1335599" cy="10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microsoft.com/office/2007/relationships/hdphoto" Target="../media/hdphoto6.wdp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11.wdp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14.wdp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chart" Target="../charts/chart10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89.png"/><Relationship Id="rId4" Type="http://schemas.openxmlformats.org/officeDocument/2006/relationships/image" Target="../media/image86.png"/><Relationship Id="rId9" Type="http://schemas.microsoft.com/office/2007/relationships/hdphoto" Target="../media/hdphoto19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1.wdp"/><Relationship Id="rId7" Type="http://schemas.microsoft.com/office/2007/relationships/hdphoto" Target="../media/hdphoto22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microsoft.com/office/2007/relationships/hdphoto" Target="../media/hdphoto24.wdp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microsoft.com/office/2007/relationships/hdphoto" Target="../media/hdphoto23.wdp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jfif"/><Relationship Id="rId4" Type="http://schemas.openxmlformats.org/officeDocument/2006/relationships/image" Target="../media/image9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5818887" y="2415327"/>
            <a:ext cx="5068227" cy="4442673"/>
            <a:chOff x="734186" y="1854283"/>
            <a:chExt cx="5023413" cy="4403390"/>
          </a:xfrm>
        </p:grpSpPr>
        <p:sp>
          <p:nvSpPr>
            <p:cNvPr id="30" name="object 89"/>
            <p:cNvSpPr/>
            <p:nvPr/>
          </p:nvSpPr>
          <p:spPr>
            <a:xfrm>
              <a:off x="812718" y="6251323"/>
              <a:ext cx="72390" cy="6350"/>
            </a:xfrm>
            <a:custGeom>
              <a:avLst/>
              <a:gdLst/>
              <a:ahLst/>
              <a:cxnLst/>
              <a:rect l="l" t="t" r="r" b="b"/>
              <a:pathLst>
                <a:path w="72390" h="6350">
                  <a:moveTo>
                    <a:pt x="0" y="6345"/>
                  </a:moveTo>
                  <a:lnTo>
                    <a:pt x="72071" y="6345"/>
                  </a:lnTo>
                  <a:lnTo>
                    <a:pt x="72071" y="0"/>
                  </a:lnTo>
                  <a:lnTo>
                    <a:pt x="0" y="0"/>
                  </a:lnTo>
                  <a:lnTo>
                    <a:pt x="0" y="6345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1"/>
            <p:cNvSpPr/>
            <p:nvPr/>
          </p:nvSpPr>
          <p:spPr>
            <a:xfrm>
              <a:off x="833892" y="6236093"/>
              <a:ext cx="51435" cy="5080"/>
            </a:xfrm>
            <a:custGeom>
              <a:avLst/>
              <a:gdLst/>
              <a:ahLst/>
              <a:cxnLst/>
              <a:rect l="l" t="t" r="r" b="b"/>
              <a:pathLst>
                <a:path w="51434" h="5079">
                  <a:moveTo>
                    <a:pt x="0" y="5076"/>
                  </a:moveTo>
                  <a:lnTo>
                    <a:pt x="50897" y="5076"/>
                  </a:lnTo>
                  <a:lnTo>
                    <a:pt x="50897" y="0"/>
                  </a:lnTo>
                  <a:lnTo>
                    <a:pt x="0" y="0"/>
                  </a:lnTo>
                  <a:lnTo>
                    <a:pt x="0" y="5076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734186" y="1854283"/>
              <a:ext cx="5023413" cy="3958921"/>
              <a:chOff x="-273558" y="3986912"/>
              <a:chExt cx="3570824" cy="2948948"/>
            </a:xfrm>
          </p:grpSpPr>
          <p:graphicFrame>
            <p:nvGraphicFramePr>
              <p:cNvPr id="34" name="Диаграмма 33"/>
              <p:cNvGraphicFramePr/>
              <p:nvPr>
                <p:extLst>
                  <p:ext uri="{D42A27DB-BD31-4B8C-83A1-F6EECF244321}">
                    <p14:modId xmlns:p14="http://schemas.microsoft.com/office/powerpoint/2010/main" val="598339487"/>
                  </p:ext>
                </p:extLst>
              </p:nvPr>
            </p:nvGraphicFramePr>
            <p:xfrm>
              <a:off x="-273558" y="3986912"/>
              <a:ext cx="3570824" cy="29489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39" name="Прямоугольник 38"/>
              <p:cNvSpPr/>
              <p:nvPr/>
            </p:nvSpPr>
            <p:spPr>
              <a:xfrm>
                <a:off x="220041" y="4939982"/>
                <a:ext cx="903865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32,2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1508880" y="4460489"/>
                <a:ext cx="903865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15,0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953411" y="5171981"/>
                <a:ext cx="903865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11,7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856220" y="5827358"/>
                <a:ext cx="903865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12,7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1508880" y="6312506"/>
                <a:ext cx="693051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9,2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8920" y="6399284"/>
                <a:ext cx="693051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9,3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423368" y="6055108"/>
                <a:ext cx="693051" cy="231998"/>
              </a:xfrm>
              <a:prstGeom prst="rect">
                <a:avLst/>
              </a:prstGeom>
              <a:effectLst/>
            </p:spPr>
            <p:txBody>
              <a:bodyPr wrap="none" lIns="107287" tIns="53643" rIns="107287" bIns="53643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ru-RU" sz="3200" b="1" dirty="0" smtClean="0">
                    <a:latin typeface="Arial Black" panose="020B0A04020102020204" pitchFamily="34" charset="0"/>
                    <a:cs typeface="Arial" pitchFamily="34" charset="0"/>
                  </a:rPr>
                  <a:t>9,9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546100" y="274825"/>
            <a:ext cx="11645900" cy="787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валовая продукция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сельского хозяйства </a:t>
            </a:r>
            <a:endParaRPr lang="ru-RU" sz="2400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Республики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Татарстан 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за 2021</a:t>
            </a:r>
            <a:r>
              <a:rPr lang="ru-RU" sz="2400" dirty="0" smtClean="0">
                <a:solidFill>
                  <a:srgbClr val="548235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750399" y="2228576"/>
            <a:ext cx="2159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4B732F"/>
                </a:solidFill>
                <a:latin typeface="Arial" pitchFamily="34" charset="0"/>
                <a:cs typeface="Arial" pitchFamily="34" charset="0"/>
              </a:rPr>
              <a:t>Республика Татарстан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262617" y="3694905"/>
            <a:ext cx="1637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Республика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Башкортостан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688843" y="6114565"/>
            <a:ext cx="2091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Оренбургская обл.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67806" y="6114565"/>
            <a:ext cx="1779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Самарская обл.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250026" y="5541095"/>
            <a:ext cx="1848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Пензенская обл.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31674" y="5541095"/>
            <a:ext cx="1974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Саратовская обл.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03638" y="3694905"/>
            <a:ext cx="1342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Остальные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регионы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931545"/>
              </p:ext>
            </p:extLst>
          </p:nvPr>
        </p:nvGraphicFramePr>
        <p:xfrm>
          <a:off x="1257151" y="1357055"/>
          <a:ext cx="3647270" cy="4571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1541">
                  <a:extLst>
                    <a:ext uri="{9D8B030D-6E8A-4147-A177-3AD203B41FA5}">
                      <a16:colId xmlns:a16="http://schemas.microsoft.com/office/drawing/2014/main" val="1479096907"/>
                    </a:ext>
                  </a:extLst>
                </a:gridCol>
                <a:gridCol w="1205729">
                  <a:extLst>
                    <a:ext uri="{9D8B030D-6E8A-4147-A177-3AD203B41FA5}">
                      <a16:colId xmlns:a16="http://schemas.microsoft.com/office/drawing/2014/main" val="3074872761"/>
                    </a:ext>
                  </a:extLst>
                </a:gridCol>
              </a:tblGrid>
              <a:tr h="90599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субъектам Российской Федерации, млрд </a:t>
                      </a:r>
                      <a:r>
                        <a:rPr lang="ru-RU" sz="1600" b="1" i="0" u="none" strike="sng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</a:p>
                  </a:txBody>
                  <a:tcPr marL="165284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774301"/>
                  </a:ext>
                </a:extLst>
              </a:tr>
              <a:tr h="551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600" b="1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549,5</a:t>
                      </a: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717995"/>
                  </a:ext>
                </a:extLst>
              </a:tr>
              <a:tr h="551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обл.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432,2</a:t>
                      </a:r>
                    </a:p>
                  </a:txBody>
                  <a:tcPr marL="165284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531614"/>
                  </a:ext>
                </a:extLst>
              </a:tr>
              <a:tr h="551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r>
                        <a:rPr lang="ru-RU" sz="1600" b="1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Белгородская обл.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345,6</a:t>
                      </a: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74952"/>
                  </a:ext>
                </a:extLst>
              </a:tr>
              <a:tr h="45299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 обл. 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334,5</a:t>
                      </a:r>
                    </a:p>
                  </a:txBody>
                  <a:tcPr marL="165284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022725"/>
                  </a:ext>
                </a:extLst>
              </a:tr>
              <a:tr h="551878">
                <a:tc>
                  <a:txBody>
                    <a:bodyPr/>
                    <a:lstStyle/>
                    <a:p>
                      <a:pPr marL="271463" indent="-271463" algn="l" fontAlgn="t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 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 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271,8</a:t>
                      </a: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604496"/>
                  </a:ext>
                </a:extLst>
              </a:tr>
              <a:tr h="452999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 </a:t>
                      </a:r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Алтайский край 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241,7</a:t>
                      </a:r>
                      <a:endParaRPr lang="ru-RU" sz="18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014057"/>
                  </a:ext>
                </a:extLst>
              </a:tr>
              <a:tr h="551878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u="none" strike="noStrike" dirty="0" smtClean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VII </a:t>
                      </a:r>
                      <a:r>
                        <a:rPr lang="ru-RU" sz="1500" b="1" u="none" strike="noStrike" dirty="0" smtClean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Республика</a:t>
                      </a:r>
                    </a:p>
                    <a:p>
                      <a:pPr marL="0" indent="361950" algn="l" fontAlgn="t"/>
                      <a:r>
                        <a:rPr lang="ru-RU" sz="1500" b="1" u="none" strike="noStrike" dirty="0" smtClean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Татарстан </a:t>
                      </a:r>
                      <a:endParaRPr lang="ru-RU" sz="1500" b="1" i="0" u="none" strike="noStrike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dirty="0" smtClean="0">
                          <a:solidFill>
                            <a:srgbClr val="006600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237,2</a:t>
                      </a:r>
                      <a:endParaRPr lang="ru-RU" sz="1800" b="0" i="0" u="none" strike="noStrike" dirty="0"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65284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29253"/>
                  </a:ext>
                </a:extLst>
              </a:tr>
            </a:tbl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6559479" y="1357055"/>
            <a:ext cx="3647270" cy="894169"/>
            <a:chOff x="5437051" y="1399463"/>
            <a:chExt cx="3647270" cy="89416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437051" y="1399463"/>
              <a:ext cx="3647270" cy="894169"/>
            </a:xfrm>
            <a:prstGeom prst="rect">
              <a:avLst/>
            </a:prstGeom>
            <a:solidFill>
              <a:srgbClr val="548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670209" y="1542202"/>
              <a:ext cx="31765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t"/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субъектам </a:t>
              </a:r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Приволжского </a:t>
              </a:r>
            </a:p>
            <a:p>
              <a:pPr algn="ctr" fontAlgn="t"/>
              <a:r>
                <a:rPr lang="ru-RU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федерального округа, %</a:t>
              </a:r>
              <a:endParaRPr lang="ru-RU" sz="1600" b="1" strike="sngStrik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9789298" y="2844687"/>
            <a:ext cx="105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 место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898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50303"/>
              </p:ext>
            </p:extLst>
          </p:nvPr>
        </p:nvGraphicFramePr>
        <p:xfrm>
          <a:off x="1243615" y="3830122"/>
          <a:ext cx="9970345" cy="247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5594">
                  <a:extLst>
                    <a:ext uri="{9D8B030D-6E8A-4147-A177-3AD203B41FA5}">
                      <a16:colId xmlns:a16="http://schemas.microsoft.com/office/drawing/2014/main" val="3715621513"/>
                    </a:ext>
                  </a:extLst>
                </a:gridCol>
                <a:gridCol w="3276031">
                  <a:extLst>
                    <a:ext uri="{9D8B030D-6E8A-4147-A177-3AD203B41FA5}">
                      <a16:colId xmlns:a16="http://schemas.microsoft.com/office/drawing/2014/main" val="3497549962"/>
                    </a:ext>
                  </a:extLst>
                </a:gridCol>
                <a:gridCol w="2113568">
                  <a:extLst>
                    <a:ext uri="{9D8B030D-6E8A-4147-A177-3AD203B41FA5}">
                      <a16:colId xmlns:a16="http://schemas.microsoft.com/office/drawing/2014/main" val="799228979"/>
                    </a:ext>
                  </a:extLst>
                </a:gridCol>
                <a:gridCol w="1725152">
                  <a:extLst>
                    <a:ext uri="{9D8B030D-6E8A-4147-A177-3AD203B41FA5}">
                      <a16:colId xmlns:a16="http://schemas.microsoft.com/office/drawing/2014/main" val="2133238251"/>
                    </a:ext>
                  </a:extLst>
                </a:gridCol>
              </a:tblGrid>
              <a:tr h="5749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Предприятие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Производительность труда, тыс. </a:t>
                      </a:r>
                      <a:r>
                        <a:rPr lang="ru-RU" sz="1300" b="1" i="0" u="none" strike="sng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Средняя зарплата,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sng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06271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Альметьевский </a:t>
                      </a:r>
                      <a:endParaRPr lang="ru-RU" sz="13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Ново-Михайловка Р</a:t>
                      </a:r>
                      <a:endParaRPr lang="ru-RU" sz="13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825,3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24 125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81519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Омара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799,5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327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531027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СХП </a:t>
                      </a:r>
                      <a:r>
                        <a:rPr lang="ru-RU" sz="13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Табар</a:t>
                      </a:r>
                      <a:endParaRPr lang="ru-RU" sz="13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747,1</a:t>
                      </a:r>
                      <a:endParaRPr lang="ru-RU" sz="1300" b="1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23 518</a:t>
                      </a:r>
                      <a:endParaRPr lang="ru-RU" sz="1300" b="1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41777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Зеленодольский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3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Тауиле</a:t>
                      </a:r>
                      <a:endParaRPr lang="ru-RU" sz="13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741,8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22 792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07910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3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Йолдыз</a:t>
                      </a:r>
                      <a:endParaRPr lang="ru-RU" sz="13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727,0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20 639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58098"/>
                  </a:ext>
                </a:extLst>
              </a:tr>
              <a:tr h="31651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Черемшан </a:t>
                      </a:r>
                      <a:r>
                        <a:rPr lang="ru-RU" sz="13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Агроуслуги</a:t>
                      </a:r>
                      <a:endParaRPr lang="ru-RU" sz="1300" b="0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724,9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20 569</a:t>
                      </a:r>
                      <a:endParaRPr lang="ru-RU" sz="1300" b="1" i="0" u="none" strike="noStrik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00410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81174"/>
              </p:ext>
            </p:extLst>
          </p:nvPr>
        </p:nvGraphicFramePr>
        <p:xfrm>
          <a:off x="1243615" y="1522729"/>
          <a:ext cx="9970345" cy="2068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5593">
                  <a:extLst>
                    <a:ext uri="{9D8B030D-6E8A-4147-A177-3AD203B41FA5}">
                      <a16:colId xmlns:a16="http://schemas.microsoft.com/office/drawing/2014/main" val="3715621513"/>
                    </a:ext>
                  </a:extLst>
                </a:gridCol>
                <a:gridCol w="3237602">
                  <a:extLst>
                    <a:ext uri="{9D8B030D-6E8A-4147-A177-3AD203B41FA5}">
                      <a16:colId xmlns:a16="http://schemas.microsoft.com/office/drawing/2014/main" val="3497549962"/>
                    </a:ext>
                  </a:extLst>
                </a:gridCol>
                <a:gridCol w="2123176">
                  <a:extLst>
                    <a:ext uri="{9D8B030D-6E8A-4147-A177-3AD203B41FA5}">
                      <a16:colId xmlns:a16="http://schemas.microsoft.com/office/drawing/2014/main" val="799228979"/>
                    </a:ext>
                  </a:extLst>
                </a:gridCol>
                <a:gridCol w="1753974">
                  <a:extLst>
                    <a:ext uri="{9D8B030D-6E8A-4147-A177-3AD203B41FA5}">
                      <a16:colId xmlns:a16="http://schemas.microsoft.com/office/drawing/2014/main" val="2133238251"/>
                    </a:ext>
                  </a:extLst>
                </a:gridCol>
              </a:tblGrid>
              <a:tr h="5976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Предприятие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Производительность труда, тыс. </a:t>
                      </a:r>
                      <a:r>
                        <a:rPr lang="ru-RU" sz="1300" b="1" i="0" u="none" strike="sng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  <a:endParaRPr lang="ru-RU" sz="1300" b="1" i="0" u="none" strike="sng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Средняя зарплата,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sng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</a:p>
                  </a:txBody>
                  <a:tcPr marL="9107" marR="9107" marT="9107" marB="0" anchor="ctr"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06271"/>
                  </a:ext>
                </a:extLst>
              </a:tr>
              <a:tr h="29414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300" b="0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Колос</a:t>
                      </a:r>
                      <a:endParaRPr lang="ru-RU" sz="1300" b="0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6 588,0</a:t>
                      </a:r>
                      <a:endParaRPr lang="ru-RU" sz="13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41 158</a:t>
                      </a:r>
                      <a:endParaRPr lang="ru-RU" sz="13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81519"/>
                  </a:ext>
                </a:extLst>
              </a:tr>
              <a:tr h="29414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Авангард</a:t>
                      </a: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5 159,2</a:t>
                      </a:r>
                      <a:endParaRPr lang="ru-RU" sz="13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42 768</a:t>
                      </a:r>
                      <a:endParaRPr lang="ru-RU" sz="13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531027"/>
                  </a:ext>
                </a:extLst>
              </a:tr>
              <a:tr h="29414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kern="1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Чистопольская</a:t>
                      </a:r>
                      <a:endParaRPr lang="ru-RU" sz="1300" b="0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4 858,1</a:t>
                      </a: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39 726</a:t>
                      </a:r>
                      <a:endParaRPr lang="ru-RU" sz="1300" b="1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041777"/>
                  </a:ext>
                </a:extLst>
              </a:tr>
              <a:tr h="29414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3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300" b="0" i="0" u="none" strike="noStrike" kern="1200" baseline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Мухаметшин</a:t>
                      </a:r>
                      <a:r>
                        <a:rPr lang="ru-RU" sz="13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i="0" u="none" strike="noStrike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З.З</a:t>
                      </a:r>
                      <a:r>
                        <a:rPr lang="ru-RU" sz="1300" b="0" i="0" u="none" strike="noStrike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1300" b="0" i="0" u="none" strike="noStrike" kern="120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3 500,0</a:t>
                      </a:r>
                      <a:endParaRPr lang="ru-RU" sz="1300" b="1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41 378</a:t>
                      </a:r>
                    </a:p>
                  </a:txBody>
                  <a:tcPr marL="9107" marR="9107" marT="9107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07910"/>
                  </a:ext>
                </a:extLst>
              </a:tr>
              <a:tr h="29414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3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3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300" b="0" i="0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Аняк</a:t>
                      </a:r>
                      <a:endParaRPr lang="ru-RU" sz="1300" b="0" i="0" u="none" strike="noStrike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3 405,2</a:t>
                      </a:r>
                      <a:endParaRPr lang="ru-RU" sz="13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35 794</a:t>
                      </a:r>
                      <a:endParaRPr lang="ru-RU" sz="13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07" marR="9107" marT="910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58098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42611" y="145140"/>
            <a:ext cx="116493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Производительность труда и среднемесячная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заработная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плата за 2021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 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3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406" y="205302"/>
            <a:ext cx="11654432" cy="708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СХПК «</a:t>
            </a:r>
            <a:r>
              <a:rPr lang="ru-RU" sz="2400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тан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» </a:t>
            </a:r>
          </a:p>
          <a:p>
            <a:pPr marL="144000" algn="ctr">
              <a:lnSpc>
                <a:spcPts val="3000"/>
              </a:lnSpc>
            </a:pPr>
            <a:r>
              <a:rPr lang="ru-RU" sz="2400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атнинского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РАЙОНА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786125"/>
              </p:ext>
            </p:extLst>
          </p:nvPr>
        </p:nvGraphicFramePr>
        <p:xfrm>
          <a:off x="767218" y="1167780"/>
          <a:ext cx="5612090" cy="5384302"/>
        </p:xfrm>
        <a:graphic>
          <a:graphicData uri="http://schemas.openxmlformats.org/drawingml/2006/table">
            <a:tbl>
              <a:tblPr/>
              <a:tblGrid>
                <a:gridCol w="286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1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Приход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</a:p>
                    <a:p>
                      <a:pPr algn="ctr" fontAlgn="ctr"/>
                      <a:r>
                        <a:rPr lang="ru-RU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</a:t>
                      </a:r>
                      <a:r>
                        <a:rPr lang="ru-RU" sz="1400" b="1" strike="sngStrike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вес, %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от реализации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561,1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88,6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5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в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на 1 га пашни,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</a:t>
                      </a:r>
                      <a:r>
                        <a:rPr lang="ru-RU" sz="1400" strike="sngStrike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185">
                <a:tc>
                  <a:txBody>
                    <a:bodyPr/>
                    <a:lstStyle/>
                    <a:p>
                      <a:pPr indent="756000"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499">
                <a:tc>
                  <a:txBody>
                    <a:bodyPr/>
                    <a:lstStyle/>
                    <a:p>
                      <a:pPr marL="0" indent="7560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молоко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478,7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75,6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499">
                <a:tc>
                  <a:txBody>
                    <a:bodyPr/>
                    <a:lstStyle/>
                    <a:p>
                      <a:pPr marL="0" indent="7560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КРС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63,3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499">
                <a:tc>
                  <a:txBody>
                    <a:bodyPr/>
                    <a:lstStyle/>
                    <a:p>
                      <a:pPr marL="0" indent="7560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работы и услуги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8,3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14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Прочие поступления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6,3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4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Бюджетные поступления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65,9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10,4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137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Кредиты и займы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400" b="0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1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633,4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384008"/>
              </p:ext>
            </p:extLst>
          </p:nvPr>
        </p:nvGraphicFramePr>
        <p:xfrm>
          <a:off x="6491430" y="1167780"/>
          <a:ext cx="5295147" cy="5384302"/>
        </p:xfrm>
        <a:graphic>
          <a:graphicData uri="http://schemas.openxmlformats.org/drawingml/2006/table">
            <a:tbl>
              <a:tblPr/>
              <a:tblGrid>
                <a:gridCol w="2777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Расход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</a:p>
                    <a:p>
                      <a:pPr algn="ctr" fontAlgn="ctr"/>
                      <a:r>
                        <a:rPr lang="ru-RU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</a:t>
                      </a:r>
                      <a:r>
                        <a:rPr lang="ru-RU" sz="1400" b="1" strike="sngStrike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Удельный вес, %</a:t>
                      </a:r>
                      <a:endParaRPr lang="ru-RU" sz="14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Зарплата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начислениями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и сборы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11,5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Покупка - всего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308,2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48,7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нефтепродукты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25,8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4,1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indent="4572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корма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126,1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indent="4572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запчасти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20,3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indent="457200" algn="l" defTabSz="914400" rtl="0" eaLnBrk="1" fontAlgn="ctr" latinLnBrk="0" hangingPunct="1"/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мин.удобрения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СХЗР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40,1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indent="4572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85,3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indent="4572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электроэнергия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10,4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indent="45720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оплата услуг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9,0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Прочие расходы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149,0</a:t>
                      </a:r>
                      <a:endParaRPr lang="ru-RU" sz="14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23,5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469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в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на строительство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144,2</a:t>
                      </a:r>
                      <a:endParaRPr lang="ru-RU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22,8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50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632,9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7184" marT="7184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5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18311"/>
              </p:ext>
            </p:extLst>
          </p:nvPr>
        </p:nvGraphicFramePr>
        <p:xfrm>
          <a:off x="871316" y="1423431"/>
          <a:ext cx="10995466" cy="5203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5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757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Предприятие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№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Предприятие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888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5482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2019-2020 годы</a:t>
                      </a:r>
                      <a:endParaRPr lang="ru-RU" sz="1800" dirty="0">
                        <a:solidFill>
                          <a:srgbClr val="54823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Казанский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хлебозавод №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Зеленодольский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молочный комбинат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АПК Камский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Челны-бройлер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Птицеводческий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комплекс Ак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Барс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Аняк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Тукаевский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племрепродуктор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сахар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Набережночелнинский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инкубатор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Производственная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компания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Акульчев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Агросила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Челны-МПК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Набережночелнинский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комбинат хлебопродуктов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сахар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Бахетле-1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Набережночелнинский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элеватор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Азбука сыра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Агросила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-Молоко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Казанский МЭЗ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36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Челны-Хлеб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9888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5482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173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РМ Агро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Агрофирма Южная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173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Казанский хлебозавод №2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marR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Бугульминский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комбинат хлебопродуктов №1</a:t>
                      </a: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173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АПК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Продовольственная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программа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Бугульминский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молочный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комбинат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9173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Белая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Дача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Алабуга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1271" marR="21271" marT="0" marB="0"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520700" y="100116"/>
            <a:ext cx="1167130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000" algn="ctr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национальный проект</a:t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«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Производительность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труда </a:t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и поддержка занятости»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45963" y="164735"/>
            <a:ext cx="1316950" cy="808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546101" y="321178"/>
            <a:ext cx="11645899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000" algn="ctr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Научные разработки</a:t>
            </a:r>
            <a:endParaRPr sz="2500" strike="sngStrike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6255" y="1286830"/>
            <a:ext cx="3706967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2021 г.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6255" y="2290248"/>
            <a:ext cx="49199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</a:p>
          <a:p>
            <a:pPr marL="285750" lvl="0" indent="-28575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тест-системы для идентификации нетуберкулезных микобактерий КРС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96255" y="4071394"/>
            <a:ext cx="4919911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растениеводство</a:t>
            </a:r>
          </a:p>
          <a:p>
            <a:pPr marL="285750" lvl="0" indent="-28575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сортов сельскохозяйственных </a:t>
            </a:r>
            <a:b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</a:t>
            </a:r>
          </a:p>
          <a:p>
            <a:pPr lvl="0">
              <a:lnSpc>
                <a:spcPts val="2800"/>
              </a:lnSpc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40336" y="1286830"/>
            <a:ext cx="3706967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2022 г.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0336" y="2290248"/>
            <a:ext cx="49199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животноводство</a:t>
            </a:r>
          </a:p>
          <a:p>
            <a:pPr marL="285750" lvl="0" indent="-28575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акцина против АЧС свиней </a:t>
            </a:r>
          </a:p>
          <a:p>
            <a:pPr marL="285750" lvl="0" indent="-28575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елковые кормовые добавки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96255" y="1707431"/>
            <a:ext cx="3706967" cy="414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выполнено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40336" y="1707431"/>
            <a:ext cx="3706967" cy="414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40336" y="4071394"/>
            <a:ext cx="4919911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800"/>
              </a:lnSpc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растениеводство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овые сорта сельскохозяйственных культур</a:t>
            </a:r>
          </a:p>
          <a:p>
            <a:pPr marL="285750" lvl="0" indent="-28575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ценка состояния почв, плодородия, биологической активности   </a:t>
            </a:r>
          </a:p>
        </p:txBody>
      </p:sp>
      <p:pic>
        <p:nvPicPr>
          <p:cNvPr id="13" name="Picture 12" descr="https://w7.pngwing.com/pngs/465/721/png-transparent-computer-icons-cereal-wheat-logo-miscellaneous-food-company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771" y1="12992" x2="85771" y2="12992"/>
                        <a14:foregroundMark x1="85771" y1="35827" x2="85771" y2="35827"/>
                        <a14:foregroundMark x1="61265" y1="12992" x2="61265" y2="12992"/>
                        <a14:foregroundMark x1="51779" y1="24803" x2="51779" y2="24803"/>
                        <a14:foregroundMark x1="54545" y1="63386" x2="54545" y2="63386"/>
                        <a14:foregroundMark x1="41107" y1="81102" x2="41107" y2="81102"/>
                        <a14:foregroundMark x1="18182" y1="60236" x2="18182" y2="60236"/>
                        <a14:foregroundMark x1="39921" y1="45669" x2="39921" y2="45669"/>
                        <a14:foregroundMark x1="13834" y1="85433" x2="13834" y2="85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30" y="4376224"/>
            <a:ext cx="656858" cy="6582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9" y="2723061"/>
            <a:ext cx="1103401" cy="74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098" y="170452"/>
            <a:ext cx="11645899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000" algn="ctr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Государственная поддержка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/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агропромышленного комплекса </a:t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Республики Татарстан, </a:t>
            </a:r>
            <a:r>
              <a:rPr lang="ru-RU" sz="2500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млн.</a:t>
            </a:r>
            <a:r>
              <a:rPr lang="ru-RU" sz="2500" strike="sngStrike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р</a:t>
            </a:r>
            <a:endParaRPr sz="2500" strike="sngStrike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53305"/>
              </p:ext>
            </p:extLst>
          </p:nvPr>
        </p:nvGraphicFramePr>
        <p:xfrm>
          <a:off x="1717008" y="1671261"/>
          <a:ext cx="9304077" cy="3909694"/>
        </p:xfrm>
        <a:graphic>
          <a:graphicData uri="http://schemas.openxmlformats.org/drawingml/2006/table">
            <a:tbl>
              <a:tblPr/>
              <a:tblGrid>
                <a:gridCol w="2957943">
                  <a:extLst>
                    <a:ext uri="{9D8B030D-6E8A-4147-A177-3AD203B41FA5}">
                      <a16:colId xmlns:a16="http://schemas.microsoft.com/office/drawing/2014/main" val="4150508406"/>
                    </a:ext>
                  </a:extLst>
                </a:gridCol>
                <a:gridCol w="2079524">
                  <a:extLst>
                    <a:ext uri="{9D8B030D-6E8A-4147-A177-3AD203B41FA5}">
                      <a16:colId xmlns:a16="http://schemas.microsoft.com/office/drawing/2014/main" val="132388829"/>
                    </a:ext>
                  </a:extLst>
                </a:gridCol>
                <a:gridCol w="2133305">
                  <a:extLst>
                    <a:ext uri="{9D8B030D-6E8A-4147-A177-3AD203B41FA5}">
                      <a16:colId xmlns:a16="http://schemas.microsoft.com/office/drawing/2014/main" val="4094464679"/>
                    </a:ext>
                  </a:extLst>
                </a:gridCol>
                <a:gridCol w="2133305">
                  <a:extLst>
                    <a:ext uri="{9D8B030D-6E8A-4147-A177-3AD203B41FA5}">
                      <a16:colId xmlns:a16="http://schemas.microsoft.com/office/drawing/2014/main" val="2861270747"/>
                    </a:ext>
                  </a:extLst>
                </a:gridCol>
              </a:tblGrid>
              <a:tr h="6172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Источник финансирования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государственной поддержки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570009"/>
                  </a:ext>
                </a:extLst>
              </a:tr>
              <a:tr h="549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01.01.2021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31.12.2021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01.01.2022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224975"/>
                  </a:ext>
                </a:extLst>
              </a:tr>
              <a:tr h="57238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12 403,9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15 409,4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13 226,0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>
                        <a:alpha val="7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467399"/>
                  </a:ext>
                </a:extLst>
              </a:tr>
              <a:tr h="421164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402542"/>
                  </a:ext>
                </a:extLst>
              </a:tr>
              <a:tr h="83737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3 734,6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5 414,1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3 783,3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427548"/>
                  </a:ext>
                </a:extLst>
              </a:tr>
              <a:tr h="91157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Республики Татарстан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8 669,3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9 995,3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9 442,7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5687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Уборка и хранения рапс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Уборка и хранения рапс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Уборка и хранения рапс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73979" y="4243602"/>
            <a:ext cx="5553004" cy="76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60000">
              <a:lnSpc>
                <a:spcPts val="2800"/>
              </a:lnSpc>
            </a:pPr>
            <a:endParaRPr lang="ru-RU" sz="2000" dirty="0">
              <a:solidFill>
                <a:srgbClr val="366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2592737" y="3351542"/>
            <a:ext cx="1081335" cy="315310"/>
          </a:xfrm>
          <a:prstGeom prst="triangle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111" r="79111">
                        <a14:foregroundMark x1="42111" y1="30000" x2="42889" y2="70769"/>
                        <a14:foregroundMark x1="59444" y1="45577" x2="58222" y2="75577"/>
                        <a14:foregroundMark x1="43333" y1="31538" x2="58556" y2="76538"/>
                        <a14:foregroundMark x1="64222" y1="33654" x2="33444" y2="75000"/>
                        <a14:foregroundMark x1="38444" y1="28269" x2="39889" y2="77308"/>
                        <a14:foregroundMark x1="59889" y1="47308" x2="37556" y2="78654"/>
                      </a14:backgroundRemoval>
                    </a14:imgEffect>
                  </a14:imgLayer>
                </a14:imgProps>
              </a:ext>
            </a:extLst>
          </a:blip>
          <a:srcRect l="19462" r="19129"/>
          <a:stretch/>
        </p:blipFill>
        <p:spPr>
          <a:xfrm>
            <a:off x="1461508" y="1892428"/>
            <a:ext cx="694227" cy="65318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279922" y="1892428"/>
            <a:ext cx="37069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800"/>
              </a:lnSpc>
            </a:pP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2 487,0</a:t>
            </a:r>
          </a:p>
          <a:p>
            <a:pPr lvl="0" algn="ctr">
              <a:lnSpc>
                <a:spcPts val="2800"/>
              </a:lnSpc>
            </a:pP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r>
              <a:rPr lang="ru-RU" strike="sngStrik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trike="sngStrik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2800"/>
              </a:lnSpc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финансирования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3363" y="1421182"/>
            <a:ext cx="6199688" cy="42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показатели</a:t>
            </a:r>
            <a:endParaRPr lang="ru-RU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3"/>
          <p:cNvSpPr txBox="1">
            <a:spLocks/>
          </p:cNvSpPr>
          <p:nvPr/>
        </p:nvSpPr>
        <p:spPr>
          <a:xfrm>
            <a:off x="546101" y="204962"/>
            <a:ext cx="11645899" cy="795089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 smtClean="0">
                <a:solidFill>
                  <a:srgbClr val="548235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реализация </a:t>
            </a:r>
            <a:r>
              <a:rPr lang="ru-RU" sz="2500" cap="all" dirty="0">
                <a:solidFill>
                  <a:srgbClr val="548235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Госпрограммы </a:t>
            </a:r>
          </a:p>
          <a:p>
            <a:pPr marL="144000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>
                <a:solidFill>
                  <a:srgbClr val="548235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«Комплексное развитие сельских территорий» </a:t>
            </a:r>
            <a:endParaRPr lang="ru-RU" sz="2500" dirty="0">
              <a:solidFill>
                <a:srgbClr val="548235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377117"/>
              </p:ext>
            </p:extLst>
          </p:nvPr>
        </p:nvGraphicFramePr>
        <p:xfrm>
          <a:off x="727654" y="3895599"/>
          <a:ext cx="5730295" cy="206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7104">
                  <a:extLst>
                    <a:ext uri="{9D8B030D-6E8A-4147-A177-3AD203B41FA5}">
                      <a16:colId xmlns:a16="http://schemas.microsoft.com/office/drawing/2014/main" val="200919299"/>
                    </a:ext>
                  </a:extLst>
                </a:gridCol>
                <a:gridCol w="2673191">
                  <a:extLst>
                    <a:ext uri="{9D8B030D-6E8A-4147-A177-3AD203B41FA5}">
                      <a16:colId xmlns:a16="http://schemas.microsoft.com/office/drawing/2014/main" val="176682804"/>
                    </a:ext>
                  </a:extLst>
                </a:gridCol>
              </a:tblGrid>
              <a:tr h="517165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 </a:t>
                      </a:r>
                      <a:endParaRPr lang="ru-RU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rgbClr val="548235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1 669,4</a:t>
                      </a:r>
                      <a:r>
                        <a:rPr lang="ru-RU" sz="2000" b="0" dirty="0" smtClean="0">
                          <a:solidFill>
                            <a:srgbClr val="54823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</a:t>
                      </a:r>
                      <a:r>
                        <a:rPr lang="ru-RU" b="0" strike="sng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b="0" strike="sng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922815"/>
                  </a:ext>
                </a:extLst>
              </a:tr>
              <a:tr h="51716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Республиканский бюджет </a:t>
                      </a:r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548235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391,6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</a:t>
                      </a:r>
                      <a:r>
                        <a:rPr lang="ru-RU" strike="sng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trike="sng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268204"/>
                  </a:ext>
                </a:extLst>
              </a:tr>
              <a:tr h="51716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бюджет </a:t>
                      </a:r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548235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34,7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</a:t>
                      </a:r>
                      <a:r>
                        <a:rPr lang="ru-RU" strike="sng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780553"/>
                  </a:ext>
                </a:extLst>
              </a:tr>
              <a:tr h="51716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Внебюджетные средства </a:t>
                      </a:r>
                      <a:endParaRPr lang="ru-RU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548235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391,3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</a:t>
                      </a:r>
                      <a:r>
                        <a:rPr lang="ru-RU" strike="sng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682652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7555110" y="5511460"/>
            <a:ext cx="2629335" cy="597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60000">
              <a:lnSpc>
                <a:spcPts val="2800"/>
              </a:lnSpc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306689" y="1655888"/>
            <a:ext cx="5123792" cy="1702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800"/>
              </a:lnSpc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24676" y="1892428"/>
            <a:ext cx="6198376" cy="77251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введено 2,5  тыс.кв. метров жилья для 39 семей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24677" y="2705730"/>
            <a:ext cx="6198374" cy="93804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более 1,6 тысяч ипотечных кредитов на 3,9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млрд.рублей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строительства (приобретения) жилья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24677" y="5090461"/>
            <a:ext cx="6198374" cy="1295201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«Современный облик сельских территорий» выполнено 24 объекта:</a:t>
            </a:r>
          </a:p>
          <a:p>
            <a:pPr marL="288000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отремонтировано 3 сельских клуба и 2 школы;  </a:t>
            </a:r>
          </a:p>
          <a:p>
            <a:pPr marL="288000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построено: 1 ФОК, 2 МФЦ, 2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ФАПа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 спортплощадок, 1 школа, </a:t>
            </a:r>
            <a:b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котельная, проложены 50 км сетей водоснабжения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24677" y="4308689"/>
            <a:ext cx="6198374" cy="740980"/>
          </a:xfrm>
          <a:prstGeom prst="rect">
            <a:avLst/>
          </a:prstGeom>
          <a:solidFill>
            <a:srgbClr val="E2F0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построено 445 объектов благоустройства в 33 районах  (спортплощадки, тротуары, площадки ТКО и т.д.)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723363" y="3684571"/>
            <a:ext cx="6201002" cy="583326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8000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ведено 4 проекта по компактной жилищной застройке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101" y="154615"/>
            <a:ext cx="11645899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000" algn="ctr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 smtClean="0">
                <a:solidFill>
                  <a:srgbClr val="548235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объекты по государственной программе </a:t>
            </a:r>
            <a:br>
              <a:rPr lang="ru-RU" sz="2500" cap="all" dirty="0" smtClean="0">
                <a:solidFill>
                  <a:srgbClr val="548235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lang="ru-RU" sz="2500" cap="all" dirty="0" smtClean="0">
                <a:solidFill>
                  <a:srgbClr val="548235"/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«комплексное развитие сельских территорий»</a:t>
            </a:r>
            <a:endParaRPr sz="2500" strike="sngStrike" cap="all" dirty="0">
              <a:solidFill>
                <a:srgbClr val="548235"/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3CFB92-5D17-4158-8BF3-1453B019E274}"/>
              </a:ext>
            </a:extLst>
          </p:cNvPr>
          <p:cNvSpPr/>
          <p:nvPr/>
        </p:nvSpPr>
        <p:spPr>
          <a:xfrm>
            <a:off x="1052318" y="1348854"/>
            <a:ext cx="4659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с.Манзарас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Кукморский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Физкультурно-оздоровительный комплекс</a:t>
            </a:r>
            <a:endParaRPr lang="ru-RU" sz="1600" b="1" dirty="0">
              <a:solidFill>
                <a:srgbClr val="0E6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E083~1\AppData\Local\Temp\Rar$DRa0.251\WhatsApp Image 2022-01-11 at 13.12.43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3868" y="2286655"/>
            <a:ext cx="2160042" cy="1432199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3CFB92-5D17-4158-8BF3-1453B019E274}"/>
              </a:ext>
            </a:extLst>
          </p:cNvPr>
          <p:cNvSpPr/>
          <p:nvPr/>
        </p:nvSpPr>
        <p:spPr>
          <a:xfrm>
            <a:off x="5783882" y="1385908"/>
            <a:ext cx="6102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с.Починок-Енаево</a:t>
            </a:r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д.Тюбяк-Черки</a:t>
            </a:r>
            <a:endParaRPr lang="ru-RU" sz="1600" b="1" dirty="0" smtClean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Апастовский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Многофункциональный центр и капитальный ремонт школы</a:t>
            </a:r>
            <a:endParaRPr lang="ru-RU" sz="1600" b="1" dirty="0">
              <a:solidFill>
                <a:srgbClr val="0E6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52" y="2274973"/>
            <a:ext cx="2842138" cy="1432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74" y="2274973"/>
            <a:ext cx="2842138" cy="14321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D29EA2C-8E4F-444C-B7F0-EB7436FB4132}"/>
              </a:ext>
            </a:extLst>
          </p:cNvPr>
          <p:cNvSpPr/>
          <p:nvPr/>
        </p:nvSpPr>
        <p:spPr>
          <a:xfrm>
            <a:off x="1111289" y="4029791"/>
            <a:ext cx="4541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с.Чутай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Балтасинский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6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и ремонт сельского дома культуры</a:t>
            </a:r>
            <a:endParaRPr lang="ru-RU" sz="1600" b="1" dirty="0">
              <a:solidFill>
                <a:srgbClr val="0E6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12618" r="3879" b="12709"/>
          <a:stretch/>
        </p:blipFill>
        <p:spPr>
          <a:xfrm>
            <a:off x="3303868" y="5034580"/>
            <a:ext cx="2160395" cy="141681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29EA2C-8E4F-444C-B7F0-EB7436FB4132}"/>
              </a:ext>
            </a:extLst>
          </p:cNvPr>
          <p:cNvSpPr/>
          <p:nvPr/>
        </p:nvSpPr>
        <p:spPr>
          <a:xfrm>
            <a:off x="6959833" y="4029792"/>
            <a:ext cx="3750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Верхний и Подгорный </a:t>
            </a:r>
            <a:r>
              <a:rPr lang="ru-RU" sz="1600" b="1" dirty="0" err="1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Такермен</a:t>
            </a:r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Мензелинский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ФАП и спортивная площадка</a:t>
            </a:r>
            <a:endParaRPr lang="ru-RU" sz="1600" b="1" dirty="0">
              <a:solidFill>
                <a:srgbClr val="0E67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52" y="5000377"/>
            <a:ext cx="2842138" cy="14205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71" y="2287310"/>
            <a:ext cx="2147316" cy="1431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8397"/>
          <a:stretch/>
        </p:blipFill>
        <p:spPr>
          <a:xfrm>
            <a:off x="1089071" y="5034580"/>
            <a:ext cx="2137507" cy="1416818"/>
          </a:xfrm>
          <a:prstGeom prst="rect">
            <a:avLst/>
          </a:prstGeom>
        </p:spPr>
      </p:pic>
      <p:pic>
        <p:nvPicPr>
          <p:cNvPr id="18" name="Рисунок 17" descr="C:\Users\Хусаинов\AppData\Local\Microsoft\Windows\Temporary Internet Files\Content.Word\image1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67894" y="4976580"/>
            <a:ext cx="2825917" cy="144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42925" y="228268"/>
            <a:ext cx="11649075" cy="787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производственно-экономические Индикаторы </a:t>
            </a:r>
          </a:p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рейтинга районов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2177" y="3494923"/>
            <a:ext cx="11377245" cy="72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2176" y="5453824"/>
            <a:ext cx="11377245" cy="723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12178" y="4474373"/>
            <a:ext cx="11377244" cy="72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12177" y="2515473"/>
            <a:ext cx="11377246" cy="72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12177" y="1537283"/>
            <a:ext cx="11377246" cy="7223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1567249" y="5464360"/>
            <a:ext cx="9100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>Динамика валовой продукции (2021/2017), %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7249" y="1609448"/>
            <a:ext cx="74252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Урожайность в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зерноединицах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ц/га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67249" y="2695233"/>
            <a:ext cx="9623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Условная продукция животноводства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100 га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сху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ц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7249" y="3531498"/>
            <a:ext cx="83251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Денежная выручка на 1 га пашни, тыс. </a:t>
            </a:r>
            <a:r>
              <a:rPr lang="ru-RU" sz="2000" b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7249" y="4500656"/>
            <a:ext cx="93452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Среднемесячная заработная плата 1 работника, </a:t>
            </a:r>
            <a:r>
              <a:rPr lang="ru-RU" sz="2000" b="1" strike="sngStrike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877" y="347417"/>
            <a:ext cx="11377246" cy="59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Рейтинг районов </a:t>
            </a:r>
          </a:p>
          <a:p>
            <a:pPr marL="144000" algn="ctr">
              <a:lnSpc>
                <a:spcPts val="3000"/>
              </a:lnSpc>
            </a:pP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по производственно-экономическим показателям</a:t>
            </a:r>
          </a:p>
        </p:txBody>
      </p:sp>
      <p:grpSp>
        <p:nvGrpSpPr>
          <p:cNvPr id="11" name="Группа 24"/>
          <p:cNvGrpSpPr/>
          <p:nvPr/>
        </p:nvGrpSpPr>
        <p:grpSpPr>
          <a:xfrm>
            <a:off x="1157729" y="1169719"/>
            <a:ext cx="9939965" cy="5338781"/>
            <a:chOff x="-695649" y="1053432"/>
            <a:chExt cx="10023197" cy="5579780"/>
          </a:xfrm>
        </p:grpSpPr>
        <p:sp>
          <p:nvSpPr>
            <p:cNvPr id="55" name="Freeform 17"/>
            <p:cNvSpPr>
              <a:spLocks/>
            </p:cNvSpPr>
            <p:nvPr/>
          </p:nvSpPr>
          <p:spPr bwMode="auto">
            <a:xfrm>
              <a:off x="7180466" y="4603230"/>
              <a:ext cx="260354" cy="123226"/>
            </a:xfrm>
            <a:custGeom>
              <a:avLst/>
              <a:gdLst>
                <a:gd name="T0" fmla="*/ 2147483647 w 194"/>
                <a:gd name="T1" fmla="*/ 2147483647 h 101"/>
                <a:gd name="T2" fmla="*/ 2147483647 w 194"/>
                <a:gd name="T3" fmla="*/ 2147483647 h 101"/>
                <a:gd name="T4" fmla="*/ 2147483647 w 194"/>
                <a:gd name="T5" fmla="*/ 2147483647 h 101"/>
                <a:gd name="T6" fmla="*/ 2147483647 w 194"/>
                <a:gd name="T7" fmla="*/ 2147483647 h 101"/>
                <a:gd name="T8" fmla="*/ 0 w 194"/>
                <a:gd name="T9" fmla="*/ 2147483647 h 101"/>
                <a:gd name="T10" fmla="*/ 0 w 194"/>
                <a:gd name="T11" fmla="*/ 2147483647 h 101"/>
                <a:gd name="T12" fmla="*/ 0 w 194"/>
                <a:gd name="T13" fmla="*/ 2147483647 h 101"/>
                <a:gd name="T14" fmla="*/ 2147483647 w 194"/>
                <a:gd name="T15" fmla="*/ 2147483647 h 101"/>
                <a:gd name="T16" fmla="*/ 2147483647 w 194"/>
                <a:gd name="T17" fmla="*/ 2147483647 h 101"/>
                <a:gd name="T18" fmla="*/ 2147483647 w 194"/>
                <a:gd name="T19" fmla="*/ 2147483647 h 101"/>
                <a:gd name="T20" fmla="*/ 2147483647 w 194"/>
                <a:gd name="T21" fmla="*/ 2147483647 h 101"/>
                <a:gd name="T22" fmla="*/ 2147483647 w 194"/>
                <a:gd name="T23" fmla="*/ 2147483647 h 101"/>
                <a:gd name="T24" fmla="*/ 2147483647 w 194"/>
                <a:gd name="T25" fmla="*/ 0 h 101"/>
                <a:gd name="T26" fmla="*/ 2147483647 w 194"/>
                <a:gd name="T27" fmla="*/ 0 h 101"/>
                <a:gd name="T28" fmla="*/ 2147483647 w 194"/>
                <a:gd name="T29" fmla="*/ 0 h 101"/>
                <a:gd name="T30" fmla="*/ 2147483647 w 194"/>
                <a:gd name="T31" fmla="*/ 2147483647 h 101"/>
                <a:gd name="T32" fmla="*/ 2147483647 w 194"/>
                <a:gd name="T33" fmla="*/ 2147483647 h 101"/>
                <a:gd name="T34" fmla="*/ 2147483647 w 194"/>
                <a:gd name="T35" fmla="*/ 2147483647 h 101"/>
                <a:gd name="T36" fmla="*/ 2147483647 w 194"/>
                <a:gd name="T37" fmla="*/ 2147483647 h 101"/>
                <a:gd name="T38" fmla="*/ 2147483647 w 194"/>
                <a:gd name="T39" fmla="*/ 2147483647 h 101"/>
                <a:gd name="T40" fmla="*/ 2147483647 w 194"/>
                <a:gd name="T41" fmla="*/ 2147483647 h 101"/>
                <a:gd name="T42" fmla="*/ 2147483647 w 194"/>
                <a:gd name="T43" fmla="*/ 2147483647 h 101"/>
                <a:gd name="T44" fmla="*/ 2147483647 w 194"/>
                <a:gd name="T45" fmla="*/ 2147483647 h 101"/>
                <a:gd name="T46" fmla="*/ 2147483647 w 194"/>
                <a:gd name="T47" fmla="*/ 2147483647 h 101"/>
                <a:gd name="T48" fmla="*/ 2147483647 w 194"/>
                <a:gd name="T49" fmla="*/ 2147483647 h 101"/>
                <a:gd name="T50" fmla="*/ 2147483647 w 194"/>
                <a:gd name="T51" fmla="*/ 2147483647 h 101"/>
                <a:gd name="T52" fmla="*/ 2147483647 w 194"/>
                <a:gd name="T53" fmla="*/ 2147483647 h 1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94"/>
                <a:gd name="T82" fmla="*/ 0 h 101"/>
                <a:gd name="T83" fmla="*/ 194 w 194"/>
                <a:gd name="T84" fmla="*/ 101 h 1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94" h="101">
                  <a:moveTo>
                    <a:pt x="73" y="101"/>
                  </a:moveTo>
                  <a:lnTo>
                    <a:pt x="32" y="81"/>
                  </a:lnTo>
                  <a:lnTo>
                    <a:pt x="20" y="73"/>
                  </a:lnTo>
                  <a:lnTo>
                    <a:pt x="8" y="73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24" y="41"/>
                  </a:lnTo>
                  <a:lnTo>
                    <a:pt x="40" y="24"/>
                  </a:lnTo>
                  <a:lnTo>
                    <a:pt x="52" y="24"/>
                  </a:lnTo>
                  <a:lnTo>
                    <a:pt x="60" y="24"/>
                  </a:lnTo>
                  <a:lnTo>
                    <a:pt x="73" y="8"/>
                  </a:lnTo>
                  <a:lnTo>
                    <a:pt x="81" y="0"/>
                  </a:lnTo>
                  <a:lnTo>
                    <a:pt x="93" y="0"/>
                  </a:lnTo>
                  <a:lnTo>
                    <a:pt x="113" y="0"/>
                  </a:lnTo>
                  <a:lnTo>
                    <a:pt x="125" y="4"/>
                  </a:lnTo>
                  <a:lnTo>
                    <a:pt x="137" y="8"/>
                  </a:lnTo>
                  <a:lnTo>
                    <a:pt x="161" y="24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4" y="45"/>
                  </a:lnTo>
                  <a:lnTo>
                    <a:pt x="161" y="77"/>
                  </a:lnTo>
                  <a:lnTo>
                    <a:pt x="125" y="97"/>
                  </a:lnTo>
                  <a:lnTo>
                    <a:pt x="121" y="97"/>
                  </a:lnTo>
                  <a:lnTo>
                    <a:pt x="113" y="101"/>
                  </a:lnTo>
                  <a:lnTo>
                    <a:pt x="93" y="101"/>
                  </a:lnTo>
                  <a:lnTo>
                    <a:pt x="73" y="101"/>
                  </a:lnTo>
                  <a:close/>
                </a:path>
              </a:pathLst>
            </a:custGeom>
            <a:solidFill>
              <a:srgbClr val="00CCFF"/>
            </a:solidFill>
            <a:ln w="3810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56" name="Freeform 19"/>
            <p:cNvSpPr>
              <a:spLocks/>
            </p:cNvSpPr>
            <p:nvPr/>
          </p:nvSpPr>
          <p:spPr bwMode="auto">
            <a:xfrm>
              <a:off x="270449" y="4679435"/>
              <a:ext cx="1001712" cy="818803"/>
            </a:xfrm>
            <a:custGeom>
              <a:avLst/>
              <a:gdLst>
                <a:gd name="T0" fmla="*/ 453605953 w 1114"/>
                <a:gd name="T1" fmla="*/ 447250397 h 920"/>
                <a:gd name="T2" fmla="*/ 469777227 w 1114"/>
                <a:gd name="T3" fmla="*/ 419913715 h 920"/>
                <a:gd name="T4" fmla="*/ 485948612 w 1114"/>
                <a:gd name="T5" fmla="*/ 370556761 h 920"/>
                <a:gd name="T6" fmla="*/ 492417482 w 1114"/>
                <a:gd name="T7" fmla="*/ 321959667 h 920"/>
                <a:gd name="T8" fmla="*/ 525568412 w 1114"/>
                <a:gd name="T9" fmla="*/ 287789468 h 920"/>
                <a:gd name="T10" fmla="*/ 596722376 w 1114"/>
                <a:gd name="T11" fmla="*/ 306772912 h 920"/>
                <a:gd name="T12" fmla="*/ 639576610 w 1114"/>
                <a:gd name="T13" fmla="*/ 334108723 h 920"/>
                <a:gd name="T14" fmla="*/ 616936467 w 1114"/>
                <a:gd name="T15" fmla="*/ 364482233 h 920"/>
                <a:gd name="T16" fmla="*/ 590254406 w 1114"/>
                <a:gd name="T17" fmla="*/ 413839187 h 920"/>
                <a:gd name="T18" fmla="*/ 610468498 w 1114"/>
                <a:gd name="T19" fmla="*/ 468511789 h 920"/>
                <a:gd name="T20" fmla="*/ 658982318 w 1114"/>
                <a:gd name="T21" fmla="*/ 459399562 h 920"/>
                <a:gd name="T22" fmla="*/ 691324865 w 1114"/>
                <a:gd name="T23" fmla="*/ 471548617 h 920"/>
                <a:gd name="T24" fmla="*/ 721242261 w 1114"/>
                <a:gd name="T25" fmla="*/ 484457533 h 920"/>
                <a:gd name="T26" fmla="*/ 721242261 w 1114"/>
                <a:gd name="T27" fmla="*/ 438138170 h 920"/>
                <a:gd name="T28" fmla="*/ 724475796 w 1114"/>
                <a:gd name="T29" fmla="*/ 373594460 h 920"/>
                <a:gd name="T30" fmla="*/ 747115939 w 1114"/>
                <a:gd name="T31" fmla="*/ 324996495 h 920"/>
                <a:gd name="T32" fmla="*/ 789161789 w 1114"/>
                <a:gd name="T33" fmla="*/ 334108723 h 920"/>
                <a:gd name="T34" fmla="*/ 832016024 w 1114"/>
                <a:gd name="T35" fmla="*/ 334108723 h 920"/>
                <a:gd name="T36" fmla="*/ 867593005 w 1114"/>
                <a:gd name="T37" fmla="*/ 352333177 h 920"/>
                <a:gd name="T38" fmla="*/ 900743936 w 1114"/>
                <a:gd name="T39" fmla="*/ 306772912 h 920"/>
                <a:gd name="T40" fmla="*/ 883764279 w 1114"/>
                <a:gd name="T41" fmla="*/ 269565013 h 920"/>
                <a:gd name="T42" fmla="*/ 838483994 w 1114"/>
                <a:gd name="T43" fmla="*/ 198946721 h 920"/>
                <a:gd name="T44" fmla="*/ 799672578 w 1114"/>
                <a:gd name="T45" fmla="*/ 208058949 h 920"/>
                <a:gd name="T46" fmla="*/ 724475796 w 1114"/>
                <a:gd name="T47" fmla="*/ 186796794 h 920"/>
                <a:gd name="T48" fmla="*/ 681622461 w 1114"/>
                <a:gd name="T49" fmla="*/ 162498683 h 920"/>
                <a:gd name="T50" fmla="*/ 633107741 w 1114"/>
                <a:gd name="T51" fmla="*/ 183759966 h 920"/>
                <a:gd name="T52" fmla="*/ 548208555 w 1114"/>
                <a:gd name="T53" fmla="*/ 177685439 h 920"/>
                <a:gd name="T54" fmla="*/ 557911859 w 1114"/>
                <a:gd name="T55" fmla="*/ 141236529 h 920"/>
                <a:gd name="T56" fmla="*/ 548208555 w 1114"/>
                <a:gd name="T57" fmla="*/ 94917247 h 920"/>
                <a:gd name="T58" fmla="*/ 528802847 w 1114"/>
                <a:gd name="T59" fmla="*/ 24298989 h 920"/>
                <a:gd name="T60" fmla="*/ 508588755 w 1114"/>
                <a:gd name="T61" fmla="*/ 30373524 h 920"/>
                <a:gd name="T62" fmla="*/ 528802847 w 1114"/>
                <a:gd name="T63" fmla="*/ 85805020 h 920"/>
                <a:gd name="T64" fmla="*/ 535271716 w 1114"/>
                <a:gd name="T65" fmla="*/ 125290785 h 920"/>
                <a:gd name="T66" fmla="*/ 512631573 w 1114"/>
                <a:gd name="T67" fmla="*/ 153386456 h 920"/>
                <a:gd name="T68" fmla="*/ 479480643 w 1114"/>
                <a:gd name="T69" fmla="*/ 119216257 h 920"/>
                <a:gd name="T70" fmla="*/ 434200245 w 1114"/>
                <a:gd name="T71" fmla="*/ 88842719 h 920"/>
                <a:gd name="T72" fmla="*/ 388112475 w 1114"/>
                <a:gd name="T73" fmla="*/ 113141702 h 920"/>
                <a:gd name="T74" fmla="*/ 316150128 w 1114"/>
                <a:gd name="T75" fmla="*/ 104029474 h 920"/>
                <a:gd name="T76" fmla="*/ 225590401 w 1114"/>
                <a:gd name="T77" fmla="*/ 85805020 h 920"/>
                <a:gd name="T78" fmla="*/ 189205035 w 1114"/>
                <a:gd name="T79" fmla="*/ 43282440 h 920"/>
                <a:gd name="T80" fmla="*/ 153628054 w 1114"/>
                <a:gd name="T81" fmla="*/ 46319268 h 920"/>
                <a:gd name="T82" fmla="*/ 173033762 w 1114"/>
                <a:gd name="T83" fmla="*/ 113141702 h 920"/>
                <a:gd name="T84" fmla="*/ 94602518 w 1114"/>
                <a:gd name="T85" fmla="*/ 132125173 h 920"/>
                <a:gd name="T86" fmla="*/ 104304922 w 1114"/>
                <a:gd name="T87" fmla="*/ 180722267 h 920"/>
                <a:gd name="T88" fmla="*/ 114008226 w 1114"/>
                <a:gd name="T89" fmla="*/ 242229202 h 920"/>
                <a:gd name="T90" fmla="*/ 52556653 w 1114"/>
                <a:gd name="T91" fmla="*/ 275639541 h 920"/>
                <a:gd name="T92" fmla="*/ 0 w 1114"/>
                <a:gd name="T93" fmla="*/ 306772912 h 920"/>
                <a:gd name="T94" fmla="*/ 12936842 w 1114"/>
                <a:gd name="T95" fmla="*/ 349295478 h 920"/>
                <a:gd name="T96" fmla="*/ 46088683 w 1114"/>
                <a:gd name="T97" fmla="*/ 340183250 h 920"/>
                <a:gd name="T98" fmla="*/ 104304922 w 1114"/>
                <a:gd name="T99" fmla="*/ 315884268 h 920"/>
                <a:gd name="T100" fmla="*/ 120476224 w 1114"/>
                <a:gd name="T101" fmla="*/ 361444533 h 920"/>
                <a:gd name="T102" fmla="*/ 143924750 w 1114"/>
                <a:gd name="T103" fmla="*/ 425988243 h 920"/>
                <a:gd name="T104" fmla="*/ 101070488 w 1114"/>
                <a:gd name="T105" fmla="*/ 465474090 h 920"/>
                <a:gd name="T106" fmla="*/ 68727941 w 1114"/>
                <a:gd name="T107" fmla="*/ 514831044 h 920"/>
                <a:gd name="T108" fmla="*/ 88133649 w 1114"/>
                <a:gd name="T109" fmla="*/ 573300226 h 920"/>
                <a:gd name="T110" fmla="*/ 88133649 w 1114"/>
                <a:gd name="T111" fmla="*/ 627972718 h 920"/>
                <a:gd name="T112" fmla="*/ 114008226 w 1114"/>
                <a:gd name="T113" fmla="*/ 698590956 h 920"/>
                <a:gd name="T114" fmla="*/ 156862488 w 1114"/>
                <a:gd name="T115" fmla="*/ 606711435 h 920"/>
                <a:gd name="T116" fmla="*/ 189205035 w 1114"/>
                <a:gd name="T117" fmla="*/ 582412453 h 920"/>
                <a:gd name="T118" fmla="*/ 235292805 w 1114"/>
                <a:gd name="T119" fmla="*/ 600636036 h 920"/>
                <a:gd name="T120" fmla="*/ 336364220 w 1114"/>
                <a:gd name="T121" fmla="*/ 612785963 h 920"/>
                <a:gd name="T122" fmla="*/ 381643606 w 1114"/>
                <a:gd name="T123" fmla="*/ 545204554 h 920"/>
                <a:gd name="T124" fmla="*/ 421263406 w 1114"/>
                <a:gd name="T125" fmla="*/ 471548617 h 9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14"/>
                <a:gd name="T190" fmla="*/ 0 h 920"/>
                <a:gd name="T191" fmla="*/ 1114 w 1114"/>
                <a:gd name="T192" fmla="*/ 920 h 9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14" h="920">
                  <a:moveTo>
                    <a:pt x="521" y="621"/>
                  </a:moveTo>
                  <a:lnTo>
                    <a:pt x="533" y="617"/>
                  </a:lnTo>
                  <a:lnTo>
                    <a:pt x="541" y="613"/>
                  </a:lnTo>
                  <a:lnTo>
                    <a:pt x="545" y="605"/>
                  </a:lnTo>
                  <a:lnTo>
                    <a:pt x="561" y="589"/>
                  </a:lnTo>
                  <a:lnTo>
                    <a:pt x="565" y="585"/>
                  </a:lnTo>
                  <a:lnTo>
                    <a:pt x="573" y="581"/>
                  </a:lnTo>
                  <a:lnTo>
                    <a:pt x="573" y="573"/>
                  </a:lnTo>
                  <a:lnTo>
                    <a:pt x="577" y="565"/>
                  </a:lnTo>
                  <a:lnTo>
                    <a:pt x="581" y="553"/>
                  </a:lnTo>
                  <a:lnTo>
                    <a:pt x="585" y="541"/>
                  </a:lnTo>
                  <a:lnTo>
                    <a:pt x="593" y="529"/>
                  </a:lnTo>
                  <a:lnTo>
                    <a:pt x="593" y="512"/>
                  </a:lnTo>
                  <a:lnTo>
                    <a:pt x="597" y="500"/>
                  </a:lnTo>
                  <a:lnTo>
                    <a:pt x="601" y="488"/>
                  </a:lnTo>
                  <a:lnTo>
                    <a:pt x="601" y="480"/>
                  </a:lnTo>
                  <a:lnTo>
                    <a:pt x="601" y="464"/>
                  </a:lnTo>
                  <a:lnTo>
                    <a:pt x="609" y="460"/>
                  </a:lnTo>
                  <a:lnTo>
                    <a:pt x="613" y="456"/>
                  </a:lnTo>
                  <a:lnTo>
                    <a:pt x="609" y="424"/>
                  </a:lnTo>
                  <a:lnTo>
                    <a:pt x="609" y="391"/>
                  </a:lnTo>
                  <a:lnTo>
                    <a:pt x="621" y="383"/>
                  </a:lnTo>
                  <a:lnTo>
                    <a:pt x="629" y="379"/>
                  </a:lnTo>
                  <a:lnTo>
                    <a:pt x="638" y="379"/>
                  </a:lnTo>
                  <a:lnTo>
                    <a:pt x="650" y="379"/>
                  </a:lnTo>
                  <a:lnTo>
                    <a:pt x="654" y="379"/>
                  </a:lnTo>
                  <a:lnTo>
                    <a:pt x="658" y="383"/>
                  </a:lnTo>
                  <a:lnTo>
                    <a:pt x="686" y="387"/>
                  </a:lnTo>
                  <a:lnTo>
                    <a:pt x="718" y="391"/>
                  </a:lnTo>
                  <a:lnTo>
                    <a:pt x="738" y="404"/>
                  </a:lnTo>
                  <a:lnTo>
                    <a:pt x="779" y="412"/>
                  </a:lnTo>
                  <a:lnTo>
                    <a:pt x="779" y="416"/>
                  </a:lnTo>
                  <a:lnTo>
                    <a:pt x="783" y="420"/>
                  </a:lnTo>
                  <a:lnTo>
                    <a:pt x="783" y="428"/>
                  </a:lnTo>
                  <a:lnTo>
                    <a:pt x="791" y="440"/>
                  </a:lnTo>
                  <a:lnTo>
                    <a:pt x="779" y="452"/>
                  </a:lnTo>
                  <a:lnTo>
                    <a:pt x="771" y="460"/>
                  </a:lnTo>
                  <a:lnTo>
                    <a:pt x="771" y="464"/>
                  </a:lnTo>
                  <a:lnTo>
                    <a:pt x="767" y="468"/>
                  </a:lnTo>
                  <a:lnTo>
                    <a:pt x="763" y="480"/>
                  </a:lnTo>
                  <a:lnTo>
                    <a:pt x="755" y="480"/>
                  </a:lnTo>
                  <a:lnTo>
                    <a:pt x="738" y="500"/>
                  </a:lnTo>
                  <a:lnTo>
                    <a:pt x="730" y="516"/>
                  </a:lnTo>
                  <a:lnTo>
                    <a:pt x="730" y="533"/>
                  </a:lnTo>
                  <a:lnTo>
                    <a:pt x="730" y="545"/>
                  </a:lnTo>
                  <a:lnTo>
                    <a:pt x="734" y="561"/>
                  </a:lnTo>
                  <a:lnTo>
                    <a:pt x="738" y="573"/>
                  </a:lnTo>
                  <a:lnTo>
                    <a:pt x="742" y="593"/>
                  </a:lnTo>
                  <a:lnTo>
                    <a:pt x="751" y="613"/>
                  </a:lnTo>
                  <a:lnTo>
                    <a:pt x="755" y="617"/>
                  </a:lnTo>
                  <a:lnTo>
                    <a:pt x="759" y="621"/>
                  </a:lnTo>
                  <a:lnTo>
                    <a:pt x="767" y="621"/>
                  </a:lnTo>
                  <a:lnTo>
                    <a:pt x="775" y="621"/>
                  </a:lnTo>
                  <a:lnTo>
                    <a:pt x="803" y="609"/>
                  </a:lnTo>
                  <a:lnTo>
                    <a:pt x="815" y="605"/>
                  </a:lnTo>
                  <a:lnTo>
                    <a:pt x="827" y="605"/>
                  </a:lnTo>
                  <a:lnTo>
                    <a:pt x="839" y="609"/>
                  </a:lnTo>
                  <a:lnTo>
                    <a:pt x="843" y="609"/>
                  </a:lnTo>
                  <a:lnTo>
                    <a:pt x="847" y="613"/>
                  </a:lnTo>
                  <a:lnTo>
                    <a:pt x="855" y="621"/>
                  </a:lnTo>
                  <a:lnTo>
                    <a:pt x="855" y="629"/>
                  </a:lnTo>
                  <a:lnTo>
                    <a:pt x="859" y="629"/>
                  </a:lnTo>
                  <a:lnTo>
                    <a:pt x="868" y="633"/>
                  </a:lnTo>
                  <a:lnTo>
                    <a:pt x="880" y="633"/>
                  </a:lnTo>
                  <a:lnTo>
                    <a:pt x="892" y="638"/>
                  </a:lnTo>
                  <a:lnTo>
                    <a:pt x="900" y="625"/>
                  </a:lnTo>
                  <a:lnTo>
                    <a:pt x="908" y="617"/>
                  </a:lnTo>
                  <a:lnTo>
                    <a:pt x="908" y="609"/>
                  </a:lnTo>
                  <a:lnTo>
                    <a:pt x="908" y="597"/>
                  </a:lnTo>
                  <a:lnTo>
                    <a:pt x="892" y="577"/>
                  </a:lnTo>
                  <a:lnTo>
                    <a:pt x="868" y="549"/>
                  </a:lnTo>
                  <a:lnTo>
                    <a:pt x="868" y="537"/>
                  </a:lnTo>
                  <a:lnTo>
                    <a:pt x="872" y="516"/>
                  </a:lnTo>
                  <a:lnTo>
                    <a:pt x="880" y="512"/>
                  </a:lnTo>
                  <a:lnTo>
                    <a:pt x="896" y="492"/>
                  </a:lnTo>
                  <a:lnTo>
                    <a:pt x="900" y="476"/>
                  </a:lnTo>
                  <a:lnTo>
                    <a:pt x="908" y="460"/>
                  </a:lnTo>
                  <a:lnTo>
                    <a:pt x="908" y="432"/>
                  </a:lnTo>
                  <a:lnTo>
                    <a:pt x="912" y="428"/>
                  </a:lnTo>
                  <a:lnTo>
                    <a:pt x="924" y="428"/>
                  </a:lnTo>
                  <a:lnTo>
                    <a:pt x="932" y="428"/>
                  </a:lnTo>
                  <a:lnTo>
                    <a:pt x="948" y="432"/>
                  </a:lnTo>
                  <a:lnTo>
                    <a:pt x="960" y="440"/>
                  </a:lnTo>
                  <a:lnTo>
                    <a:pt x="972" y="440"/>
                  </a:lnTo>
                  <a:lnTo>
                    <a:pt x="976" y="440"/>
                  </a:lnTo>
                  <a:lnTo>
                    <a:pt x="985" y="440"/>
                  </a:lnTo>
                  <a:lnTo>
                    <a:pt x="989" y="440"/>
                  </a:lnTo>
                  <a:lnTo>
                    <a:pt x="1013" y="440"/>
                  </a:lnTo>
                  <a:lnTo>
                    <a:pt x="1029" y="432"/>
                  </a:lnTo>
                  <a:lnTo>
                    <a:pt x="1029" y="440"/>
                  </a:lnTo>
                  <a:lnTo>
                    <a:pt x="1029" y="452"/>
                  </a:lnTo>
                  <a:lnTo>
                    <a:pt x="1041" y="456"/>
                  </a:lnTo>
                  <a:lnTo>
                    <a:pt x="1049" y="464"/>
                  </a:lnTo>
                  <a:lnTo>
                    <a:pt x="1061" y="464"/>
                  </a:lnTo>
                  <a:lnTo>
                    <a:pt x="1073" y="464"/>
                  </a:lnTo>
                  <a:lnTo>
                    <a:pt x="1089" y="456"/>
                  </a:lnTo>
                  <a:lnTo>
                    <a:pt x="1097" y="448"/>
                  </a:lnTo>
                  <a:lnTo>
                    <a:pt x="1101" y="424"/>
                  </a:lnTo>
                  <a:lnTo>
                    <a:pt x="1106" y="420"/>
                  </a:lnTo>
                  <a:lnTo>
                    <a:pt x="1114" y="404"/>
                  </a:lnTo>
                  <a:lnTo>
                    <a:pt x="1114" y="391"/>
                  </a:lnTo>
                  <a:lnTo>
                    <a:pt x="1114" y="387"/>
                  </a:lnTo>
                  <a:lnTo>
                    <a:pt x="1106" y="387"/>
                  </a:lnTo>
                  <a:lnTo>
                    <a:pt x="1097" y="367"/>
                  </a:lnTo>
                  <a:lnTo>
                    <a:pt x="1093" y="355"/>
                  </a:lnTo>
                  <a:lnTo>
                    <a:pt x="1093" y="315"/>
                  </a:lnTo>
                  <a:lnTo>
                    <a:pt x="1089" y="299"/>
                  </a:lnTo>
                  <a:lnTo>
                    <a:pt x="1069" y="282"/>
                  </a:lnTo>
                  <a:lnTo>
                    <a:pt x="1053" y="262"/>
                  </a:lnTo>
                  <a:lnTo>
                    <a:pt x="1037" y="262"/>
                  </a:lnTo>
                  <a:lnTo>
                    <a:pt x="1029" y="258"/>
                  </a:lnTo>
                  <a:lnTo>
                    <a:pt x="1021" y="258"/>
                  </a:lnTo>
                  <a:lnTo>
                    <a:pt x="1009" y="258"/>
                  </a:lnTo>
                  <a:lnTo>
                    <a:pt x="1001" y="262"/>
                  </a:lnTo>
                  <a:lnTo>
                    <a:pt x="989" y="274"/>
                  </a:lnTo>
                  <a:lnTo>
                    <a:pt x="964" y="270"/>
                  </a:lnTo>
                  <a:lnTo>
                    <a:pt x="936" y="270"/>
                  </a:lnTo>
                  <a:lnTo>
                    <a:pt x="928" y="262"/>
                  </a:lnTo>
                  <a:lnTo>
                    <a:pt x="912" y="262"/>
                  </a:lnTo>
                  <a:lnTo>
                    <a:pt x="896" y="246"/>
                  </a:lnTo>
                  <a:lnTo>
                    <a:pt x="876" y="234"/>
                  </a:lnTo>
                  <a:lnTo>
                    <a:pt x="868" y="230"/>
                  </a:lnTo>
                  <a:lnTo>
                    <a:pt x="855" y="226"/>
                  </a:lnTo>
                  <a:lnTo>
                    <a:pt x="855" y="222"/>
                  </a:lnTo>
                  <a:lnTo>
                    <a:pt x="843" y="214"/>
                  </a:lnTo>
                  <a:lnTo>
                    <a:pt x="811" y="214"/>
                  </a:lnTo>
                  <a:lnTo>
                    <a:pt x="795" y="222"/>
                  </a:lnTo>
                  <a:lnTo>
                    <a:pt x="791" y="230"/>
                  </a:lnTo>
                  <a:lnTo>
                    <a:pt x="791" y="238"/>
                  </a:lnTo>
                  <a:lnTo>
                    <a:pt x="783" y="242"/>
                  </a:lnTo>
                  <a:lnTo>
                    <a:pt x="779" y="242"/>
                  </a:lnTo>
                  <a:lnTo>
                    <a:pt x="718" y="242"/>
                  </a:lnTo>
                  <a:lnTo>
                    <a:pt x="686" y="242"/>
                  </a:lnTo>
                  <a:lnTo>
                    <a:pt x="682" y="238"/>
                  </a:lnTo>
                  <a:lnTo>
                    <a:pt x="678" y="234"/>
                  </a:lnTo>
                  <a:lnTo>
                    <a:pt x="678" y="214"/>
                  </a:lnTo>
                  <a:lnTo>
                    <a:pt x="678" y="198"/>
                  </a:lnTo>
                  <a:lnTo>
                    <a:pt x="682" y="194"/>
                  </a:lnTo>
                  <a:lnTo>
                    <a:pt x="686" y="190"/>
                  </a:lnTo>
                  <a:lnTo>
                    <a:pt x="690" y="186"/>
                  </a:lnTo>
                  <a:lnTo>
                    <a:pt x="698" y="178"/>
                  </a:lnTo>
                  <a:lnTo>
                    <a:pt x="698" y="174"/>
                  </a:lnTo>
                  <a:lnTo>
                    <a:pt x="698" y="165"/>
                  </a:lnTo>
                  <a:lnTo>
                    <a:pt x="686" y="145"/>
                  </a:lnTo>
                  <a:lnTo>
                    <a:pt x="678" y="125"/>
                  </a:lnTo>
                  <a:lnTo>
                    <a:pt x="674" y="113"/>
                  </a:lnTo>
                  <a:lnTo>
                    <a:pt x="666" y="93"/>
                  </a:lnTo>
                  <a:lnTo>
                    <a:pt x="666" y="89"/>
                  </a:lnTo>
                  <a:lnTo>
                    <a:pt x="662" y="85"/>
                  </a:lnTo>
                  <a:lnTo>
                    <a:pt x="654" y="32"/>
                  </a:lnTo>
                  <a:lnTo>
                    <a:pt x="650" y="8"/>
                  </a:lnTo>
                  <a:lnTo>
                    <a:pt x="638" y="8"/>
                  </a:lnTo>
                  <a:lnTo>
                    <a:pt x="629" y="0"/>
                  </a:lnTo>
                  <a:lnTo>
                    <a:pt x="629" y="24"/>
                  </a:lnTo>
                  <a:lnTo>
                    <a:pt x="629" y="40"/>
                  </a:lnTo>
                  <a:lnTo>
                    <a:pt x="634" y="44"/>
                  </a:lnTo>
                  <a:lnTo>
                    <a:pt x="634" y="48"/>
                  </a:lnTo>
                  <a:lnTo>
                    <a:pt x="638" y="69"/>
                  </a:lnTo>
                  <a:lnTo>
                    <a:pt x="646" y="101"/>
                  </a:lnTo>
                  <a:lnTo>
                    <a:pt x="654" y="113"/>
                  </a:lnTo>
                  <a:lnTo>
                    <a:pt x="658" y="117"/>
                  </a:lnTo>
                  <a:lnTo>
                    <a:pt x="658" y="125"/>
                  </a:lnTo>
                  <a:lnTo>
                    <a:pt x="662" y="129"/>
                  </a:lnTo>
                  <a:lnTo>
                    <a:pt x="662" y="149"/>
                  </a:lnTo>
                  <a:lnTo>
                    <a:pt x="662" y="165"/>
                  </a:lnTo>
                  <a:lnTo>
                    <a:pt x="658" y="178"/>
                  </a:lnTo>
                  <a:lnTo>
                    <a:pt x="654" y="198"/>
                  </a:lnTo>
                  <a:lnTo>
                    <a:pt x="650" y="198"/>
                  </a:lnTo>
                  <a:lnTo>
                    <a:pt x="646" y="202"/>
                  </a:lnTo>
                  <a:lnTo>
                    <a:pt x="634" y="202"/>
                  </a:lnTo>
                  <a:lnTo>
                    <a:pt x="621" y="202"/>
                  </a:lnTo>
                  <a:lnTo>
                    <a:pt x="613" y="186"/>
                  </a:lnTo>
                  <a:lnTo>
                    <a:pt x="597" y="174"/>
                  </a:lnTo>
                  <a:lnTo>
                    <a:pt x="597" y="165"/>
                  </a:lnTo>
                  <a:lnTo>
                    <a:pt x="593" y="157"/>
                  </a:lnTo>
                  <a:lnTo>
                    <a:pt x="581" y="149"/>
                  </a:lnTo>
                  <a:lnTo>
                    <a:pt x="581" y="145"/>
                  </a:lnTo>
                  <a:lnTo>
                    <a:pt x="565" y="129"/>
                  </a:lnTo>
                  <a:lnTo>
                    <a:pt x="549" y="117"/>
                  </a:lnTo>
                  <a:lnTo>
                    <a:pt x="537" y="117"/>
                  </a:lnTo>
                  <a:lnTo>
                    <a:pt x="517" y="117"/>
                  </a:lnTo>
                  <a:lnTo>
                    <a:pt x="508" y="121"/>
                  </a:lnTo>
                  <a:lnTo>
                    <a:pt x="496" y="129"/>
                  </a:lnTo>
                  <a:lnTo>
                    <a:pt x="488" y="137"/>
                  </a:lnTo>
                  <a:lnTo>
                    <a:pt x="480" y="149"/>
                  </a:lnTo>
                  <a:lnTo>
                    <a:pt x="468" y="149"/>
                  </a:lnTo>
                  <a:lnTo>
                    <a:pt x="456" y="149"/>
                  </a:lnTo>
                  <a:lnTo>
                    <a:pt x="440" y="145"/>
                  </a:lnTo>
                  <a:lnTo>
                    <a:pt x="420" y="137"/>
                  </a:lnTo>
                  <a:lnTo>
                    <a:pt x="391" y="137"/>
                  </a:lnTo>
                  <a:lnTo>
                    <a:pt x="367" y="137"/>
                  </a:lnTo>
                  <a:lnTo>
                    <a:pt x="347" y="129"/>
                  </a:lnTo>
                  <a:lnTo>
                    <a:pt x="327" y="121"/>
                  </a:lnTo>
                  <a:lnTo>
                    <a:pt x="299" y="117"/>
                  </a:lnTo>
                  <a:lnTo>
                    <a:pt x="279" y="113"/>
                  </a:lnTo>
                  <a:lnTo>
                    <a:pt x="274" y="109"/>
                  </a:lnTo>
                  <a:lnTo>
                    <a:pt x="262" y="101"/>
                  </a:lnTo>
                  <a:lnTo>
                    <a:pt x="254" y="89"/>
                  </a:lnTo>
                  <a:lnTo>
                    <a:pt x="238" y="77"/>
                  </a:lnTo>
                  <a:lnTo>
                    <a:pt x="234" y="57"/>
                  </a:lnTo>
                  <a:lnTo>
                    <a:pt x="222" y="36"/>
                  </a:lnTo>
                  <a:lnTo>
                    <a:pt x="206" y="32"/>
                  </a:lnTo>
                  <a:lnTo>
                    <a:pt x="190" y="28"/>
                  </a:lnTo>
                  <a:lnTo>
                    <a:pt x="190" y="44"/>
                  </a:lnTo>
                  <a:lnTo>
                    <a:pt x="190" y="61"/>
                  </a:lnTo>
                  <a:lnTo>
                    <a:pt x="206" y="77"/>
                  </a:lnTo>
                  <a:lnTo>
                    <a:pt x="218" y="89"/>
                  </a:lnTo>
                  <a:lnTo>
                    <a:pt x="218" y="113"/>
                  </a:lnTo>
                  <a:lnTo>
                    <a:pt x="218" y="137"/>
                  </a:lnTo>
                  <a:lnTo>
                    <a:pt x="214" y="149"/>
                  </a:lnTo>
                  <a:lnTo>
                    <a:pt x="206" y="157"/>
                  </a:lnTo>
                  <a:lnTo>
                    <a:pt x="133" y="161"/>
                  </a:lnTo>
                  <a:lnTo>
                    <a:pt x="121" y="165"/>
                  </a:lnTo>
                  <a:lnTo>
                    <a:pt x="121" y="174"/>
                  </a:lnTo>
                  <a:lnTo>
                    <a:pt x="117" y="174"/>
                  </a:lnTo>
                  <a:lnTo>
                    <a:pt x="117" y="186"/>
                  </a:lnTo>
                  <a:lnTo>
                    <a:pt x="117" y="194"/>
                  </a:lnTo>
                  <a:lnTo>
                    <a:pt x="125" y="202"/>
                  </a:lnTo>
                  <a:lnTo>
                    <a:pt x="129" y="210"/>
                  </a:lnTo>
                  <a:lnTo>
                    <a:pt x="129" y="238"/>
                  </a:lnTo>
                  <a:lnTo>
                    <a:pt x="129" y="262"/>
                  </a:lnTo>
                  <a:lnTo>
                    <a:pt x="133" y="278"/>
                  </a:lnTo>
                  <a:lnTo>
                    <a:pt x="141" y="295"/>
                  </a:lnTo>
                  <a:lnTo>
                    <a:pt x="141" y="311"/>
                  </a:lnTo>
                  <a:lnTo>
                    <a:pt x="141" y="319"/>
                  </a:lnTo>
                  <a:lnTo>
                    <a:pt x="137" y="327"/>
                  </a:lnTo>
                  <a:lnTo>
                    <a:pt x="133" y="331"/>
                  </a:lnTo>
                  <a:lnTo>
                    <a:pt x="125" y="335"/>
                  </a:lnTo>
                  <a:lnTo>
                    <a:pt x="117" y="343"/>
                  </a:lnTo>
                  <a:lnTo>
                    <a:pt x="65" y="363"/>
                  </a:lnTo>
                  <a:lnTo>
                    <a:pt x="28" y="375"/>
                  </a:lnTo>
                  <a:lnTo>
                    <a:pt x="24" y="379"/>
                  </a:lnTo>
                  <a:lnTo>
                    <a:pt x="16" y="383"/>
                  </a:lnTo>
                  <a:lnTo>
                    <a:pt x="8" y="391"/>
                  </a:lnTo>
                  <a:lnTo>
                    <a:pt x="0" y="404"/>
                  </a:lnTo>
                  <a:lnTo>
                    <a:pt x="0" y="424"/>
                  </a:lnTo>
                  <a:lnTo>
                    <a:pt x="0" y="452"/>
                  </a:lnTo>
                  <a:lnTo>
                    <a:pt x="4" y="456"/>
                  </a:lnTo>
                  <a:lnTo>
                    <a:pt x="8" y="460"/>
                  </a:lnTo>
                  <a:lnTo>
                    <a:pt x="16" y="460"/>
                  </a:lnTo>
                  <a:lnTo>
                    <a:pt x="28" y="460"/>
                  </a:lnTo>
                  <a:lnTo>
                    <a:pt x="45" y="456"/>
                  </a:lnTo>
                  <a:lnTo>
                    <a:pt x="57" y="452"/>
                  </a:lnTo>
                  <a:lnTo>
                    <a:pt x="57" y="448"/>
                  </a:lnTo>
                  <a:lnTo>
                    <a:pt x="81" y="440"/>
                  </a:lnTo>
                  <a:lnTo>
                    <a:pt x="105" y="428"/>
                  </a:lnTo>
                  <a:lnTo>
                    <a:pt x="109" y="424"/>
                  </a:lnTo>
                  <a:lnTo>
                    <a:pt x="121" y="420"/>
                  </a:lnTo>
                  <a:lnTo>
                    <a:pt x="129" y="416"/>
                  </a:lnTo>
                  <a:lnTo>
                    <a:pt x="133" y="416"/>
                  </a:lnTo>
                  <a:lnTo>
                    <a:pt x="137" y="420"/>
                  </a:lnTo>
                  <a:lnTo>
                    <a:pt x="141" y="424"/>
                  </a:lnTo>
                  <a:lnTo>
                    <a:pt x="149" y="432"/>
                  </a:lnTo>
                  <a:lnTo>
                    <a:pt x="149" y="476"/>
                  </a:lnTo>
                  <a:lnTo>
                    <a:pt x="149" y="516"/>
                  </a:lnTo>
                  <a:lnTo>
                    <a:pt x="153" y="525"/>
                  </a:lnTo>
                  <a:lnTo>
                    <a:pt x="158" y="529"/>
                  </a:lnTo>
                  <a:lnTo>
                    <a:pt x="170" y="545"/>
                  </a:lnTo>
                  <a:lnTo>
                    <a:pt x="178" y="561"/>
                  </a:lnTo>
                  <a:lnTo>
                    <a:pt x="178" y="577"/>
                  </a:lnTo>
                  <a:lnTo>
                    <a:pt x="174" y="585"/>
                  </a:lnTo>
                  <a:lnTo>
                    <a:pt x="158" y="593"/>
                  </a:lnTo>
                  <a:lnTo>
                    <a:pt x="141" y="609"/>
                  </a:lnTo>
                  <a:lnTo>
                    <a:pt x="125" y="613"/>
                  </a:lnTo>
                  <a:lnTo>
                    <a:pt x="109" y="617"/>
                  </a:lnTo>
                  <a:lnTo>
                    <a:pt x="101" y="629"/>
                  </a:lnTo>
                  <a:lnTo>
                    <a:pt x="93" y="638"/>
                  </a:lnTo>
                  <a:lnTo>
                    <a:pt x="85" y="662"/>
                  </a:lnTo>
                  <a:lnTo>
                    <a:pt x="85" y="678"/>
                  </a:lnTo>
                  <a:lnTo>
                    <a:pt x="93" y="686"/>
                  </a:lnTo>
                  <a:lnTo>
                    <a:pt x="93" y="698"/>
                  </a:lnTo>
                  <a:lnTo>
                    <a:pt x="101" y="714"/>
                  </a:lnTo>
                  <a:lnTo>
                    <a:pt x="109" y="730"/>
                  </a:lnTo>
                  <a:lnTo>
                    <a:pt x="109" y="755"/>
                  </a:lnTo>
                  <a:lnTo>
                    <a:pt x="109" y="771"/>
                  </a:lnTo>
                  <a:lnTo>
                    <a:pt x="105" y="791"/>
                  </a:lnTo>
                  <a:lnTo>
                    <a:pt x="105" y="803"/>
                  </a:lnTo>
                  <a:lnTo>
                    <a:pt x="105" y="815"/>
                  </a:lnTo>
                  <a:lnTo>
                    <a:pt x="109" y="827"/>
                  </a:lnTo>
                  <a:lnTo>
                    <a:pt x="109" y="867"/>
                  </a:lnTo>
                  <a:lnTo>
                    <a:pt x="117" y="892"/>
                  </a:lnTo>
                  <a:lnTo>
                    <a:pt x="129" y="916"/>
                  </a:lnTo>
                  <a:lnTo>
                    <a:pt x="137" y="920"/>
                  </a:lnTo>
                  <a:lnTo>
                    <a:pt x="141" y="920"/>
                  </a:lnTo>
                  <a:lnTo>
                    <a:pt x="153" y="916"/>
                  </a:lnTo>
                  <a:lnTo>
                    <a:pt x="162" y="884"/>
                  </a:lnTo>
                  <a:lnTo>
                    <a:pt x="174" y="831"/>
                  </a:lnTo>
                  <a:lnTo>
                    <a:pt x="186" y="819"/>
                  </a:lnTo>
                  <a:lnTo>
                    <a:pt x="194" y="799"/>
                  </a:lnTo>
                  <a:lnTo>
                    <a:pt x="202" y="791"/>
                  </a:lnTo>
                  <a:lnTo>
                    <a:pt x="202" y="783"/>
                  </a:lnTo>
                  <a:lnTo>
                    <a:pt x="210" y="771"/>
                  </a:lnTo>
                  <a:lnTo>
                    <a:pt x="218" y="767"/>
                  </a:lnTo>
                  <a:lnTo>
                    <a:pt x="234" y="767"/>
                  </a:lnTo>
                  <a:lnTo>
                    <a:pt x="250" y="767"/>
                  </a:lnTo>
                  <a:lnTo>
                    <a:pt x="262" y="779"/>
                  </a:lnTo>
                  <a:lnTo>
                    <a:pt x="270" y="783"/>
                  </a:lnTo>
                  <a:lnTo>
                    <a:pt x="279" y="791"/>
                  </a:lnTo>
                  <a:lnTo>
                    <a:pt x="291" y="791"/>
                  </a:lnTo>
                  <a:lnTo>
                    <a:pt x="291" y="795"/>
                  </a:lnTo>
                  <a:lnTo>
                    <a:pt x="331" y="799"/>
                  </a:lnTo>
                  <a:lnTo>
                    <a:pt x="375" y="807"/>
                  </a:lnTo>
                  <a:lnTo>
                    <a:pt x="391" y="807"/>
                  </a:lnTo>
                  <a:lnTo>
                    <a:pt x="416" y="807"/>
                  </a:lnTo>
                  <a:lnTo>
                    <a:pt x="432" y="803"/>
                  </a:lnTo>
                  <a:lnTo>
                    <a:pt x="448" y="795"/>
                  </a:lnTo>
                  <a:lnTo>
                    <a:pt x="456" y="783"/>
                  </a:lnTo>
                  <a:lnTo>
                    <a:pt x="468" y="767"/>
                  </a:lnTo>
                  <a:lnTo>
                    <a:pt x="472" y="718"/>
                  </a:lnTo>
                  <a:lnTo>
                    <a:pt x="480" y="674"/>
                  </a:lnTo>
                  <a:lnTo>
                    <a:pt x="484" y="666"/>
                  </a:lnTo>
                  <a:lnTo>
                    <a:pt x="488" y="662"/>
                  </a:lnTo>
                  <a:lnTo>
                    <a:pt x="513" y="633"/>
                  </a:lnTo>
                  <a:lnTo>
                    <a:pt x="521" y="6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57" name="Freeform 20"/>
            <p:cNvSpPr>
              <a:spLocks/>
            </p:cNvSpPr>
            <p:nvPr/>
          </p:nvSpPr>
          <p:spPr bwMode="auto">
            <a:xfrm>
              <a:off x="7496032" y="5430140"/>
              <a:ext cx="684213" cy="1203072"/>
            </a:xfrm>
            <a:custGeom>
              <a:avLst/>
              <a:gdLst>
                <a:gd name="T0" fmla="*/ 468434450 w 762"/>
                <a:gd name="T1" fmla="*/ 982995918 h 1352"/>
                <a:gd name="T2" fmla="*/ 409577784 w 762"/>
                <a:gd name="T3" fmla="*/ 970850749 h 1352"/>
                <a:gd name="T4" fmla="*/ 403128046 w 762"/>
                <a:gd name="T5" fmla="*/ 879002908 h 1352"/>
                <a:gd name="T6" fmla="*/ 354752766 w 762"/>
                <a:gd name="T7" fmla="*/ 854712570 h 1352"/>
                <a:gd name="T8" fmla="*/ 286221044 w 762"/>
                <a:gd name="T9" fmla="*/ 824350518 h 1352"/>
                <a:gd name="T10" fmla="*/ 266870932 w 762"/>
                <a:gd name="T11" fmla="*/ 860785154 h 1352"/>
                <a:gd name="T12" fmla="*/ 172538406 w 762"/>
                <a:gd name="T13" fmla="*/ 882039200 h 1352"/>
                <a:gd name="T14" fmla="*/ 143513238 w 762"/>
                <a:gd name="T15" fmla="*/ 891148077 h 1352"/>
                <a:gd name="T16" fmla="*/ 159638930 w 762"/>
                <a:gd name="T17" fmla="*/ 863821447 h 1352"/>
                <a:gd name="T18" fmla="*/ 136257170 w 762"/>
                <a:gd name="T19" fmla="*/ 778047279 h 1352"/>
                <a:gd name="T20" fmla="*/ 107231974 w 762"/>
                <a:gd name="T21" fmla="*/ 750719778 h 1352"/>
                <a:gd name="T22" fmla="*/ 87881862 w 762"/>
                <a:gd name="T23" fmla="*/ 732502895 h 1352"/>
                <a:gd name="T24" fmla="*/ 19350119 w 762"/>
                <a:gd name="T25" fmla="*/ 695308533 h 1352"/>
                <a:gd name="T26" fmla="*/ 25799857 w 762"/>
                <a:gd name="T27" fmla="*/ 664945610 h 1352"/>
                <a:gd name="T28" fmla="*/ 0 w 762"/>
                <a:gd name="T29" fmla="*/ 627751248 h 1352"/>
                <a:gd name="T30" fmla="*/ 35474920 w 762"/>
                <a:gd name="T31" fmla="*/ 612569786 h 1352"/>
                <a:gd name="T32" fmla="*/ 65306432 w 762"/>
                <a:gd name="T33" fmla="*/ 636860124 h 1352"/>
                <a:gd name="T34" fmla="*/ 113681712 w 762"/>
                <a:gd name="T35" fmla="*/ 609533494 h 1352"/>
                <a:gd name="T36" fmla="*/ 224139004 w 762"/>
                <a:gd name="T37" fmla="*/ 594352033 h 1352"/>
                <a:gd name="T38" fmla="*/ 220913686 w 762"/>
                <a:gd name="T39" fmla="*/ 551085086 h 1352"/>
                <a:gd name="T40" fmla="*/ 211238630 w 762"/>
                <a:gd name="T41" fmla="*/ 508576994 h 1352"/>
                <a:gd name="T42" fmla="*/ 224139004 w 762"/>
                <a:gd name="T43" fmla="*/ 441019600 h 1352"/>
                <a:gd name="T44" fmla="*/ 214463948 w 762"/>
                <a:gd name="T45" fmla="*/ 358280854 h 1352"/>
                <a:gd name="T46" fmla="*/ 185438780 w 762"/>
                <a:gd name="T47" fmla="*/ 318809054 h 1352"/>
                <a:gd name="T48" fmla="*/ 195113836 w 762"/>
                <a:gd name="T49" fmla="*/ 263396938 h 1352"/>
                <a:gd name="T50" fmla="*/ 182213462 w 762"/>
                <a:gd name="T51" fmla="*/ 229998595 h 1352"/>
                <a:gd name="T52" fmla="*/ 146738556 w 762"/>
                <a:gd name="T53" fmla="*/ 174586424 h 1352"/>
                <a:gd name="T54" fmla="*/ 133031852 w 762"/>
                <a:gd name="T55" fmla="*/ 107029112 h 1352"/>
                <a:gd name="T56" fmla="*/ 113681712 w 762"/>
                <a:gd name="T57" fmla="*/ 73629897 h 1352"/>
                <a:gd name="T58" fmla="*/ 188664098 w 762"/>
                <a:gd name="T59" fmla="*/ 0 h 1352"/>
                <a:gd name="T60" fmla="*/ 217689266 w 762"/>
                <a:gd name="T61" fmla="*/ 43266961 h 1352"/>
                <a:gd name="T62" fmla="*/ 263645614 w 762"/>
                <a:gd name="T63" fmla="*/ 85775066 h 1352"/>
                <a:gd name="T64" fmla="*/ 276545988 w 762"/>
                <a:gd name="T65" fmla="*/ 110824259 h 1352"/>
                <a:gd name="T66" fmla="*/ 315246212 w 762"/>
                <a:gd name="T67" fmla="*/ 91847650 h 1352"/>
                <a:gd name="T68" fmla="*/ 357977186 w 762"/>
                <a:gd name="T69" fmla="*/ 64521020 h 1352"/>
                <a:gd name="T70" fmla="*/ 439409282 w 762"/>
                <a:gd name="T71" fmla="*/ 85775066 h 1352"/>
                <a:gd name="T72" fmla="*/ 468434450 w 762"/>
                <a:gd name="T73" fmla="*/ 64521020 h 1352"/>
                <a:gd name="T74" fmla="*/ 513584525 w 762"/>
                <a:gd name="T75" fmla="*/ 79702481 h 1352"/>
                <a:gd name="T76" fmla="*/ 527291228 w 762"/>
                <a:gd name="T77" fmla="*/ 138150917 h 1352"/>
                <a:gd name="T78" fmla="*/ 533740966 w 762"/>
                <a:gd name="T79" fmla="*/ 183695301 h 1352"/>
                <a:gd name="T80" fmla="*/ 536966284 w 762"/>
                <a:gd name="T81" fmla="*/ 229998595 h 1352"/>
                <a:gd name="T82" fmla="*/ 520035161 w 762"/>
                <a:gd name="T83" fmla="*/ 284650984 h 1352"/>
                <a:gd name="T84" fmla="*/ 513584525 w 762"/>
                <a:gd name="T85" fmla="*/ 327917931 h 1352"/>
                <a:gd name="T86" fmla="*/ 497459731 w 762"/>
                <a:gd name="T87" fmla="*/ 352208269 h 1352"/>
                <a:gd name="T88" fmla="*/ 510360105 w 762"/>
                <a:gd name="T89" fmla="*/ 404584093 h 1352"/>
                <a:gd name="T90" fmla="*/ 530516546 w 762"/>
                <a:gd name="T91" fmla="*/ 456201061 h 1352"/>
                <a:gd name="T92" fmla="*/ 549866658 w 762"/>
                <a:gd name="T93" fmla="*/ 535903624 h 1352"/>
                <a:gd name="T94" fmla="*/ 540191602 w 762"/>
                <a:gd name="T95" fmla="*/ 621678663 h 1352"/>
                <a:gd name="T96" fmla="*/ 565991453 w 762"/>
                <a:gd name="T97" fmla="*/ 677090779 h 1352"/>
                <a:gd name="T98" fmla="*/ 585341565 w 762"/>
                <a:gd name="T99" fmla="*/ 775010116 h 1352"/>
                <a:gd name="T100" fmla="*/ 604691677 w 762"/>
                <a:gd name="T101" fmla="*/ 824350518 h 1352"/>
                <a:gd name="T102" fmla="*/ 614366733 w 762"/>
                <a:gd name="T103" fmla="*/ 879002908 h 1352"/>
                <a:gd name="T104" fmla="*/ 565991453 w 762"/>
                <a:gd name="T105" fmla="*/ 919233780 h 1352"/>
                <a:gd name="T106" fmla="*/ 540191602 w 762"/>
                <a:gd name="T107" fmla="*/ 943524119 h 1352"/>
                <a:gd name="T108" fmla="*/ 500685049 w 762"/>
                <a:gd name="T109" fmla="*/ 1026262865 h 13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2"/>
                <a:gd name="T166" fmla="*/ 0 h 1352"/>
                <a:gd name="T167" fmla="*/ 762 w 762"/>
                <a:gd name="T168" fmla="*/ 1352 h 13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2" h="1352">
                  <a:moveTo>
                    <a:pt x="609" y="1352"/>
                  </a:moveTo>
                  <a:lnTo>
                    <a:pt x="605" y="1340"/>
                  </a:lnTo>
                  <a:lnTo>
                    <a:pt x="585" y="1320"/>
                  </a:lnTo>
                  <a:lnTo>
                    <a:pt x="585" y="1307"/>
                  </a:lnTo>
                  <a:lnTo>
                    <a:pt x="581" y="1295"/>
                  </a:lnTo>
                  <a:lnTo>
                    <a:pt x="577" y="1291"/>
                  </a:lnTo>
                  <a:lnTo>
                    <a:pt x="573" y="1283"/>
                  </a:lnTo>
                  <a:lnTo>
                    <a:pt x="541" y="1283"/>
                  </a:lnTo>
                  <a:lnTo>
                    <a:pt x="516" y="1283"/>
                  </a:lnTo>
                  <a:lnTo>
                    <a:pt x="508" y="1279"/>
                  </a:lnTo>
                  <a:lnTo>
                    <a:pt x="504" y="1275"/>
                  </a:lnTo>
                  <a:lnTo>
                    <a:pt x="504" y="1267"/>
                  </a:lnTo>
                  <a:lnTo>
                    <a:pt x="500" y="1255"/>
                  </a:lnTo>
                  <a:lnTo>
                    <a:pt x="500" y="1207"/>
                  </a:lnTo>
                  <a:lnTo>
                    <a:pt x="500" y="1158"/>
                  </a:lnTo>
                  <a:lnTo>
                    <a:pt x="496" y="1154"/>
                  </a:lnTo>
                  <a:lnTo>
                    <a:pt x="492" y="1142"/>
                  </a:lnTo>
                  <a:lnTo>
                    <a:pt x="468" y="1142"/>
                  </a:lnTo>
                  <a:lnTo>
                    <a:pt x="444" y="1138"/>
                  </a:lnTo>
                  <a:lnTo>
                    <a:pt x="440" y="1126"/>
                  </a:lnTo>
                  <a:lnTo>
                    <a:pt x="436" y="1102"/>
                  </a:lnTo>
                  <a:lnTo>
                    <a:pt x="424" y="1098"/>
                  </a:lnTo>
                  <a:lnTo>
                    <a:pt x="416" y="1090"/>
                  </a:lnTo>
                  <a:lnTo>
                    <a:pt x="387" y="1086"/>
                  </a:lnTo>
                  <a:lnTo>
                    <a:pt x="355" y="1086"/>
                  </a:lnTo>
                  <a:lnTo>
                    <a:pt x="351" y="1086"/>
                  </a:lnTo>
                  <a:lnTo>
                    <a:pt x="347" y="1090"/>
                  </a:lnTo>
                  <a:lnTo>
                    <a:pt x="347" y="1102"/>
                  </a:lnTo>
                  <a:lnTo>
                    <a:pt x="347" y="1126"/>
                  </a:lnTo>
                  <a:lnTo>
                    <a:pt x="331" y="1134"/>
                  </a:lnTo>
                  <a:lnTo>
                    <a:pt x="307" y="1146"/>
                  </a:lnTo>
                  <a:lnTo>
                    <a:pt x="270" y="1154"/>
                  </a:lnTo>
                  <a:lnTo>
                    <a:pt x="230" y="1158"/>
                  </a:lnTo>
                  <a:lnTo>
                    <a:pt x="222" y="1158"/>
                  </a:lnTo>
                  <a:lnTo>
                    <a:pt x="214" y="1162"/>
                  </a:lnTo>
                  <a:lnTo>
                    <a:pt x="206" y="1170"/>
                  </a:lnTo>
                  <a:lnTo>
                    <a:pt x="194" y="1174"/>
                  </a:lnTo>
                  <a:lnTo>
                    <a:pt x="182" y="1174"/>
                  </a:lnTo>
                  <a:lnTo>
                    <a:pt x="178" y="1174"/>
                  </a:lnTo>
                  <a:lnTo>
                    <a:pt x="169" y="1170"/>
                  </a:lnTo>
                  <a:lnTo>
                    <a:pt x="169" y="1162"/>
                  </a:lnTo>
                  <a:lnTo>
                    <a:pt x="178" y="1154"/>
                  </a:lnTo>
                  <a:lnTo>
                    <a:pt x="182" y="1146"/>
                  </a:lnTo>
                  <a:lnTo>
                    <a:pt x="198" y="1138"/>
                  </a:lnTo>
                  <a:lnTo>
                    <a:pt x="198" y="1102"/>
                  </a:lnTo>
                  <a:lnTo>
                    <a:pt x="198" y="1069"/>
                  </a:lnTo>
                  <a:lnTo>
                    <a:pt x="194" y="1049"/>
                  </a:lnTo>
                  <a:lnTo>
                    <a:pt x="182" y="1025"/>
                  </a:lnTo>
                  <a:lnTo>
                    <a:pt x="169" y="1025"/>
                  </a:lnTo>
                  <a:lnTo>
                    <a:pt x="157" y="1021"/>
                  </a:lnTo>
                  <a:lnTo>
                    <a:pt x="153" y="1009"/>
                  </a:lnTo>
                  <a:lnTo>
                    <a:pt x="141" y="997"/>
                  </a:lnTo>
                  <a:lnTo>
                    <a:pt x="141" y="989"/>
                  </a:lnTo>
                  <a:lnTo>
                    <a:pt x="133" y="989"/>
                  </a:lnTo>
                  <a:lnTo>
                    <a:pt x="129" y="985"/>
                  </a:lnTo>
                  <a:lnTo>
                    <a:pt x="129" y="977"/>
                  </a:lnTo>
                  <a:lnTo>
                    <a:pt x="117" y="977"/>
                  </a:lnTo>
                  <a:lnTo>
                    <a:pt x="113" y="973"/>
                  </a:lnTo>
                  <a:lnTo>
                    <a:pt x="109" y="965"/>
                  </a:lnTo>
                  <a:lnTo>
                    <a:pt x="101" y="952"/>
                  </a:lnTo>
                  <a:lnTo>
                    <a:pt x="81" y="948"/>
                  </a:lnTo>
                  <a:lnTo>
                    <a:pt x="61" y="932"/>
                  </a:lnTo>
                  <a:lnTo>
                    <a:pt x="28" y="920"/>
                  </a:lnTo>
                  <a:lnTo>
                    <a:pt x="24" y="916"/>
                  </a:lnTo>
                  <a:lnTo>
                    <a:pt x="24" y="912"/>
                  </a:lnTo>
                  <a:lnTo>
                    <a:pt x="24" y="900"/>
                  </a:lnTo>
                  <a:lnTo>
                    <a:pt x="28" y="892"/>
                  </a:lnTo>
                  <a:lnTo>
                    <a:pt x="36" y="884"/>
                  </a:lnTo>
                  <a:lnTo>
                    <a:pt x="32" y="876"/>
                  </a:lnTo>
                  <a:lnTo>
                    <a:pt x="32" y="864"/>
                  </a:lnTo>
                  <a:lnTo>
                    <a:pt x="20" y="848"/>
                  </a:lnTo>
                  <a:lnTo>
                    <a:pt x="0" y="839"/>
                  </a:lnTo>
                  <a:lnTo>
                    <a:pt x="0" y="835"/>
                  </a:lnTo>
                  <a:lnTo>
                    <a:pt x="0" y="827"/>
                  </a:lnTo>
                  <a:lnTo>
                    <a:pt x="4" y="819"/>
                  </a:lnTo>
                  <a:lnTo>
                    <a:pt x="4" y="807"/>
                  </a:lnTo>
                  <a:lnTo>
                    <a:pt x="24" y="807"/>
                  </a:lnTo>
                  <a:lnTo>
                    <a:pt x="44" y="807"/>
                  </a:lnTo>
                  <a:lnTo>
                    <a:pt x="52" y="827"/>
                  </a:lnTo>
                  <a:lnTo>
                    <a:pt x="57" y="835"/>
                  </a:lnTo>
                  <a:lnTo>
                    <a:pt x="61" y="835"/>
                  </a:lnTo>
                  <a:lnTo>
                    <a:pt x="65" y="839"/>
                  </a:lnTo>
                  <a:lnTo>
                    <a:pt x="81" y="839"/>
                  </a:lnTo>
                  <a:lnTo>
                    <a:pt x="97" y="839"/>
                  </a:lnTo>
                  <a:lnTo>
                    <a:pt x="105" y="831"/>
                  </a:lnTo>
                  <a:lnTo>
                    <a:pt x="125" y="827"/>
                  </a:lnTo>
                  <a:lnTo>
                    <a:pt x="133" y="807"/>
                  </a:lnTo>
                  <a:lnTo>
                    <a:pt x="141" y="803"/>
                  </a:lnTo>
                  <a:lnTo>
                    <a:pt x="190" y="803"/>
                  </a:lnTo>
                  <a:lnTo>
                    <a:pt x="242" y="799"/>
                  </a:lnTo>
                  <a:lnTo>
                    <a:pt x="250" y="799"/>
                  </a:lnTo>
                  <a:lnTo>
                    <a:pt x="262" y="795"/>
                  </a:lnTo>
                  <a:lnTo>
                    <a:pt x="278" y="783"/>
                  </a:lnTo>
                  <a:lnTo>
                    <a:pt x="295" y="763"/>
                  </a:lnTo>
                  <a:lnTo>
                    <a:pt x="295" y="751"/>
                  </a:lnTo>
                  <a:lnTo>
                    <a:pt x="295" y="731"/>
                  </a:lnTo>
                  <a:lnTo>
                    <a:pt x="290" y="726"/>
                  </a:lnTo>
                  <a:lnTo>
                    <a:pt x="274" y="726"/>
                  </a:lnTo>
                  <a:lnTo>
                    <a:pt x="262" y="726"/>
                  </a:lnTo>
                  <a:lnTo>
                    <a:pt x="266" y="694"/>
                  </a:lnTo>
                  <a:lnTo>
                    <a:pt x="270" y="678"/>
                  </a:lnTo>
                  <a:lnTo>
                    <a:pt x="266" y="674"/>
                  </a:lnTo>
                  <a:lnTo>
                    <a:pt x="262" y="670"/>
                  </a:lnTo>
                  <a:lnTo>
                    <a:pt x="262" y="654"/>
                  </a:lnTo>
                  <a:lnTo>
                    <a:pt x="262" y="642"/>
                  </a:lnTo>
                  <a:lnTo>
                    <a:pt x="266" y="634"/>
                  </a:lnTo>
                  <a:lnTo>
                    <a:pt x="270" y="622"/>
                  </a:lnTo>
                  <a:lnTo>
                    <a:pt x="278" y="581"/>
                  </a:lnTo>
                  <a:lnTo>
                    <a:pt x="282" y="561"/>
                  </a:lnTo>
                  <a:lnTo>
                    <a:pt x="282" y="521"/>
                  </a:lnTo>
                  <a:lnTo>
                    <a:pt x="282" y="476"/>
                  </a:lnTo>
                  <a:lnTo>
                    <a:pt x="274" y="476"/>
                  </a:lnTo>
                  <a:lnTo>
                    <a:pt x="266" y="472"/>
                  </a:lnTo>
                  <a:lnTo>
                    <a:pt x="250" y="460"/>
                  </a:lnTo>
                  <a:lnTo>
                    <a:pt x="242" y="440"/>
                  </a:lnTo>
                  <a:lnTo>
                    <a:pt x="234" y="436"/>
                  </a:lnTo>
                  <a:lnTo>
                    <a:pt x="230" y="428"/>
                  </a:lnTo>
                  <a:lnTo>
                    <a:pt x="230" y="420"/>
                  </a:lnTo>
                  <a:lnTo>
                    <a:pt x="230" y="404"/>
                  </a:lnTo>
                  <a:lnTo>
                    <a:pt x="234" y="400"/>
                  </a:lnTo>
                  <a:lnTo>
                    <a:pt x="242" y="384"/>
                  </a:lnTo>
                  <a:lnTo>
                    <a:pt x="242" y="367"/>
                  </a:lnTo>
                  <a:lnTo>
                    <a:pt x="242" y="347"/>
                  </a:lnTo>
                  <a:lnTo>
                    <a:pt x="234" y="343"/>
                  </a:lnTo>
                  <a:lnTo>
                    <a:pt x="230" y="331"/>
                  </a:lnTo>
                  <a:lnTo>
                    <a:pt x="230" y="327"/>
                  </a:lnTo>
                  <a:lnTo>
                    <a:pt x="226" y="327"/>
                  </a:lnTo>
                  <a:lnTo>
                    <a:pt x="226" y="303"/>
                  </a:lnTo>
                  <a:lnTo>
                    <a:pt x="222" y="283"/>
                  </a:lnTo>
                  <a:lnTo>
                    <a:pt x="214" y="275"/>
                  </a:lnTo>
                  <a:lnTo>
                    <a:pt x="194" y="242"/>
                  </a:lnTo>
                  <a:lnTo>
                    <a:pt x="182" y="234"/>
                  </a:lnTo>
                  <a:lnTo>
                    <a:pt x="182" y="230"/>
                  </a:lnTo>
                  <a:lnTo>
                    <a:pt x="178" y="190"/>
                  </a:lnTo>
                  <a:lnTo>
                    <a:pt x="169" y="154"/>
                  </a:lnTo>
                  <a:lnTo>
                    <a:pt x="169" y="150"/>
                  </a:lnTo>
                  <a:lnTo>
                    <a:pt x="165" y="150"/>
                  </a:lnTo>
                  <a:lnTo>
                    <a:pt x="165" y="141"/>
                  </a:lnTo>
                  <a:lnTo>
                    <a:pt x="161" y="125"/>
                  </a:lnTo>
                  <a:lnTo>
                    <a:pt x="145" y="125"/>
                  </a:lnTo>
                  <a:lnTo>
                    <a:pt x="141" y="109"/>
                  </a:lnTo>
                  <a:lnTo>
                    <a:pt x="141" y="105"/>
                  </a:lnTo>
                  <a:lnTo>
                    <a:pt x="141" y="97"/>
                  </a:lnTo>
                  <a:lnTo>
                    <a:pt x="161" y="49"/>
                  </a:lnTo>
                  <a:lnTo>
                    <a:pt x="169" y="29"/>
                  </a:lnTo>
                  <a:lnTo>
                    <a:pt x="194" y="16"/>
                  </a:lnTo>
                  <a:lnTo>
                    <a:pt x="218" y="0"/>
                  </a:lnTo>
                  <a:lnTo>
                    <a:pt x="234" y="0"/>
                  </a:lnTo>
                  <a:lnTo>
                    <a:pt x="250" y="0"/>
                  </a:lnTo>
                  <a:lnTo>
                    <a:pt x="258" y="24"/>
                  </a:lnTo>
                  <a:lnTo>
                    <a:pt x="262" y="49"/>
                  </a:lnTo>
                  <a:lnTo>
                    <a:pt x="266" y="57"/>
                  </a:lnTo>
                  <a:lnTo>
                    <a:pt x="270" y="57"/>
                  </a:lnTo>
                  <a:lnTo>
                    <a:pt x="311" y="65"/>
                  </a:lnTo>
                  <a:lnTo>
                    <a:pt x="323" y="69"/>
                  </a:lnTo>
                  <a:lnTo>
                    <a:pt x="323" y="85"/>
                  </a:lnTo>
                  <a:lnTo>
                    <a:pt x="323" y="101"/>
                  </a:lnTo>
                  <a:lnTo>
                    <a:pt x="327" y="113"/>
                  </a:lnTo>
                  <a:lnTo>
                    <a:pt x="335" y="125"/>
                  </a:lnTo>
                  <a:lnTo>
                    <a:pt x="335" y="133"/>
                  </a:lnTo>
                  <a:lnTo>
                    <a:pt x="343" y="133"/>
                  </a:lnTo>
                  <a:lnTo>
                    <a:pt x="343" y="137"/>
                  </a:lnTo>
                  <a:lnTo>
                    <a:pt x="343" y="146"/>
                  </a:lnTo>
                  <a:lnTo>
                    <a:pt x="351" y="146"/>
                  </a:lnTo>
                  <a:lnTo>
                    <a:pt x="363" y="141"/>
                  </a:lnTo>
                  <a:lnTo>
                    <a:pt x="375" y="137"/>
                  </a:lnTo>
                  <a:lnTo>
                    <a:pt x="387" y="133"/>
                  </a:lnTo>
                  <a:lnTo>
                    <a:pt x="391" y="121"/>
                  </a:lnTo>
                  <a:lnTo>
                    <a:pt x="403" y="109"/>
                  </a:lnTo>
                  <a:lnTo>
                    <a:pt x="416" y="105"/>
                  </a:lnTo>
                  <a:lnTo>
                    <a:pt x="428" y="105"/>
                  </a:lnTo>
                  <a:lnTo>
                    <a:pt x="440" y="97"/>
                  </a:lnTo>
                  <a:lnTo>
                    <a:pt x="444" y="85"/>
                  </a:lnTo>
                  <a:lnTo>
                    <a:pt x="476" y="93"/>
                  </a:lnTo>
                  <a:lnTo>
                    <a:pt x="516" y="101"/>
                  </a:lnTo>
                  <a:lnTo>
                    <a:pt x="520" y="105"/>
                  </a:lnTo>
                  <a:lnTo>
                    <a:pt x="529" y="113"/>
                  </a:lnTo>
                  <a:lnTo>
                    <a:pt x="545" y="113"/>
                  </a:lnTo>
                  <a:lnTo>
                    <a:pt x="553" y="113"/>
                  </a:lnTo>
                  <a:lnTo>
                    <a:pt x="565" y="105"/>
                  </a:lnTo>
                  <a:lnTo>
                    <a:pt x="573" y="97"/>
                  </a:lnTo>
                  <a:lnTo>
                    <a:pt x="577" y="93"/>
                  </a:lnTo>
                  <a:lnTo>
                    <a:pt x="581" y="85"/>
                  </a:lnTo>
                  <a:lnTo>
                    <a:pt x="593" y="85"/>
                  </a:lnTo>
                  <a:lnTo>
                    <a:pt x="605" y="85"/>
                  </a:lnTo>
                  <a:lnTo>
                    <a:pt x="605" y="97"/>
                  </a:lnTo>
                  <a:lnTo>
                    <a:pt x="609" y="101"/>
                  </a:lnTo>
                  <a:lnTo>
                    <a:pt x="637" y="105"/>
                  </a:lnTo>
                  <a:lnTo>
                    <a:pt x="650" y="109"/>
                  </a:lnTo>
                  <a:lnTo>
                    <a:pt x="654" y="109"/>
                  </a:lnTo>
                  <a:lnTo>
                    <a:pt x="654" y="113"/>
                  </a:lnTo>
                  <a:lnTo>
                    <a:pt x="654" y="146"/>
                  </a:lnTo>
                  <a:lnTo>
                    <a:pt x="654" y="182"/>
                  </a:lnTo>
                  <a:lnTo>
                    <a:pt x="662" y="186"/>
                  </a:lnTo>
                  <a:lnTo>
                    <a:pt x="666" y="190"/>
                  </a:lnTo>
                  <a:lnTo>
                    <a:pt x="666" y="214"/>
                  </a:lnTo>
                  <a:lnTo>
                    <a:pt x="666" y="238"/>
                  </a:lnTo>
                  <a:lnTo>
                    <a:pt x="662" y="242"/>
                  </a:lnTo>
                  <a:lnTo>
                    <a:pt x="658" y="246"/>
                  </a:lnTo>
                  <a:lnTo>
                    <a:pt x="658" y="275"/>
                  </a:lnTo>
                  <a:lnTo>
                    <a:pt x="662" y="295"/>
                  </a:lnTo>
                  <a:lnTo>
                    <a:pt x="662" y="303"/>
                  </a:lnTo>
                  <a:lnTo>
                    <a:pt x="666" y="303"/>
                  </a:lnTo>
                  <a:lnTo>
                    <a:pt x="666" y="315"/>
                  </a:lnTo>
                  <a:lnTo>
                    <a:pt x="666" y="331"/>
                  </a:lnTo>
                  <a:lnTo>
                    <a:pt x="658" y="347"/>
                  </a:lnTo>
                  <a:lnTo>
                    <a:pt x="654" y="363"/>
                  </a:lnTo>
                  <a:lnTo>
                    <a:pt x="645" y="375"/>
                  </a:lnTo>
                  <a:lnTo>
                    <a:pt x="633" y="384"/>
                  </a:lnTo>
                  <a:lnTo>
                    <a:pt x="633" y="400"/>
                  </a:lnTo>
                  <a:lnTo>
                    <a:pt x="633" y="416"/>
                  </a:lnTo>
                  <a:lnTo>
                    <a:pt x="637" y="420"/>
                  </a:lnTo>
                  <a:lnTo>
                    <a:pt x="637" y="432"/>
                  </a:lnTo>
                  <a:lnTo>
                    <a:pt x="633" y="436"/>
                  </a:lnTo>
                  <a:lnTo>
                    <a:pt x="633" y="444"/>
                  </a:lnTo>
                  <a:lnTo>
                    <a:pt x="629" y="444"/>
                  </a:lnTo>
                  <a:lnTo>
                    <a:pt x="621" y="448"/>
                  </a:lnTo>
                  <a:lnTo>
                    <a:pt x="617" y="464"/>
                  </a:lnTo>
                  <a:lnTo>
                    <a:pt x="609" y="472"/>
                  </a:lnTo>
                  <a:lnTo>
                    <a:pt x="609" y="497"/>
                  </a:lnTo>
                  <a:lnTo>
                    <a:pt x="609" y="513"/>
                  </a:lnTo>
                  <a:lnTo>
                    <a:pt x="621" y="521"/>
                  </a:lnTo>
                  <a:lnTo>
                    <a:pt x="633" y="533"/>
                  </a:lnTo>
                  <a:lnTo>
                    <a:pt x="637" y="537"/>
                  </a:lnTo>
                  <a:lnTo>
                    <a:pt x="650" y="549"/>
                  </a:lnTo>
                  <a:lnTo>
                    <a:pt x="650" y="561"/>
                  </a:lnTo>
                  <a:lnTo>
                    <a:pt x="650" y="581"/>
                  </a:lnTo>
                  <a:lnTo>
                    <a:pt x="658" y="601"/>
                  </a:lnTo>
                  <a:lnTo>
                    <a:pt x="666" y="630"/>
                  </a:lnTo>
                  <a:lnTo>
                    <a:pt x="674" y="650"/>
                  </a:lnTo>
                  <a:lnTo>
                    <a:pt x="682" y="670"/>
                  </a:lnTo>
                  <a:lnTo>
                    <a:pt x="682" y="690"/>
                  </a:lnTo>
                  <a:lnTo>
                    <a:pt x="682" y="706"/>
                  </a:lnTo>
                  <a:lnTo>
                    <a:pt x="670" y="718"/>
                  </a:lnTo>
                  <a:lnTo>
                    <a:pt x="662" y="726"/>
                  </a:lnTo>
                  <a:lnTo>
                    <a:pt x="658" y="731"/>
                  </a:lnTo>
                  <a:lnTo>
                    <a:pt x="662" y="779"/>
                  </a:lnTo>
                  <a:lnTo>
                    <a:pt x="670" y="819"/>
                  </a:lnTo>
                  <a:lnTo>
                    <a:pt x="682" y="835"/>
                  </a:lnTo>
                  <a:lnTo>
                    <a:pt x="698" y="848"/>
                  </a:lnTo>
                  <a:lnTo>
                    <a:pt x="698" y="864"/>
                  </a:lnTo>
                  <a:lnTo>
                    <a:pt x="698" y="880"/>
                  </a:lnTo>
                  <a:lnTo>
                    <a:pt x="702" y="892"/>
                  </a:lnTo>
                  <a:lnTo>
                    <a:pt x="710" y="940"/>
                  </a:lnTo>
                  <a:lnTo>
                    <a:pt x="714" y="960"/>
                  </a:lnTo>
                  <a:lnTo>
                    <a:pt x="722" y="973"/>
                  </a:lnTo>
                  <a:lnTo>
                    <a:pt x="722" y="997"/>
                  </a:lnTo>
                  <a:lnTo>
                    <a:pt x="726" y="1021"/>
                  </a:lnTo>
                  <a:lnTo>
                    <a:pt x="738" y="1025"/>
                  </a:lnTo>
                  <a:lnTo>
                    <a:pt x="742" y="1025"/>
                  </a:lnTo>
                  <a:lnTo>
                    <a:pt x="746" y="1057"/>
                  </a:lnTo>
                  <a:lnTo>
                    <a:pt x="746" y="1077"/>
                  </a:lnTo>
                  <a:lnTo>
                    <a:pt x="750" y="1086"/>
                  </a:lnTo>
                  <a:lnTo>
                    <a:pt x="750" y="1094"/>
                  </a:lnTo>
                  <a:lnTo>
                    <a:pt x="750" y="1110"/>
                  </a:lnTo>
                  <a:lnTo>
                    <a:pt x="750" y="1122"/>
                  </a:lnTo>
                  <a:lnTo>
                    <a:pt x="754" y="1138"/>
                  </a:lnTo>
                  <a:lnTo>
                    <a:pt x="762" y="1158"/>
                  </a:lnTo>
                  <a:lnTo>
                    <a:pt x="762" y="1166"/>
                  </a:lnTo>
                  <a:lnTo>
                    <a:pt x="762" y="1178"/>
                  </a:lnTo>
                  <a:lnTo>
                    <a:pt x="738" y="1194"/>
                  </a:lnTo>
                  <a:lnTo>
                    <a:pt x="714" y="1207"/>
                  </a:lnTo>
                  <a:lnTo>
                    <a:pt x="702" y="1211"/>
                  </a:lnTo>
                  <a:lnTo>
                    <a:pt x="690" y="1215"/>
                  </a:lnTo>
                  <a:lnTo>
                    <a:pt x="686" y="1219"/>
                  </a:lnTo>
                  <a:lnTo>
                    <a:pt x="674" y="1223"/>
                  </a:lnTo>
                  <a:lnTo>
                    <a:pt x="674" y="1231"/>
                  </a:lnTo>
                  <a:lnTo>
                    <a:pt x="670" y="1243"/>
                  </a:lnTo>
                  <a:lnTo>
                    <a:pt x="658" y="1320"/>
                  </a:lnTo>
                  <a:lnTo>
                    <a:pt x="654" y="1336"/>
                  </a:lnTo>
                  <a:lnTo>
                    <a:pt x="650" y="1344"/>
                  </a:lnTo>
                  <a:lnTo>
                    <a:pt x="637" y="1352"/>
                  </a:lnTo>
                  <a:lnTo>
                    <a:pt x="621" y="1352"/>
                  </a:lnTo>
                  <a:lnTo>
                    <a:pt x="609" y="1352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dirty="0">
                <a:solidFill>
                  <a:prstClr val="black"/>
                </a:solidFill>
              </a:endParaRPr>
            </a:p>
          </p:txBody>
        </p:sp>
        <p:sp>
          <p:nvSpPr>
            <p:cNvPr id="58" name="Freeform 21"/>
            <p:cNvSpPr>
              <a:spLocks/>
            </p:cNvSpPr>
            <p:nvPr/>
          </p:nvSpPr>
          <p:spPr bwMode="auto">
            <a:xfrm>
              <a:off x="6883484" y="4942100"/>
              <a:ext cx="847725" cy="1123625"/>
            </a:xfrm>
            <a:custGeom>
              <a:avLst/>
              <a:gdLst>
                <a:gd name="T0" fmla="*/ 2147483647 w 944"/>
                <a:gd name="T1" fmla="*/ 2147483647 h 1262"/>
                <a:gd name="T2" fmla="*/ 2147483647 w 944"/>
                <a:gd name="T3" fmla="*/ 2147483647 h 1262"/>
                <a:gd name="T4" fmla="*/ 2147483647 w 944"/>
                <a:gd name="T5" fmla="*/ 2147483647 h 1262"/>
                <a:gd name="T6" fmla="*/ 2147483647 w 944"/>
                <a:gd name="T7" fmla="*/ 2147483647 h 1262"/>
                <a:gd name="T8" fmla="*/ 2147483647 w 944"/>
                <a:gd name="T9" fmla="*/ 2147483647 h 1262"/>
                <a:gd name="T10" fmla="*/ 2147483647 w 944"/>
                <a:gd name="T11" fmla="*/ 2147483647 h 1262"/>
                <a:gd name="T12" fmla="*/ 2147483647 w 944"/>
                <a:gd name="T13" fmla="*/ 2147483647 h 1262"/>
                <a:gd name="T14" fmla="*/ 2147483647 w 944"/>
                <a:gd name="T15" fmla="*/ 2147483647 h 1262"/>
                <a:gd name="T16" fmla="*/ 2147483647 w 944"/>
                <a:gd name="T17" fmla="*/ 2147483647 h 1262"/>
                <a:gd name="T18" fmla="*/ 2147483647 w 944"/>
                <a:gd name="T19" fmla="*/ 2147483647 h 1262"/>
                <a:gd name="T20" fmla="*/ 2147483647 w 944"/>
                <a:gd name="T21" fmla="*/ 2147483647 h 1262"/>
                <a:gd name="T22" fmla="*/ 2147483647 w 944"/>
                <a:gd name="T23" fmla="*/ 2147483647 h 1262"/>
                <a:gd name="T24" fmla="*/ 2147483647 w 944"/>
                <a:gd name="T25" fmla="*/ 2147483647 h 1262"/>
                <a:gd name="T26" fmla="*/ 2147483647 w 944"/>
                <a:gd name="T27" fmla="*/ 2147483647 h 1262"/>
                <a:gd name="T28" fmla="*/ 2147483647 w 944"/>
                <a:gd name="T29" fmla="*/ 2147483647 h 1262"/>
                <a:gd name="T30" fmla="*/ 2147483647 w 944"/>
                <a:gd name="T31" fmla="*/ 2147483647 h 1262"/>
                <a:gd name="T32" fmla="*/ 2147483647 w 944"/>
                <a:gd name="T33" fmla="*/ 2147483647 h 1262"/>
                <a:gd name="T34" fmla="*/ 2147483647 w 944"/>
                <a:gd name="T35" fmla="*/ 2147483647 h 1262"/>
                <a:gd name="T36" fmla="*/ 2147483647 w 944"/>
                <a:gd name="T37" fmla="*/ 2147483647 h 1262"/>
                <a:gd name="T38" fmla="*/ 2147483647 w 944"/>
                <a:gd name="T39" fmla="*/ 2147483647 h 1262"/>
                <a:gd name="T40" fmla="*/ 2147483647 w 944"/>
                <a:gd name="T41" fmla="*/ 2147483647 h 1262"/>
                <a:gd name="T42" fmla="*/ 2147483647 w 944"/>
                <a:gd name="T43" fmla="*/ 2147483647 h 1262"/>
                <a:gd name="T44" fmla="*/ 0 w 944"/>
                <a:gd name="T45" fmla="*/ 2147483647 h 1262"/>
                <a:gd name="T46" fmla="*/ 2147483647 w 944"/>
                <a:gd name="T47" fmla="*/ 2147483647 h 1262"/>
                <a:gd name="T48" fmla="*/ 2147483647 w 944"/>
                <a:gd name="T49" fmla="*/ 2147483647 h 1262"/>
                <a:gd name="T50" fmla="*/ 2147483647 w 944"/>
                <a:gd name="T51" fmla="*/ 2147483647 h 1262"/>
                <a:gd name="T52" fmla="*/ 2147483647 w 944"/>
                <a:gd name="T53" fmla="*/ 2147483647 h 1262"/>
                <a:gd name="T54" fmla="*/ 2147483647 w 944"/>
                <a:gd name="T55" fmla="*/ 2147483647 h 1262"/>
                <a:gd name="T56" fmla="*/ 2147483647 w 944"/>
                <a:gd name="T57" fmla="*/ 2147483647 h 1262"/>
                <a:gd name="T58" fmla="*/ 2147483647 w 944"/>
                <a:gd name="T59" fmla="*/ 2147483647 h 1262"/>
                <a:gd name="T60" fmla="*/ 2147483647 w 944"/>
                <a:gd name="T61" fmla="*/ 2147483647 h 1262"/>
                <a:gd name="T62" fmla="*/ 2147483647 w 944"/>
                <a:gd name="T63" fmla="*/ 2147483647 h 1262"/>
                <a:gd name="T64" fmla="*/ 2147483647 w 944"/>
                <a:gd name="T65" fmla="*/ 2147483647 h 1262"/>
                <a:gd name="T66" fmla="*/ 2147483647 w 944"/>
                <a:gd name="T67" fmla="*/ 2147483647 h 1262"/>
                <a:gd name="T68" fmla="*/ 2147483647 w 944"/>
                <a:gd name="T69" fmla="*/ 2147483647 h 1262"/>
                <a:gd name="T70" fmla="*/ 2147483647 w 944"/>
                <a:gd name="T71" fmla="*/ 2147483647 h 1262"/>
                <a:gd name="T72" fmla="*/ 2147483647 w 944"/>
                <a:gd name="T73" fmla="*/ 2147483647 h 1262"/>
                <a:gd name="T74" fmla="*/ 2147483647 w 944"/>
                <a:gd name="T75" fmla="*/ 2147483647 h 1262"/>
                <a:gd name="T76" fmla="*/ 2147483647 w 944"/>
                <a:gd name="T77" fmla="*/ 2147483647 h 1262"/>
                <a:gd name="T78" fmla="*/ 2147483647 w 944"/>
                <a:gd name="T79" fmla="*/ 2147483647 h 1262"/>
                <a:gd name="T80" fmla="*/ 2147483647 w 944"/>
                <a:gd name="T81" fmla="*/ 2147483647 h 1262"/>
                <a:gd name="T82" fmla="*/ 2147483647 w 944"/>
                <a:gd name="T83" fmla="*/ 2147483647 h 1262"/>
                <a:gd name="T84" fmla="*/ 2147483647 w 944"/>
                <a:gd name="T85" fmla="*/ 2147483647 h 1262"/>
                <a:gd name="T86" fmla="*/ 2147483647 w 944"/>
                <a:gd name="T87" fmla="*/ 2147483647 h 1262"/>
                <a:gd name="T88" fmla="*/ 2147483647 w 944"/>
                <a:gd name="T89" fmla="*/ 2147483647 h 1262"/>
                <a:gd name="T90" fmla="*/ 2147483647 w 944"/>
                <a:gd name="T91" fmla="*/ 2147483647 h 1262"/>
                <a:gd name="T92" fmla="*/ 2147483647 w 944"/>
                <a:gd name="T93" fmla="*/ 2147483647 h 1262"/>
                <a:gd name="T94" fmla="*/ 2147483647 w 944"/>
                <a:gd name="T95" fmla="*/ 2147483647 h 1262"/>
                <a:gd name="T96" fmla="*/ 2147483647 w 944"/>
                <a:gd name="T97" fmla="*/ 2147483647 h 1262"/>
                <a:gd name="T98" fmla="*/ 2147483647 w 944"/>
                <a:gd name="T99" fmla="*/ 2147483647 h 1262"/>
                <a:gd name="T100" fmla="*/ 2147483647 w 944"/>
                <a:gd name="T101" fmla="*/ 2147483647 h 1262"/>
                <a:gd name="T102" fmla="*/ 2147483647 w 944"/>
                <a:gd name="T103" fmla="*/ 2147483647 h 1262"/>
                <a:gd name="T104" fmla="*/ 2147483647 w 944"/>
                <a:gd name="T105" fmla="*/ 2147483647 h 1262"/>
                <a:gd name="T106" fmla="*/ 2147483647 w 944"/>
                <a:gd name="T107" fmla="*/ 2147483647 h 1262"/>
                <a:gd name="T108" fmla="*/ 2147483647 w 944"/>
                <a:gd name="T109" fmla="*/ 2147483647 h 1262"/>
                <a:gd name="T110" fmla="*/ 2147483647 w 944"/>
                <a:gd name="T111" fmla="*/ 2147483647 h 12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44"/>
                <a:gd name="T169" fmla="*/ 0 h 1262"/>
                <a:gd name="T170" fmla="*/ 944 w 944"/>
                <a:gd name="T171" fmla="*/ 1262 h 12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44" h="1262">
                  <a:moveTo>
                    <a:pt x="614" y="1262"/>
                  </a:moveTo>
                  <a:lnTo>
                    <a:pt x="622" y="1238"/>
                  </a:lnTo>
                  <a:lnTo>
                    <a:pt x="626" y="1218"/>
                  </a:lnTo>
                  <a:lnTo>
                    <a:pt x="626" y="1182"/>
                  </a:lnTo>
                  <a:lnTo>
                    <a:pt x="626" y="1145"/>
                  </a:lnTo>
                  <a:lnTo>
                    <a:pt x="622" y="1141"/>
                  </a:lnTo>
                  <a:lnTo>
                    <a:pt x="605" y="1133"/>
                  </a:lnTo>
                  <a:lnTo>
                    <a:pt x="589" y="1133"/>
                  </a:lnTo>
                  <a:lnTo>
                    <a:pt x="581" y="1133"/>
                  </a:lnTo>
                  <a:lnTo>
                    <a:pt x="573" y="1137"/>
                  </a:lnTo>
                  <a:lnTo>
                    <a:pt x="561" y="1141"/>
                  </a:lnTo>
                  <a:lnTo>
                    <a:pt x="545" y="1149"/>
                  </a:lnTo>
                  <a:lnTo>
                    <a:pt x="529" y="1166"/>
                  </a:lnTo>
                  <a:lnTo>
                    <a:pt x="521" y="1166"/>
                  </a:lnTo>
                  <a:lnTo>
                    <a:pt x="513" y="1162"/>
                  </a:lnTo>
                  <a:lnTo>
                    <a:pt x="513" y="1137"/>
                  </a:lnTo>
                  <a:lnTo>
                    <a:pt x="513" y="1121"/>
                  </a:lnTo>
                  <a:lnTo>
                    <a:pt x="505" y="1113"/>
                  </a:lnTo>
                  <a:lnTo>
                    <a:pt x="501" y="1109"/>
                  </a:lnTo>
                  <a:lnTo>
                    <a:pt x="497" y="1105"/>
                  </a:lnTo>
                  <a:lnTo>
                    <a:pt x="484" y="1105"/>
                  </a:lnTo>
                  <a:lnTo>
                    <a:pt x="476" y="1101"/>
                  </a:lnTo>
                  <a:lnTo>
                    <a:pt x="452" y="1085"/>
                  </a:lnTo>
                  <a:lnTo>
                    <a:pt x="432" y="1081"/>
                  </a:lnTo>
                  <a:lnTo>
                    <a:pt x="404" y="1069"/>
                  </a:lnTo>
                  <a:lnTo>
                    <a:pt x="384" y="1057"/>
                  </a:lnTo>
                  <a:lnTo>
                    <a:pt x="367" y="1045"/>
                  </a:lnTo>
                  <a:lnTo>
                    <a:pt x="347" y="1036"/>
                  </a:lnTo>
                  <a:lnTo>
                    <a:pt x="339" y="1036"/>
                  </a:lnTo>
                  <a:lnTo>
                    <a:pt x="327" y="1036"/>
                  </a:lnTo>
                  <a:lnTo>
                    <a:pt x="315" y="1036"/>
                  </a:lnTo>
                  <a:lnTo>
                    <a:pt x="303" y="1045"/>
                  </a:lnTo>
                  <a:lnTo>
                    <a:pt x="295" y="1049"/>
                  </a:lnTo>
                  <a:lnTo>
                    <a:pt x="279" y="1057"/>
                  </a:lnTo>
                  <a:lnTo>
                    <a:pt x="259" y="1065"/>
                  </a:lnTo>
                  <a:lnTo>
                    <a:pt x="255" y="1065"/>
                  </a:lnTo>
                  <a:lnTo>
                    <a:pt x="246" y="1065"/>
                  </a:lnTo>
                  <a:lnTo>
                    <a:pt x="226" y="1049"/>
                  </a:lnTo>
                  <a:lnTo>
                    <a:pt x="214" y="1032"/>
                  </a:lnTo>
                  <a:lnTo>
                    <a:pt x="206" y="1020"/>
                  </a:lnTo>
                  <a:lnTo>
                    <a:pt x="194" y="1012"/>
                  </a:lnTo>
                  <a:lnTo>
                    <a:pt x="174" y="1008"/>
                  </a:lnTo>
                  <a:lnTo>
                    <a:pt x="174" y="1012"/>
                  </a:lnTo>
                  <a:lnTo>
                    <a:pt x="170" y="1016"/>
                  </a:lnTo>
                  <a:lnTo>
                    <a:pt x="170" y="1024"/>
                  </a:lnTo>
                  <a:lnTo>
                    <a:pt x="138" y="1032"/>
                  </a:lnTo>
                  <a:lnTo>
                    <a:pt x="121" y="1036"/>
                  </a:lnTo>
                  <a:lnTo>
                    <a:pt x="109" y="1036"/>
                  </a:lnTo>
                  <a:lnTo>
                    <a:pt x="101" y="1045"/>
                  </a:lnTo>
                  <a:lnTo>
                    <a:pt x="97" y="1032"/>
                  </a:lnTo>
                  <a:lnTo>
                    <a:pt x="97" y="1020"/>
                  </a:lnTo>
                  <a:lnTo>
                    <a:pt x="93" y="1012"/>
                  </a:lnTo>
                  <a:lnTo>
                    <a:pt x="81" y="992"/>
                  </a:lnTo>
                  <a:lnTo>
                    <a:pt x="81" y="984"/>
                  </a:lnTo>
                  <a:lnTo>
                    <a:pt x="81" y="972"/>
                  </a:lnTo>
                  <a:lnTo>
                    <a:pt x="77" y="972"/>
                  </a:lnTo>
                  <a:lnTo>
                    <a:pt x="73" y="972"/>
                  </a:lnTo>
                  <a:lnTo>
                    <a:pt x="73" y="964"/>
                  </a:lnTo>
                  <a:lnTo>
                    <a:pt x="73" y="948"/>
                  </a:lnTo>
                  <a:lnTo>
                    <a:pt x="73" y="944"/>
                  </a:lnTo>
                  <a:lnTo>
                    <a:pt x="77" y="940"/>
                  </a:lnTo>
                  <a:lnTo>
                    <a:pt x="97" y="936"/>
                  </a:lnTo>
                  <a:lnTo>
                    <a:pt x="109" y="928"/>
                  </a:lnTo>
                  <a:lnTo>
                    <a:pt x="125" y="928"/>
                  </a:lnTo>
                  <a:lnTo>
                    <a:pt x="133" y="923"/>
                  </a:lnTo>
                  <a:lnTo>
                    <a:pt x="142" y="919"/>
                  </a:lnTo>
                  <a:lnTo>
                    <a:pt x="154" y="919"/>
                  </a:lnTo>
                  <a:lnTo>
                    <a:pt x="170" y="899"/>
                  </a:lnTo>
                  <a:lnTo>
                    <a:pt x="182" y="887"/>
                  </a:lnTo>
                  <a:lnTo>
                    <a:pt x="186" y="883"/>
                  </a:lnTo>
                  <a:lnTo>
                    <a:pt x="194" y="883"/>
                  </a:lnTo>
                  <a:lnTo>
                    <a:pt x="206" y="863"/>
                  </a:lnTo>
                  <a:lnTo>
                    <a:pt x="210" y="851"/>
                  </a:lnTo>
                  <a:lnTo>
                    <a:pt x="214" y="843"/>
                  </a:lnTo>
                  <a:lnTo>
                    <a:pt x="218" y="827"/>
                  </a:lnTo>
                  <a:lnTo>
                    <a:pt x="226" y="827"/>
                  </a:lnTo>
                  <a:lnTo>
                    <a:pt x="238" y="815"/>
                  </a:lnTo>
                  <a:lnTo>
                    <a:pt x="242" y="794"/>
                  </a:lnTo>
                  <a:lnTo>
                    <a:pt x="250" y="782"/>
                  </a:lnTo>
                  <a:lnTo>
                    <a:pt x="250" y="766"/>
                  </a:lnTo>
                  <a:lnTo>
                    <a:pt x="246" y="746"/>
                  </a:lnTo>
                  <a:lnTo>
                    <a:pt x="246" y="738"/>
                  </a:lnTo>
                  <a:lnTo>
                    <a:pt x="242" y="730"/>
                  </a:lnTo>
                  <a:lnTo>
                    <a:pt x="222" y="722"/>
                  </a:lnTo>
                  <a:lnTo>
                    <a:pt x="206" y="710"/>
                  </a:lnTo>
                  <a:lnTo>
                    <a:pt x="206" y="698"/>
                  </a:lnTo>
                  <a:lnTo>
                    <a:pt x="206" y="685"/>
                  </a:lnTo>
                  <a:lnTo>
                    <a:pt x="218" y="677"/>
                  </a:lnTo>
                  <a:lnTo>
                    <a:pt x="234" y="661"/>
                  </a:lnTo>
                  <a:lnTo>
                    <a:pt x="238" y="661"/>
                  </a:lnTo>
                  <a:lnTo>
                    <a:pt x="246" y="661"/>
                  </a:lnTo>
                  <a:lnTo>
                    <a:pt x="275" y="621"/>
                  </a:lnTo>
                  <a:lnTo>
                    <a:pt x="287" y="605"/>
                  </a:lnTo>
                  <a:lnTo>
                    <a:pt x="303" y="605"/>
                  </a:lnTo>
                  <a:lnTo>
                    <a:pt x="323" y="605"/>
                  </a:lnTo>
                  <a:lnTo>
                    <a:pt x="327" y="601"/>
                  </a:lnTo>
                  <a:lnTo>
                    <a:pt x="331" y="597"/>
                  </a:lnTo>
                  <a:lnTo>
                    <a:pt x="331" y="593"/>
                  </a:lnTo>
                  <a:lnTo>
                    <a:pt x="331" y="585"/>
                  </a:lnTo>
                  <a:lnTo>
                    <a:pt x="327" y="585"/>
                  </a:lnTo>
                  <a:lnTo>
                    <a:pt x="327" y="577"/>
                  </a:lnTo>
                  <a:lnTo>
                    <a:pt x="303" y="564"/>
                  </a:lnTo>
                  <a:lnTo>
                    <a:pt x="295" y="556"/>
                  </a:lnTo>
                  <a:lnTo>
                    <a:pt x="283" y="548"/>
                  </a:lnTo>
                  <a:lnTo>
                    <a:pt x="279" y="548"/>
                  </a:lnTo>
                  <a:lnTo>
                    <a:pt x="271" y="536"/>
                  </a:lnTo>
                  <a:lnTo>
                    <a:pt x="267" y="524"/>
                  </a:lnTo>
                  <a:lnTo>
                    <a:pt x="259" y="512"/>
                  </a:lnTo>
                  <a:lnTo>
                    <a:pt x="259" y="500"/>
                  </a:lnTo>
                  <a:lnTo>
                    <a:pt x="255" y="492"/>
                  </a:lnTo>
                  <a:lnTo>
                    <a:pt x="250" y="484"/>
                  </a:lnTo>
                  <a:lnTo>
                    <a:pt x="250" y="480"/>
                  </a:lnTo>
                  <a:lnTo>
                    <a:pt x="250" y="476"/>
                  </a:lnTo>
                  <a:lnTo>
                    <a:pt x="238" y="472"/>
                  </a:lnTo>
                  <a:lnTo>
                    <a:pt x="222" y="472"/>
                  </a:lnTo>
                  <a:lnTo>
                    <a:pt x="206" y="464"/>
                  </a:lnTo>
                  <a:lnTo>
                    <a:pt x="194" y="455"/>
                  </a:lnTo>
                  <a:lnTo>
                    <a:pt x="182" y="431"/>
                  </a:lnTo>
                  <a:lnTo>
                    <a:pt x="170" y="399"/>
                  </a:lnTo>
                  <a:lnTo>
                    <a:pt x="162" y="383"/>
                  </a:lnTo>
                  <a:lnTo>
                    <a:pt x="162" y="367"/>
                  </a:lnTo>
                  <a:lnTo>
                    <a:pt x="154" y="330"/>
                  </a:lnTo>
                  <a:lnTo>
                    <a:pt x="142" y="318"/>
                  </a:lnTo>
                  <a:lnTo>
                    <a:pt x="121" y="318"/>
                  </a:lnTo>
                  <a:lnTo>
                    <a:pt x="101" y="318"/>
                  </a:lnTo>
                  <a:lnTo>
                    <a:pt x="93" y="322"/>
                  </a:lnTo>
                  <a:lnTo>
                    <a:pt x="77" y="326"/>
                  </a:lnTo>
                  <a:lnTo>
                    <a:pt x="73" y="326"/>
                  </a:lnTo>
                  <a:lnTo>
                    <a:pt x="69" y="326"/>
                  </a:lnTo>
                  <a:lnTo>
                    <a:pt x="49" y="318"/>
                  </a:lnTo>
                  <a:lnTo>
                    <a:pt x="33" y="310"/>
                  </a:lnTo>
                  <a:lnTo>
                    <a:pt x="29" y="278"/>
                  </a:lnTo>
                  <a:lnTo>
                    <a:pt x="25" y="246"/>
                  </a:lnTo>
                  <a:lnTo>
                    <a:pt x="12" y="213"/>
                  </a:lnTo>
                  <a:lnTo>
                    <a:pt x="4" y="189"/>
                  </a:lnTo>
                  <a:lnTo>
                    <a:pt x="4" y="185"/>
                  </a:lnTo>
                  <a:lnTo>
                    <a:pt x="0" y="185"/>
                  </a:lnTo>
                  <a:lnTo>
                    <a:pt x="0" y="177"/>
                  </a:lnTo>
                  <a:lnTo>
                    <a:pt x="0" y="169"/>
                  </a:lnTo>
                  <a:lnTo>
                    <a:pt x="12" y="153"/>
                  </a:lnTo>
                  <a:lnTo>
                    <a:pt x="21" y="145"/>
                  </a:lnTo>
                  <a:lnTo>
                    <a:pt x="25" y="133"/>
                  </a:lnTo>
                  <a:lnTo>
                    <a:pt x="29" y="113"/>
                  </a:lnTo>
                  <a:lnTo>
                    <a:pt x="53" y="109"/>
                  </a:lnTo>
                  <a:lnTo>
                    <a:pt x="73" y="100"/>
                  </a:lnTo>
                  <a:lnTo>
                    <a:pt x="81" y="96"/>
                  </a:lnTo>
                  <a:lnTo>
                    <a:pt x="85" y="88"/>
                  </a:lnTo>
                  <a:lnTo>
                    <a:pt x="97" y="88"/>
                  </a:lnTo>
                  <a:lnTo>
                    <a:pt x="105" y="88"/>
                  </a:lnTo>
                  <a:lnTo>
                    <a:pt x="109" y="84"/>
                  </a:lnTo>
                  <a:lnTo>
                    <a:pt x="121" y="68"/>
                  </a:lnTo>
                  <a:lnTo>
                    <a:pt x="125" y="48"/>
                  </a:lnTo>
                  <a:lnTo>
                    <a:pt x="125" y="24"/>
                  </a:lnTo>
                  <a:lnTo>
                    <a:pt x="133" y="20"/>
                  </a:lnTo>
                  <a:lnTo>
                    <a:pt x="138" y="12"/>
                  </a:lnTo>
                  <a:lnTo>
                    <a:pt x="170" y="4"/>
                  </a:lnTo>
                  <a:lnTo>
                    <a:pt x="194" y="0"/>
                  </a:lnTo>
                  <a:lnTo>
                    <a:pt x="206" y="0"/>
                  </a:lnTo>
                  <a:lnTo>
                    <a:pt x="218" y="0"/>
                  </a:lnTo>
                  <a:lnTo>
                    <a:pt x="222" y="12"/>
                  </a:lnTo>
                  <a:lnTo>
                    <a:pt x="234" y="24"/>
                  </a:lnTo>
                  <a:lnTo>
                    <a:pt x="250" y="48"/>
                  </a:lnTo>
                  <a:lnTo>
                    <a:pt x="275" y="64"/>
                  </a:lnTo>
                  <a:lnTo>
                    <a:pt x="275" y="109"/>
                  </a:lnTo>
                  <a:lnTo>
                    <a:pt x="271" y="149"/>
                  </a:lnTo>
                  <a:lnTo>
                    <a:pt x="267" y="153"/>
                  </a:lnTo>
                  <a:lnTo>
                    <a:pt x="259" y="161"/>
                  </a:lnTo>
                  <a:lnTo>
                    <a:pt x="259" y="173"/>
                  </a:lnTo>
                  <a:lnTo>
                    <a:pt x="255" y="177"/>
                  </a:lnTo>
                  <a:lnTo>
                    <a:pt x="255" y="189"/>
                  </a:lnTo>
                  <a:lnTo>
                    <a:pt x="259" y="201"/>
                  </a:lnTo>
                  <a:lnTo>
                    <a:pt x="259" y="230"/>
                  </a:lnTo>
                  <a:lnTo>
                    <a:pt x="259" y="250"/>
                  </a:lnTo>
                  <a:lnTo>
                    <a:pt x="267" y="266"/>
                  </a:lnTo>
                  <a:lnTo>
                    <a:pt x="271" y="290"/>
                  </a:lnTo>
                  <a:lnTo>
                    <a:pt x="275" y="294"/>
                  </a:lnTo>
                  <a:lnTo>
                    <a:pt x="279" y="310"/>
                  </a:lnTo>
                  <a:lnTo>
                    <a:pt x="283" y="322"/>
                  </a:lnTo>
                  <a:lnTo>
                    <a:pt x="303" y="359"/>
                  </a:lnTo>
                  <a:lnTo>
                    <a:pt x="315" y="367"/>
                  </a:lnTo>
                  <a:lnTo>
                    <a:pt x="319" y="375"/>
                  </a:lnTo>
                  <a:lnTo>
                    <a:pt x="323" y="379"/>
                  </a:lnTo>
                  <a:lnTo>
                    <a:pt x="380" y="379"/>
                  </a:lnTo>
                  <a:lnTo>
                    <a:pt x="436" y="379"/>
                  </a:lnTo>
                  <a:lnTo>
                    <a:pt x="448" y="363"/>
                  </a:lnTo>
                  <a:lnTo>
                    <a:pt x="464" y="343"/>
                  </a:lnTo>
                  <a:lnTo>
                    <a:pt x="464" y="338"/>
                  </a:lnTo>
                  <a:lnTo>
                    <a:pt x="468" y="322"/>
                  </a:lnTo>
                  <a:lnTo>
                    <a:pt x="476" y="306"/>
                  </a:lnTo>
                  <a:lnTo>
                    <a:pt x="493" y="290"/>
                  </a:lnTo>
                  <a:lnTo>
                    <a:pt x="493" y="274"/>
                  </a:lnTo>
                  <a:lnTo>
                    <a:pt x="497" y="250"/>
                  </a:lnTo>
                  <a:lnTo>
                    <a:pt x="513" y="234"/>
                  </a:lnTo>
                  <a:lnTo>
                    <a:pt x="525" y="230"/>
                  </a:lnTo>
                  <a:lnTo>
                    <a:pt x="533" y="230"/>
                  </a:lnTo>
                  <a:lnTo>
                    <a:pt x="549" y="230"/>
                  </a:lnTo>
                  <a:lnTo>
                    <a:pt x="553" y="226"/>
                  </a:lnTo>
                  <a:lnTo>
                    <a:pt x="553" y="217"/>
                  </a:lnTo>
                  <a:lnTo>
                    <a:pt x="557" y="209"/>
                  </a:lnTo>
                  <a:lnTo>
                    <a:pt x="561" y="189"/>
                  </a:lnTo>
                  <a:lnTo>
                    <a:pt x="569" y="181"/>
                  </a:lnTo>
                  <a:lnTo>
                    <a:pt x="577" y="173"/>
                  </a:lnTo>
                  <a:lnTo>
                    <a:pt x="589" y="169"/>
                  </a:lnTo>
                  <a:lnTo>
                    <a:pt x="605" y="161"/>
                  </a:lnTo>
                  <a:lnTo>
                    <a:pt x="614" y="161"/>
                  </a:lnTo>
                  <a:lnTo>
                    <a:pt x="626" y="161"/>
                  </a:lnTo>
                  <a:lnTo>
                    <a:pt x="634" y="169"/>
                  </a:lnTo>
                  <a:lnTo>
                    <a:pt x="638" y="177"/>
                  </a:lnTo>
                  <a:lnTo>
                    <a:pt x="646" y="181"/>
                  </a:lnTo>
                  <a:lnTo>
                    <a:pt x="662" y="185"/>
                  </a:lnTo>
                  <a:lnTo>
                    <a:pt x="694" y="189"/>
                  </a:lnTo>
                  <a:lnTo>
                    <a:pt x="722" y="189"/>
                  </a:lnTo>
                  <a:lnTo>
                    <a:pt x="735" y="185"/>
                  </a:lnTo>
                  <a:lnTo>
                    <a:pt x="751" y="181"/>
                  </a:lnTo>
                  <a:lnTo>
                    <a:pt x="763" y="177"/>
                  </a:lnTo>
                  <a:lnTo>
                    <a:pt x="771" y="173"/>
                  </a:lnTo>
                  <a:lnTo>
                    <a:pt x="819" y="169"/>
                  </a:lnTo>
                  <a:lnTo>
                    <a:pt x="835" y="161"/>
                  </a:lnTo>
                  <a:lnTo>
                    <a:pt x="844" y="153"/>
                  </a:lnTo>
                  <a:lnTo>
                    <a:pt x="852" y="149"/>
                  </a:lnTo>
                  <a:lnTo>
                    <a:pt x="868" y="149"/>
                  </a:lnTo>
                  <a:lnTo>
                    <a:pt x="880" y="149"/>
                  </a:lnTo>
                  <a:lnTo>
                    <a:pt x="884" y="153"/>
                  </a:lnTo>
                  <a:lnTo>
                    <a:pt x="900" y="173"/>
                  </a:lnTo>
                  <a:lnTo>
                    <a:pt x="900" y="185"/>
                  </a:lnTo>
                  <a:lnTo>
                    <a:pt x="900" y="197"/>
                  </a:lnTo>
                  <a:lnTo>
                    <a:pt x="900" y="201"/>
                  </a:lnTo>
                  <a:lnTo>
                    <a:pt x="896" y="209"/>
                  </a:lnTo>
                  <a:lnTo>
                    <a:pt x="872" y="209"/>
                  </a:lnTo>
                  <a:lnTo>
                    <a:pt x="844" y="209"/>
                  </a:lnTo>
                  <a:lnTo>
                    <a:pt x="831" y="217"/>
                  </a:lnTo>
                  <a:lnTo>
                    <a:pt x="815" y="226"/>
                  </a:lnTo>
                  <a:lnTo>
                    <a:pt x="803" y="238"/>
                  </a:lnTo>
                  <a:lnTo>
                    <a:pt x="787" y="250"/>
                  </a:lnTo>
                  <a:lnTo>
                    <a:pt x="791" y="290"/>
                  </a:lnTo>
                  <a:lnTo>
                    <a:pt x="791" y="302"/>
                  </a:lnTo>
                  <a:lnTo>
                    <a:pt x="807" y="302"/>
                  </a:lnTo>
                  <a:lnTo>
                    <a:pt x="819" y="306"/>
                  </a:lnTo>
                  <a:lnTo>
                    <a:pt x="831" y="314"/>
                  </a:lnTo>
                  <a:lnTo>
                    <a:pt x="848" y="318"/>
                  </a:lnTo>
                  <a:lnTo>
                    <a:pt x="852" y="326"/>
                  </a:lnTo>
                  <a:lnTo>
                    <a:pt x="856" y="330"/>
                  </a:lnTo>
                  <a:lnTo>
                    <a:pt x="856" y="343"/>
                  </a:lnTo>
                  <a:lnTo>
                    <a:pt x="856" y="363"/>
                  </a:lnTo>
                  <a:lnTo>
                    <a:pt x="848" y="379"/>
                  </a:lnTo>
                  <a:lnTo>
                    <a:pt x="835" y="391"/>
                  </a:lnTo>
                  <a:lnTo>
                    <a:pt x="835" y="395"/>
                  </a:lnTo>
                  <a:lnTo>
                    <a:pt x="835" y="403"/>
                  </a:lnTo>
                  <a:lnTo>
                    <a:pt x="839" y="415"/>
                  </a:lnTo>
                  <a:lnTo>
                    <a:pt x="848" y="427"/>
                  </a:lnTo>
                  <a:lnTo>
                    <a:pt x="880" y="435"/>
                  </a:lnTo>
                  <a:lnTo>
                    <a:pt x="896" y="451"/>
                  </a:lnTo>
                  <a:lnTo>
                    <a:pt x="916" y="472"/>
                  </a:lnTo>
                  <a:lnTo>
                    <a:pt x="924" y="480"/>
                  </a:lnTo>
                  <a:lnTo>
                    <a:pt x="924" y="512"/>
                  </a:lnTo>
                  <a:lnTo>
                    <a:pt x="920" y="528"/>
                  </a:lnTo>
                  <a:lnTo>
                    <a:pt x="916" y="528"/>
                  </a:lnTo>
                  <a:lnTo>
                    <a:pt x="912" y="532"/>
                  </a:lnTo>
                  <a:lnTo>
                    <a:pt x="884" y="540"/>
                  </a:lnTo>
                  <a:lnTo>
                    <a:pt x="848" y="548"/>
                  </a:lnTo>
                  <a:lnTo>
                    <a:pt x="839" y="556"/>
                  </a:lnTo>
                  <a:lnTo>
                    <a:pt x="827" y="564"/>
                  </a:lnTo>
                  <a:lnTo>
                    <a:pt x="819" y="593"/>
                  </a:lnTo>
                  <a:lnTo>
                    <a:pt x="811" y="621"/>
                  </a:lnTo>
                  <a:lnTo>
                    <a:pt x="791" y="637"/>
                  </a:lnTo>
                  <a:lnTo>
                    <a:pt x="783" y="649"/>
                  </a:lnTo>
                  <a:lnTo>
                    <a:pt x="783" y="661"/>
                  </a:lnTo>
                  <a:lnTo>
                    <a:pt x="787" y="677"/>
                  </a:lnTo>
                  <a:lnTo>
                    <a:pt x="791" y="677"/>
                  </a:lnTo>
                  <a:lnTo>
                    <a:pt x="803" y="681"/>
                  </a:lnTo>
                  <a:lnTo>
                    <a:pt x="807" y="689"/>
                  </a:lnTo>
                  <a:lnTo>
                    <a:pt x="815" y="702"/>
                  </a:lnTo>
                  <a:lnTo>
                    <a:pt x="819" y="714"/>
                  </a:lnTo>
                  <a:lnTo>
                    <a:pt x="827" y="726"/>
                  </a:lnTo>
                  <a:lnTo>
                    <a:pt x="827" y="750"/>
                  </a:lnTo>
                  <a:lnTo>
                    <a:pt x="831" y="782"/>
                  </a:lnTo>
                  <a:lnTo>
                    <a:pt x="839" y="790"/>
                  </a:lnTo>
                  <a:lnTo>
                    <a:pt x="848" y="794"/>
                  </a:lnTo>
                  <a:lnTo>
                    <a:pt x="864" y="819"/>
                  </a:lnTo>
                  <a:lnTo>
                    <a:pt x="880" y="831"/>
                  </a:lnTo>
                  <a:lnTo>
                    <a:pt x="884" y="851"/>
                  </a:lnTo>
                  <a:lnTo>
                    <a:pt x="888" y="867"/>
                  </a:lnTo>
                  <a:lnTo>
                    <a:pt x="892" y="879"/>
                  </a:lnTo>
                  <a:lnTo>
                    <a:pt x="900" y="883"/>
                  </a:lnTo>
                  <a:lnTo>
                    <a:pt x="900" y="903"/>
                  </a:lnTo>
                  <a:lnTo>
                    <a:pt x="900" y="923"/>
                  </a:lnTo>
                  <a:lnTo>
                    <a:pt x="900" y="928"/>
                  </a:lnTo>
                  <a:lnTo>
                    <a:pt x="896" y="932"/>
                  </a:lnTo>
                  <a:lnTo>
                    <a:pt x="892" y="936"/>
                  </a:lnTo>
                  <a:lnTo>
                    <a:pt x="892" y="944"/>
                  </a:lnTo>
                  <a:lnTo>
                    <a:pt x="892" y="964"/>
                  </a:lnTo>
                  <a:lnTo>
                    <a:pt x="892" y="976"/>
                  </a:lnTo>
                  <a:lnTo>
                    <a:pt x="892" y="984"/>
                  </a:lnTo>
                  <a:lnTo>
                    <a:pt x="896" y="992"/>
                  </a:lnTo>
                  <a:lnTo>
                    <a:pt x="900" y="992"/>
                  </a:lnTo>
                  <a:lnTo>
                    <a:pt x="900" y="996"/>
                  </a:lnTo>
                  <a:lnTo>
                    <a:pt x="904" y="1008"/>
                  </a:lnTo>
                  <a:lnTo>
                    <a:pt x="904" y="1016"/>
                  </a:lnTo>
                  <a:lnTo>
                    <a:pt x="920" y="1020"/>
                  </a:lnTo>
                  <a:lnTo>
                    <a:pt x="932" y="1032"/>
                  </a:lnTo>
                  <a:lnTo>
                    <a:pt x="940" y="1036"/>
                  </a:lnTo>
                  <a:lnTo>
                    <a:pt x="944" y="1049"/>
                  </a:lnTo>
                  <a:lnTo>
                    <a:pt x="944" y="1065"/>
                  </a:lnTo>
                  <a:lnTo>
                    <a:pt x="944" y="1085"/>
                  </a:lnTo>
                  <a:lnTo>
                    <a:pt x="932" y="1125"/>
                  </a:lnTo>
                  <a:lnTo>
                    <a:pt x="924" y="1157"/>
                  </a:lnTo>
                  <a:lnTo>
                    <a:pt x="920" y="1149"/>
                  </a:lnTo>
                  <a:lnTo>
                    <a:pt x="916" y="1145"/>
                  </a:lnTo>
                  <a:lnTo>
                    <a:pt x="904" y="1125"/>
                  </a:lnTo>
                  <a:lnTo>
                    <a:pt x="896" y="1101"/>
                  </a:lnTo>
                  <a:lnTo>
                    <a:pt x="888" y="1085"/>
                  </a:lnTo>
                  <a:lnTo>
                    <a:pt x="872" y="1073"/>
                  </a:lnTo>
                  <a:lnTo>
                    <a:pt x="872" y="1061"/>
                  </a:lnTo>
                  <a:lnTo>
                    <a:pt x="864" y="1057"/>
                  </a:lnTo>
                  <a:lnTo>
                    <a:pt x="848" y="1057"/>
                  </a:lnTo>
                  <a:lnTo>
                    <a:pt x="831" y="1057"/>
                  </a:lnTo>
                  <a:lnTo>
                    <a:pt x="831" y="1061"/>
                  </a:lnTo>
                  <a:lnTo>
                    <a:pt x="807" y="1065"/>
                  </a:lnTo>
                  <a:lnTo>
                    <a:pt x="799" y="1073"/>
                  </a:lnTo>
                  <a:lnTo>
                    <a:pt x="791" y="1085"/>
                  </a:lnTo>
                  <a:lnTo>
                    <a:pt x="799" y="1133"/>
                  </a:lnTo>
                  <a:lnTo>
                    <a:pt x="787" y="1137"/>
                  </a:lnTo>
                  <a:lnTo>
                    <a:pt x="779" y="1145"/>
                  </a:lnTo>
                  <a:lnTo>
                    <a:pt x="775" y="1157"/>
                  </a:lnTo>
                  <a:lnTo>
                    <a:pt x="771" y="1162"/>
                  </a:lnTo>
                  <a:lnTo>
                    <a:pt x="771" y="1186"/>
                  </a:lnTo>
                  <a:lnTo>
                    <a:pt x="771" y="1210"/>
                  </a:lnTo>
                  <a:lnTo>
                    <a:pt x="767" y="1210"/>
                  </a:lnTo>
                  <a:lnTo>
                    <a:pt x="767" y="1214"/>
                  </a:lnTo>
                  <a:lnTo>
                    <a:pt x="747" y="1218"/>
                  </a:lnTo>
                  <a:lnTo>
                    <a:pt x="727" y="1222"/>
                  </a:lnTo>
                  <a:lnTo>
                    <a:pt x="718" y="1230"/>
                  </a:lnTo>
                  <a:lnTo>
                    <a:pt x="714" y="1242"/>
                  </a:lnTo>
                  <a:lnTo>
                    <a:pt x="698" y="1250"/>
                  </a:lnTo>
                  <a:lnTo>
                    <a:pt x="678" y="1258"/>
                  </a:lnTo>
                  <a:lnTo>
                    <a:pt x="646" y="1258"/>
                  </a:lnTo>
                  <a:lnTo>
                    <a:pt x="614" y="1262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59" name="Freeform 22"/>
            <p:cNvSpPr>
              <a:spLocks/>
            </p:cNvSpPr>
            <p:nvPr/>
          </p:nvSpPr>
          <p:spPr bwMode="auto">
            <a:xfrm>
              <a:off x="3879934" y="4797797"/>
              <a:ext cx="1274762" cy="1164159"/>
            </a:xfrm>
            <a:custGeom>
              <a:avLst/>
              <a:gdLst>
                <a:gd name="T0" fmla="*/ 2147483647 w 1420"/>
                <a:gd name="T1" fmla="*/ 2147483647 h 1307"/>
                <a:gd name="T2" fmla="*/ 2147483647 w 1420"/>
                <a:gd name="T3" fmla="*/ 2147483647 h 1307"/>
                <a:gd name="T4" fmla="*/ 2147483647 w 1420"/>
                <a:gd name="T5" fmla="*/ 2147483647 h 1307"/>
                <a:gd name="T6" fmla="*/ 2147483647 w 1420"/>
                <a:gd name="T7" fmla="*/ 2147483647 h 1307"/>
                <a:gd name="T8" fmla="*/ 2147483647 w 1420"/>
                <a:gd name="T9" fmla="*/ 2147483647 h 1307"/>
                <a:gd name="T10" fmla="*/ 2147483647 w 1420"/>
                <a:gd name="T11" fmla="*/ 2147483647 h 1307"/>
                <a:gd name="T12" fmla="*/ 2147483647 w 1420"/>
                <a:gd name="T13" fmla="*/ 2147483647 h 1307"/>
                <a:gd name="T14" fmla="*/ 2147483647 w 1420"/>
                <a:gd name="T15" fmla="*/ 2147483647 h 1307"/>
                <a:gd name="T16" fmla="*/ 2147483647 w 1420"/>
                <a:gd name="T17" fmla="*/ 2147483647 h 1307"/>
                <a:gd name="T18" fmla="*/ 0 w 1420"/>
                <a:gd name="T19" fmla="*/ 2147483647 h 1307"/>
                <a:gd name="T20" fmla="*/ 2147483647 w 1420"/>
                <a:gd name="T21" fmla="*/ 2147483647 h 1307"/>
                <a:gd name="T22" fmla="*/ 2147483647 w 1420"/>
                <a:gd name="T23" fmla="*/ 2147483647 h 1307"/>
                <a:gd name="T24" fmla="*/ 2147483647 w 1420"/>
                <a:gd name="T25" fmla="*/ 2147483647 h 1307"/>
                <a:gd name="T26" fmla="*/ 2147483647 w 1420"/>
                <a:gd name="T27" fmla="*/ 2147483647 h 1307"/>
                <a:gd name="T28" fmla="*/ 2147483647 w 1420"/>
                <a:gd name="T29" fmla="*/ 2147483647 h 1307"/>
                <a:gd name="T30" fmla="*/ 2147483647 w 1420"/>
                <a:gd name="T31" fmla="*/ 2147483647 h 1307"/>
                <a:gd name="T32" fmla="*/ 2147483647 w 1420"/>
                <a:gd name="T33" fmla="*/ 2147483647 h 1307"/>
                <a:gd name="T34" fmla="*/ 2147483647 w 1420"/>
                <a:gd name="T35" fmla="*/ 2147483647 h 1307"/>
                <a:gd name="T36" fmla="*/ 2147483647 w 1420"/>
                <a:gd name="T37" fmla="*/ 2147483647 h 1307"/>
                <a:gd name="T38" fmla="*/ 2147483647 w 1420"/>
                <a:gd name="T39" fmla="*/ 2147483647 h 1307"/>
                <a:gd name="T40" fmla="*/ 2147483647 w 1420"/>
                <a:gd name="T41" fmla="*/ 2147483647 h 1307"/>
                <a:gd name="T42" fmla="*/ 2147483647 w 1420"/>
                <a:gd name="T43" fmla="*/ 2147483647 h 1307"/>
                <a:gd name="T44" fmla="*/ 2147483647 w 1420"/>
                <a:gd name="T45" fmla="*/ 2147483647 h 1307"/>
                <a:gd name="T46" fmla="*/ 2147483647 w 1420"/>
                <a:gd name="T47" fmla="*/ 2147483647 h 1307"/>
                <a:gd name="T48" fmla="*/ 2147483647 w 1420"/>
                <a:gd name="T49" fmla="*/ 2147483647 h 1307"/>
                <a:gd name="T50" fmla="*/ 2147483647 w 1420"/>
                <a:gd name="T51" fmla="*/ 2147483647 h 1307"/>
                <a:gd name="T52" fmla="*/ 2147483647 w 1420"/>
                <a:gd name="T53" fmla="*/ 2147483647 h 1307"/>
                <a:gd name="T54" fmla="*/ 2147483647 w 1420"/>
                <a:gd name="T55" fmla="*/ 2147483647 h 1307"/>
                <a:gd name="T56" fmla="*/ 2147483647 w 1420"/>
                <a:gd name="T57" fmla="*/ 2147483647 h 1307"/>
                <a:gd name="T58" fmla="*/ 2147483647 w 1420"/>
                <a:gd name="T59" fmla="*/ 2147483647 h 1307"/>
                <a:gd name="T60" fmla="*/ 2147483647 w 1420"/>
                <a:gd name="T61" fmla="*/ 2147483647 h 1307"/>
                <a:gd name="T62" fmla="*/ 2147483647 w 1420"/>
                <a:gd name="T63" fmla="*/ 2147483647 h 1307"/>
                <a:gd name="T64" fmla="*/ 2147483647 w 1420"/>
                <a:gd name="T65" fmla="*/ 2147483647 h 1307"/>
                <a:gd name="T66" fmla="*/ 2147483647 w 1420"/>
                <a:gd name="T67" fmla="*/ 2147483647 h 1307"/>
                <a:gd name="T68" fmla="*/ 2147483647 w 1420"/>
                <a:gd name="T69" fmla="*/ 2147483647 h 1307"/>
                <a:gd name="T70" fmla="*/ 2147483647 w 1420"/>
                <a:gd name="T71" fmla="*/ 2147483647 h 1307"/>
                <a:gd name="T72" fmla="*/ 2147483647 w 1420"/>
                <a:gd name="T73" fmla="*/ 2147483647 h 1307"/>
                <a:gd name="T74" fmla="*/ 2147483647 w 1420"/>
                <a:gd name="T75" fmla="*/ 2147483647 h 1307"/>
                <a:gd name="T76" fmla="*/ 2147483647 w 1420"/>
                <a:gd name="T77" fmla="*/ 2147483647 h 1307"/>
                <a:gd name="T78" fmla="*/ 2147483647 w 1420"/>
                <a:gd name="T79" fmla="*/ 2147483647 h 1307"/>
                <a:gd name="T80" fmla="*/ 2147483647 w 1420"/>
                <a:gd name="T81" fmla="*/ 2147483647 h 1307"/>
                <a:gd name="T82" fmla="*/ 2147483647 w 1420"/>
                <a:gd name="T83" fmla="*/ 2147483647 h 1307"/>
                <a:gd name="T84" fmla="*/ 2147483647 w 1420"/>
                <a:gd name="T85" fmla="*/ 2147483647 h 1307"/>
                <a:gd name="T86" fmla="*/ 2147483647 w 1420"/>
                <a:gd name="T87" fmla="*/ 2147483647 h 1307"/>
                <a:gd name="T88" fmla="*/ 2147483647 w 1420"/>
                <a:gd name="T89" fmla="*/ 2147483647 h 1307"/>
                <a:gd name="T90" fmla="*/ 2147483647 w 1420"/>
                <a:gd name="T91" fmla="*/ 2147483647 h 1307"/>
                <a:gd name="T92" fmla="*/ 2147483647 w 1420"/>
                <a:gd name="T93" fmla="*/ 2147483647 h 1307"/>
                <a:gd name="T94" fmla="*/ 2147483647 w 1420"/>
                <a:gd name="T95" fmla="*/ 2147483647 h 1307"/>
                <a:gd name="T96" fmla="*/ 2147483647 w 1420"/>
                <a:gd name="T97" fmla="*/ 2147483647 h 1307"/>
                <a:gd name="T98" fmla="*/ 2147483647 w 1420"/>
                <a:gd name="T99" fmla="*/ 2147483647 h 1307"/>
                <a:gd name="T100" fmla="*/ 2147483647 w 1420"/>
                <a:gd name="T101" fmla="*/ 2147483647 h 1307"/>
                <a:gd name="T102" fmla="*/ 2147483647 w 1420"/>
                <a:gd name="T103" fmla="*/ 2147483647 h 1307"/>
                <a:gd name="T104" fmla="*/ 2147483647 w 1420"/>
                <a:gd name="T105" fmla="*/ 2147483647 h 1307"/>
                <a:gd name="T106" fmla="*/ 2147483647 w 1420"/>
                <a:gd name="T107" fmla="*/ 2147483647 h 1307"/>
                <a:gd name="T108" fmla="*/ 2147483647 w 1420"/>
                <a:gd name="T109" fmla="*/ 2147483647 h 1307"/>
                <a:gd name="T110" fmla="*/ 2147483647 w 1420"/>
                <a:gd name="T111" fmla="*/ 2147483647 h 1307"/>
                <a:gd name="T112" fmla="*/ 2147483647 w 1420"/>
                <a:gd name="T113" fmla="*/ 2147483647 h 1307"/>
                <a:gd name="T114" fmla="*/ 2147483647 w 1420"/>
                <a:gd name="T115" fmla="*/ 2147483647 h 1307"/>
                <a:gd name="T116" fmla="*/ 2147483647 w 1420"/>
                <a:gd name="T117" fmla="*/ 2147483647 h 1307"/>
                <a:gd name="T118" fmla="*/ 2147483647 w 1420"/>
                <a:gd name="T119" fmla="*/ 2147483647 h 1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20"/>
                <a:gd name="T181" fmla="*/ 0 h 1307"/>
                <a:gd name="T182" fmla="*/ 1420 w 1420"/>
                <a:gd name="T183" fmla="*/ 1307 h 1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20" h="1307">
                  <a:moveTo>
                    <a:pt x="541" y="1307"/>
                  </a:moveTo>
                  <a:lnTo>
                    <a:pt x="537" y="1303"/>
                  </a:lnTo>
                  <a:lnTo>
                    <a:pt x="529" y="1299"/>
                  </a:lnTo>
                  <a:lnTo>
                    <a:pt x="537" y="1263"/>
                  </a:lnTo>
                  <a:lnTo>
                    <a:pt x="541" y="1239"/>
                  </a:lnTo>
                  <a:lnTo>
                    <a:pt x="541" y="1223"/>
                  </a:lnTo>
                  <a:lnTo>
                    <a:pt x="541" y="1202"/>
                  </a:lnTo>
                  <a:lnTo>
                    <a:pt x="537" y="1186"/>
                  </a:lnTo>
                  <a:lnTo>
                    <a:pt x="529" y="1170"/>
                  </a:lnTo>
                  <a:lnTo>
                    <a:pt x="512" y="1150"/>
                  </a:lnTo>
                  <a:lnTo>
                    <a:pt x="504" y="1146"/>
                  </a:lnTo>
                  <a:lnTo>
                    <a:pt x="496" y="1134"/>
                  </a:lnTo>
                  <a:lnTo>
                    <a:pt x="496" y="1126"/>
                  </a:lnTo>
                  <a:lnTo>
                    <a:pt x="488" y="1122"/>
                  </a:lnTo>
                  <a:lnTo>
                    <a:pt x="484" y="1122"/>
                  </a:lnTo>
                  <a:lnTo>
                    <a:pt x="480" y="1114"/>
                  </a:lnTo>
                  <a:lnTo>
                    <a:pt x="476" y="1110"/>
                  </a:lnTo>
                  <a:lnTo>
                    <a:pt x="456" y="1106"/>
                  </a:lnTo>
                  <a:lnTo>
                    <a:pt x="436" y="1098"/>
                  </a:lnTo>
                  <a:lnTo>
                    <a:pt x="428" y="1085"/>
                  </a:lnTo>
                  <a:lnTo>
                    <a:pt x="424" y="1077"/>
                  </a:lnTo>
                  <a:lnTo>
                    <a:pt x="408" y="1049"/>
                  </a:lnTo>
                  <a:lnTo>
                    <a:pt x="387" y="1009"/>
                  </a:lnTo>
                  <a:lnTo>
                    <a:pt x="375" y="1001"/>
                  </a:lnTo>
                  <a:lnTo>
                    <a:pt x="359" y="993"/>
                  </a:lnTo>
                  <a:lnTo>
                    <a:pt x="355" y="989"/>
                  </a:lnTo>
                  <a:lnTo>
                    <a:pt x="347" y="989"/>
                  </a:lnTo>
                  <a:lnTo>
                    <a:pt x="343" y="981"/>
                  </a:lnTo>
                  <a:lnTo>
                    <a:pt x="339" y="973"/>
                  </a:lnTo>
                  <a:lnTo>
                    <a:pt x="323" y="973"/>
                  </a:lnTo>
                  <a:lnTo>
                    <a:pt x="311" y="973"/>
                  </a:lnTo>
                  <a:lnTo>
                    <a:pt x="278" y="977"/>
                  </a:lnTo>
                  <a:lnTo>
                    <a:pt x="246" y="981"/>
                  </a:lnTo>
                  <a:lnTo>
                    <a:pt x="242" y="989"/>
                  </a:lnTo>
                  <a:lnTo>
                    <a:pt x="238" y="993"/>
                  </a:lnTo>
                  <a:lnTo>
                    <a:pt x="234" y="1009"/>
                  </a:lnTo>
                  <a:lnTo>
                    <a:pt x="234" y="1033"/>
                  </a:lnTo>
                  <a:lnTo>
                    <a:pt x="230" y="1033"/>
                  </a:lnTo>
                  <a:lnTo>
                    <a:pt x="218" y="1037"/>
                  </a:lnTo>
                  <a:lnTo>
                    <a:pt x="202" y="1037"/>
                  </a:lnTo>
                  <a:lnTo>
                    <a:pt x="178" y="1037"/>
                  </a:lnTo>
                  <a:lnTo>
                    <a:pt x="165" y="1029"/>
                  </a:lnTo>
                  <a:lnTo>
                    <a:pt x="153" y="1021"/>
                  </a:lnTo>
                  <a:lnTo>
                    <a:pt x="145" y="1005"/>
                  </a:lnTo>
                  <a:lnTo>
                    <a:pt x="129" y="993"/>
                  </a:lnTo>
                  <a:lnTo>
                    <a:pt x="129" y="985"/>
                  </a:lnTo>
                  <a:lnTo>
                    <a:pt x="129" y="981"/>
                  </a:lnTo>
                  <a:lnTo>
                    <a:pt x="129" y="960"/>
                  </a:lnTo>
                  <a:lnTo>
                    <a:pt x="129" y="944"/>
                  </a:lnTo>
                  <a:lnTo>
                    <a:pt x="121" y="932"/>
                  </a:lnTo>
                  <a:lnTo>
                    <a:pt x="117" y="920"/>
                  </a:lnTo>
                  <a:lnTo>
                    <a:pt x="97" y="908"/>
                  </a:lnTo>
                  <a:lnTo>
                    <a:pt x="77" y="896"/>
                  </a:lnTo>
                  <a:lnTo>
                    <a:pt x="61" y="896"/>
                  </a:lnTo>
                  <a:lnTo>
                    <a:pt x="44" y="892"/>
                  </a:lnTo>
                  <a:lnTo>
                    <a:pt x="32" y="880"/>
                  </a:lnTo>
                  <a:lnTo>
                    <a:pt x="16" y="876"/>
                  </a:lnTo>
                  <a:lnTo>
                    <a:pt x="8" y="851"/>
                  </a:lnTo>
                  <a:lnTo>
                    <a:pt x="0" y="823"/>
                  </a:lnTo>
                  <a:lnTo>
                    <a:pt x="0" y="803"/>
                  </a:lnTo>
                  <a:lnTo>
                    <a:pt x="0" y="787"/>
                  </a:lnTo>
                  <a:lnTo>
                    <a:pt x="8" y="779"/>
                  </a:lnTo>
                  <a:lnTo>
                    <a:pt x="16" y="767"/>
                  </a:lnTo>
                  <a:lnTo>
                    <a:pt x="16" y="743"/>
                  </a:lnTo>
                  <a:lnTo>
                    <a:pt x="16" y="714"/>
                  </a:lnTo>
                  <a:lnTo>
                    <a:pt x="28" y="690"/>
                  </a:lnTo>
                  <a:lnTo>
                    <a:pt x="28" y="674"/>
                  </a:lnTo>
                  <a:lnTo>
                    <a:pt x="20" y="674"/>
                  </a:lnTo>
                  <a:lnTo>
                    <a:pt x="20" y="654"/>
                  </a:lnTo>
                  <a:lnTo>
                    <a:pt x="28" y="634"/>
                  </a:lnTo>
                  <a:lnTo>
                    <a:pt x="32" y="626"/>
                  </a:lnTo>
                  <a:lnTo>
                    <a:pt x="40" y="565"/>
                  </a:lnTo>
                  <a:lnTo>
                    <a:pt x="40" y="537"/>
                  </a:lnTo>
                  <a:lnTo>
                    <a:pt x="44" y="529"/>
                  </a:lnTo>
                  <a:lnTo>
                    <a:pt x="53" y="513"/>
                  </a:lnTo>
                  <a:lnTo>
                    <a:pt x="61" y="513"/>
                  </a:lnTo>
                  <a:lnTo>
                    <a:pt x="77" y="509"/>
                  </a:lnTo>
                  <a:lnTo>
                    <a:pt x="85" y="509"/>
                  </a:lnTo>
                  <a:lnTo>
                    <a:pt x="93" y="505"/>
                  </a:lnTo>
                  <a:lnTo>
                    <a:pt x="117" y="480"/>
                  </a:lnTo>
                  <a:lnTo>
                    <a:pt x="129" y="456"/>
                  </a:lnTo>
                  <a:lnTo>
                    <a:pt x="133" y="448"/>
                  </a:lnTo>
                  <a:lnTo>
                    <a:pt x="141" y="440"/>
                  </a:lnTo>
                  <a:lnTo>
                    <a:pt x="149" y="412"/>
                  </a:lnTo>
                  <a:lnTo>
                    <a:pt x="153" y="379"/>
                  </a:lnTo>
                  <a:lnTo>
                    <a:pt x="153" y="359"/>
                  </a:lnTo>
                  <a:lnTo>
                    <a:pt x="153" y="335"/>
                  </a:lnTo>
                  <a:lnTo>
                    <a:pt x="153" y="331"/>
                  </a:lnTo>
                  <a:lnTo>
                    <a:pt x="149" y="327"/>
                  </a:lnTo>
                  <a:lnTo>
                    <a:pt x="149" y="315"/>
                  </a:lnTo>
                  <a:lnTo>
                    <a:pt x="149" y="299"/>
                  </a:lnTo>
                  <a:lnTo>
                    <a:pt x="153" y="295"/>
                  </a:lnTo>
                  <a:lnTo>
                    <a:pt x="153" y="258"/>
                  </a:lnTo>
                  <a:lnTo>
                    <a:pt x="149" y="222"/>
                  </a:lnTo>
                  <a:lnTo>
                    <a:pt x="153" y="210"/>
                  </a:lnTo>
                  <a:lnTo>
                    <a:pt x="157" y="198"/>
                  </a:lnTo>
                  <a:lnTo>
                    <a:pt x="165" y="186"/>
                  </a:lnTo>
                  <a:lnTo>
                    <a:pt x="170" y="166"/>
                  </a:lnTo>
                  <a:lnTo>
                    <a:pt x="170" y="158"/>
                  </a:lnTo>
                  <a:lnTo>
                    <a:pt x="170" y="154"/>
                  </a:lnTo>
                  <a:lnTo>
                    <a:pt x="165" y="145"/>
                  </a:lnTo>
                  <a:lnTo>
                    <a:pt x="153" y="141"/>
                  </a:lnTo>
                  <a:lnTo>
                    <a:pt x="149" y="129"/>
                  </a:lnTo>
                  <a:lnTo>
                    <a:pt x="149" y="101"/>
                  </a:lnTo>
                  <a:lnTo>
                    <a:pt x="182" y="101"/>
                  </a:lnTo>
                  <a:lnTo>
                    <a:pt x="202" y="109"/>
                  </a:lnTo>
                  <a:lnTo>
                    <a:pt x="214" y="101"/>
                  </a:lnTo>
                  <a:lnTo>
                    <a:pt x="226" y="89"/>
                  </a:lnTo>
                  <a:lnTo>
                    <a:pt x="230" y="85"/>
                  </a:lnTo>
                  <a:lnTo>
                    <a:pt x="234" y="81"/>
                  </a:lnTo>
                  <a:lnTo>
                    <a:pt x="246" y="73"/>
                  </a:lnTo>
                  <a:lnTo>
                    <a:pt x="258" y="65"/>
                  </a:lnTo>
                  <a:lnTo>
                    <a:pt x="274" y="45"/>
                  </a:lnTo>
                  <a:lnTo>
                    <a:pt x="291" y="24"/>
                  </a:lnTo>
                  <a:lnTo>
                    <a:pt x="299" y="16"/>
                  </a:lnTo>
                  <a:lnTo>
                    <a:pt x="315" y="8"/>
                  </a:lnTo>
                  <a:lnTo>
                    <a:pt x="323" y="8"/>
                  </a:lnTo>
                  <a:lnTo>
                    <a:pt x="335" y="4"/>
                  </a:lnTo>
                  <a:lnTo>
                    <a:pt x="399" y="4"/>
                  </a:lnTo>
                  <a:lnTo>
                    <a:pt x="464" y="4"/>
                  </a:lnTo>
                  <a:lnTo>
                    <a:pt x="533" y="0"/>
                  </a:lnTo>
                  <a:lnTo>
                    <a:pt x="601" y="0"/>
                  </a:lnTo>
                  <a:lnTo>
                    <a:pt x="605" y="4"/>
                  </a:lnTo>
                  <a:lnTo>
                    <a:pt x="609" y="4"/>
                  </a:lnTo>
                  <a:lnTo>
                    <a:pt x="637" y="4"/>
                  </a:lnTo>
                  <a:lnTo>
                    <a:pt x="662" y="4"/>
                  </a:lnTo>
                  <a:lnTo>
                    <a:pt x="686" y="8"/>
                  </a:lnTo>
                  <a:lnTo>
                    <a:pt x="710" y="12"/>
                  </a:lnTo>
                  <a:lnTo>
                    <a:pt x="722" y="16"/>
                  </a:lnTo>
                  <a:lnTo>
                    <a:pt x="730" y="24"/>
                  </a:lnTo>
                  <a:lnTo>
                    <a:pt x="746" y="41"/>
                  </a:lnTo>
                  <a:lnTo>
                    <a:pt x="767" y="61"/>
                  </a:lnTo>
                  <a:lnTo>
                    <a:pt x="771" y="61"/>
                  </a:lnTo>
                  <a:lnTo>
                    <a:pt x="779" y="65"/>
                  </a:lnTo>
                  <a:lnTo>
                    <a:pt x="775" y="101"/>
                  </a:lnTo>
                  <a:lnTo>
                    <a:pt x="775" y="117"/>
                  </a:lnTo>
                  <a:lnTo>
                    <a:pt x="767" y="121"/>
                  </a:lnTo>
                  <a:lnTo>
                    <a:pt x="750" y="121"/>
                  </a:lnTo>
                  <a:lnTo>
                    <a:pt x="750" y="101"/>
                  </a:lnTo>
                  <a:lnTo>
                    <a:pt x="746" y="85"/>
                  </a:lnTo>
                  <a:lnTo>
                    <a:pt x="738" y="77"/>
                  </a:lnTo>
                  <a:lnTo>
                    <a:pt x="726" y="65"/>
                  </a:lnTo>
                  <a:lnTo>
                    <a:pt x="714" y="65"/>
                  </a:lnTo>
                  <a:lnTo>
                    <a:pt x="706" y="65"/>
                  </a:lnTo>
                  <a:lnTo>
                    <a:pt x="694" y="77"/>
                  </a:lnTo>
                  <a:lnTo>
                    <a:pt x="686" y="81"/>
                  </a:lnTo>
                  <a:lnTo>
                    <a:pt x="674" y="101"/>
                  </a:lnTo>
                  <a:lnTo>
                    <a:pt x="654" y="117"/>
                  </a:lnTo>
                  <a:lnTo>
                    <a:pt x="654" y="125"/>
                  </a:lnTo>
                  <a:lnTo>
                    <a:pt x="654" y="141"/>
                  </a:lnTo>
                  <a:lnTo>
                    <a:pt x="666" y="149"/>
                  </a:lnTo>
                  <a:lnTo>
                    <a:pt x="682" y="158"/>
                  </a:lnTo>
                  <a:lnTo>
                    <a:pt x="682" y="162"/>
                  </a:lnTo>
                  <a:lnTo>
                    <a:pt x="682" y="166"/>
                  </a:lnTo>
                  <a:lnTo>
                    <a:pt x="678" y="186"/>
                  </a:lnTo>
                  <a:lnTo>
                    <a:pt x="674" y="202"/>
                  </a:lnTo>
                  <a:lnTo>
                    <a:pt x="662" y="206"/>
                  </a:lnTo>
                  <a:lnTo>
                    <a:pt x="654" y="210"/>
                  </a:lnTo>
                  <a:lnTo>
                    <a:pt x="654" y="222"/>
                  </a:lnTo>
                  <a:lnTo>
                    <a:pt x="650" y="230"/>
                  </a:lnTo>
                  <a:lnTo>
                    <a:pt x="633" y="238"/>
                  </a:lnTo>
                  <a:lnTo>
                    <a:pt x="617" y="246"/>
                  </a:lnTo>
                  <a:lnTo>
                    <a:pt x="617" y="254"/>
                  </a:lnTo>
                  <a:lnTo>
                    <a:pt x="617" y="266"/>
                  </a:lnTo>
                  <a:lnTo>
                    <a:pt x="617" y="275"/>
                  </a:lnTo>
                  <a:lnTo>
                    <a:pt x="625" y="279"/>
                  </a:lnTo>
                  <a:lnTo>
                    <a:pt x="637" y="283"/>
                  </a:lnTo>
                  <a:lnTo>
                    <a:pt x="654" y="291"/>
                  </a:lnTo>
                  <a:lnTo>
                    <a:pt x="662" y="299"/>
                  </a:lnTo>
                  <a:lnTo>
                    <a:pt x="674" y="307"/>
                  </a:lnTo>
                  <a:lnTo>
                    <a:pt x="682" y="343"/>
                  </a:lnTo>
                  <a:lnTo>
                    <a:pt x="686" y="379"/>
                  </a:lnTo>
                  <a:lnTo>
                    <a:pt x="690" y="383"/>
                  </a:lnTo>
                  <a:lnTo>
                    <a:pt x="694" y="396"/>
                  </a:lnTo>
                  <a:lnTo>
                    <a:pt x="694" y="412"/>
                  </a:lnTo>
                  <a:lnTo>
                    <a:pt x="694" y="428"/>
                  </a:lnTo>
                  <a:lnTo>
                    <a:pt x="698" y="436"/>
                  </a:lnTo>
                  <a:lnTo>
                    <a:pt x="714" y="448"/>
                  </a:lnTo>
                  <a:lnTo>
                    <a:pt x="726" y="452"/>
                  </a:lnTo>
                  <a:lnTo>
                    <a:pt x="734" y="452"/>
                  </a:lnTo>
                  <a:lnTo>
                    <a:pt x="746" y="472"/>
                  </a:lnTo>
                  <a:lnTo>
                    <a:pt x="750" y="484"/>
                  </a:lnTo>
                  <a:lnTo>
                    <a:pt x="758" y="492"/>
                  </a:lnTo>
                  <a:lnTo>
                    <a:pt x="758" y="496"/>
                  </a:lnTo>
                  <a:lnTo>
                    <a:pt x="771" y="509"/>
                  </a:lnTo>
                  <a:lnTo>
                    <a:pt x="787" y="529"/>
                  </a:lnTo>
                  <a:lnTo>
                    <a:pt x="799" y="533"/>
                  </a:lnTo>
                  <a:lnTo>
                    <a:pt x="811" y="537"/>
                  </a:lnTo>
                  <a:lnTo>
                    <a:pt x="815" y="537"/>
                  </a:lnTo>
                  <a:lnTo>
                    <a:pt x="815" y="541"/>
                  </a:lnTo>
                  <a:lnTo>
                    <a:pt x="827" y="541"/>
                  </a:lnTo>
                  <a:lnTo>
                    <a:pt x="839" y="541"/>
                  </a:lnTo>
                  <a:lnTo>
                    <a:pt x="839" y="537"/>
                  </a:lnTo>
                  <a:lnTo>
                    <a:pt x="839" y="533"/>
                  </a:lnTo>
                  <a:lnTo>
                    <a:pt x="831" y="529"/>
                  </a:lnTo>
                  <a:lnTo>
                    <a:pt x="831" y="521"/>
                  </a:lnTo>
                  <a:lnTo>
                    <a:pt x="827" y="505"/>
                  </a:lnTo>
                  <a:lnTo>
                    <a:pt x="827" y="492"/>
                  </a:lnTo>
                  <a:lnTo>
                    <a:pt x="827" y="476"/>
                  </a:lnTo>
                  <a:lnTo>
                    <a:pt x="831" y="472"/>
                  </a:lnTo>
                  <a:lnTo>
                    <a:pt x="839" y="460"/>
                  </a:lnTo>
                  <a:lnTo>
                    <a:pt x="839" y="456"/>
                  </a:lnTo>
                  <a:lnTo>
                    <a:pt x="863" y="456"/>
                  </a:lnTo>
                  <a:lnTo>
                    <a:pt x="875" y="460"/>
                  </a:lnTo>
                  <a:lnTo>
                    <a:pt x="888" y="476"/>
                  </a:lnTo>
                  <a:lnTo>
                    <a:pt x="888" y="484"/>
                  </a:lnTo>
                  <a:lnTo>
                    <a:pt x="888" y="492"/>
                  </a:lnTo>
                  <a:lnTo>
                    <a:pt x="892" y="496"/>
                  </a:lnTo>
                  <a:lnTo>
                    <a:pt x="896" y="500"/>
                  </a:lnTo>
                  <a:lnTo>
                    <a:pt x="908" y="509"/>
                  </a:lnTo>
                  <a:lnTo>
                    <a:pt x="916" y="513"/>
                  </a:lnTo>
                  <a:lnTo>
                    <a:pt x="920" y="513"/>
                  </a:lnTo>
                  <a:lnTo>
                    <a:pt x="928" y="509"/>
                  </a:lnTo>
                  <a:lnTo>
                    <a:pt x="932" y="496"/>
                  </a:lnTo>
                  <a:lnTo>
                    <a:pt x="936" y="480"/>
                  </a:lnTo>
                  <a:lnTo>
                    <a:pt x="948" y="484"/>
                  </a:lnTo>
                  <a:lnTo>
                    <a:pt x="964" y="484"/>
                  </a:lnTo>
                  <a:lnTo>
                    <a:pt x="968" y="488"/>
                  </a:lnTo>
                  <a:lnTo>
                    <a:pt x="972" y="492"/>
                  </a:lnTo>
                  <a:lnTo>
                    <a:pt x="984" y="509"/>
                  </a:lnTo>
                  <a:lnTo>
                    <a:pt x="988" y="513"/>
                  </a:lnTo>
                  <a:lnTo>
                    <a:pt x="1005" y="521"/>
                  </a:lnTo>
                  <a:lnTo>
                    <a:pt x="1025" y="521"/>
                  </a:lnTo>
                  <a:lnTo>
                    <a:pt x="1053" y="513"/>
                  </a:lnTo>
                  <a:lnTo>
                    <a:pt x="1061" y="509"/>
                  </a:lnTo>
                  <a:lnTo>
                    <a:pt x="1065" y="509"/>
                  </a:lnTo>
                  <a:lnTo>
                    <a:pt x="1077" y="500"/>
                  </a:lnTo>
                  <a:lnTo>
                    <a:pt x="1077" y="492"/>
                  </a:lnTo>
                  <a:lnTo>
                    <a:pt x="1077" y="484"/>
                  </a:lnTo>
                  <a:lnTo>
                    <a:pt x="1089" y="484"/>
                  </a:lnTo>
                  <a:lnTo>
                    <a:pt x="1109" y="480"/>
                  </a:lnTo>
                  <a:lnTo>
                    <a:pt x="1122" y="488"/>
                  </a:lnTo>
                  <a:lnTo>
                    <a:pt x="1130" y="496"/>
                  </a:lnTo>
                  <a:lnTo>
                    <a:pt x="1134" y="496"/>
                  </a:lnTo>
                  <a:lnTo>
                    <a:pt x="1142" y="496"/>
                  </a:lnTo>
                  <a:lnTo>
                    <a:pt x="1146" y="488"/>
                  </a:lnTo>
                  <a:lnTo>
                    <a:pt x="1158" y="480"/>
                  </a:lnTo>
                  <a:lnTo>
                    <a:pt x="1178" y="484"/>
                  </a:lnTo>
                  <a:lnTo>
                    <a:pt x="1186" y="484"/>
                  </a:lnTo>
                  <a:lnTo>
                    <a:pt x="1194" y="492"/>
                  </a:lnTo>
                  <a:lnTo>
                    <a:pt x="1210" y="500"/>
                  </a:lnTo>
                  <a:lnTo>
                    <a:pt x="1222" y="500"/>
                  </a:lnTo>
                  <a:lnTo>
                    <a:pt x="1239" y="500"/>
                  </a:lnTo>
                  <a:lnTo>
                    <a:pt x="1243" y="496"/>
                  </a:lnTo>
                  <a:lnTo>
                    <a:pt x="1255" y="488"/>
                  </a:lnTo>
                  <a:lnTo>
                    <a:pt x="1263" y="480"/>
                  </a:lnTo>
                  <a:lnTo>
                    <a:pt x="1275" y="472"/>
                  </a:lnTo>
                  <a:lnTo>
                    <a:pt x="1291" y="464"/>
                  </a:lnTo>
                  <a:lnTo>
                    <a:pt x="1291" y="460"/>
                  </a:lnTo>
                  <a:lnTo>
                    <a:pt x="1295" y="460"/>
                  </a:lnTo>
                  <a:lnTo>
                    <a:pt x="1303" y="464"/>
                  </a:lnTo>
                  <a:lnTo>
                    <a:pt x="1319" y="492"/>
                  </a:lnTo>
                  <a:lnTo>
                    <a:pt x="1331" y="521"/>
                  </a:lnTo>
                  <a:lnTo>
                    <a:pt x="1339" y="525"/>
                  </a:lnTo>
                  <a:lnTo>
                    <a:pt x="1352" y="533"/>
                  </a:lnTo>
                  <a:lnTo>
                    <a:pt x="1356" y="541"/>
                  </a:lnTo>
                  <a:lnTo>
                    <a:pt x="1360" y="549"/>
                  </a:lnTo>
                  <a:lnTo>
                    <a:pt x="1364" y="553"/>
                  </a:lnTo>
                  <a:lnTo>
                    <a:pt x="1380" y="573"/>
                  </a:lnTo>
                  <a:lnTo>
                    <a:pt x="1396" y="581"/>
                  </a:lnTo>
                  <a:lnTo>
                    <a:pt x="1408" y="589"/>
                  </a:lnTo>
                  <a:lnTo>
                    <a:pt x="1420" y="601"/>
                  </a:lnTo>
                  <a:lnTo>
                    <a:pt x="1420" y="613"/>
                  </a:lnTo>
                  <a:lnTo>
                    <a:pt x="1408" y="634"/>
                  </a:lnTo>
                  <a:lnTo>
                    <a:pt x="1400" y="646"/>
                  </a:lnTo>
                  <a:lnTo>
                    <a:pt x="1396" y="654"/>
                  </a:lnTo>
                  <a:lnTo>
                    <a:pt x="1388" y="658"/>
                  </a:lnTo>
                  <a:lnTo>
                    <a:pt x="1372" y="662"/>
                  </a:lnTo>
                  <a:lnTo>
                    <a:pt x="1360" y="674"/>
                  </a:lnTo>
                  <a:lnTo>
                    <a:pt x="1343" y="686"/>
                  </a:lnTo>
                  <a:lnTo>
                    <a:pt x="1331" y="698"/>
                  </a:lnTo>
                  <a:lnTo>
                    <a:pt x="1331" y="706"/>
                  </a:lnTo>
                  <a:lnTo>
                    <a:pt x="1327" y="714"/>
                  </a:lnTo>
                  <a:lnTo>
                    <a:pt x="1327" y="739"/>
                  </a:lnTo>
                  <a:lnTo>
                    <a:pt x="1323" y="767"/>
                  </a:lnTo>
                  <a:lnTo>
                    <a:pt x="1319" y="775"/>
                  </a:lnTo>
                  <a:lnTo>
                    <a:pt x="1307" y="779"/>
                  </a:lnTo>
                  <a:lnTo>
                    <a:pt x="1275" y="783"/>
                  </a:lnTo>
                  <a:lnTo>
                    <a:pt x="1239" y="791"/>
                  </a:lnTo>
                  <a:lnTo>
                    <a:pt x="1230" y="795"/>
                  </a:lnTo>
                  <a:lnTo>
                    <a:pt x="1226" y="815"/>
                  </a:lnTo>
                  <a:lnTo>
                    <a:pt x="1222" y="831"/>
                  </a:lnTo>
                  <a:lnTo>
                    <a:pt x="1214" y="851"/>
                  </a:lnTo>
                  <a:lnTo>
                    <a:pt x="1214" y="868"/>
                  </a:lnTo>
                  <a:lnTo>
                    <a:pt x="1214" y="872"/>
                  </a:lnTo>
                  <a:lnTo>
                    <a:pt x="1210" y="892"/>
                  </a:lnTo>
                  <a:lnTo>
                    <a:pt x="1210" y="904"/>
                  </a:lnTo>
                  <a:lnTo>
                    <a:pt x="1210" y="920"/>
                  </a:lnTo>
                  <a:lnTo>
                    <a:pt x="1214" y="940"/>
                  </a:lnTo>
                  <a:lnTo>
                    <a:pt x="1222" y="948"/>
                  </a:lnTo>
                  <a:lnTo>
                    <a:pt x="1226" y="956"/>
                  </a:lnTo>
                  <a:lnTo>
                    <a:pt x="1226" y="973"/>
                  </a:lnTo>
                  <a:lnTo>
                    <a:pt x="1226" y="985"/>
                  </a:lnTo>
                  <a:lnTo>
                    <a:pt x="1214" y="993"/>
                  </a:lnTo>
                  <a:lnTo>
                    <a:pt x="1198" y="1009"/>
                  </a:lnTo>
                  <a:lnTo>
                    <a:pt x="1194" y="1013"/>
                  </a:lnTo>
                  <a:lnTo>
                    <a:pt x="1194" y="1025"/>
                  </a:lnTo>
                  <a:lnTo>
                    <a:pt x="1194" y="1061"/>
                  </a:lnTo>
                  <a:lnTo>
                    <a:pt x="1194" y="1090"/>
                  </a:lnTo>
                  <a:lnTo>
                    <a:pt x="1194" y="1098"/>
                  </a:lnTo>
                  <a:lnTo>
                    <a:pt x="1198" y="1098"/>
                  </a:lnTo>
                  <a:lnTo>
                    <a:pt x="1194" y="1122"/>
                  </a:lnTo>
                  <a:lnTo>
                    <a:pt x="1194" y="1150"/>
                  </a:lnTo>
                  <a:lnTo>
                    <a:pt x="1190" y="1154"/>
                  </a:lnTo>
                  <a:lnTo>
                    <a:pt x="1186" y="1162"/>
                  </a:lnTo>
                  <a:lnTo>
                    <a:pt x="1174" y="1174"/>
                  </a:lnTo>
                  <a:lnTo>
                    <a:pt x="1150" y="1198"/>
                  </a:lnTo>
                  <a:lnTo>
                    <a:pt x="1150" y="1207"/>
                  </a:lnTo>
                  <a:lnTo>
                    <a:pt x="1150" y="1211"/>
                  </a:lnTo>
                  <a:lnTo>
                    <a:pt x="1150" y="1219"/>
                  </a:lnTo>
                  <a:lnTo>
                    <a:pt x="1158" y="1219"/>
                  </a:lnTo>
                  <a:lnTo>
                    <a:pt x="1158" y="1231"/>
                  </a:lnTo>
                  <a:lnTo>
                    <a:pt x="1162" y="1239"/>
                  </a:lnTo>
                  <a:lnTo>
                    <a:pt x="1158" y="1251"/>
                  </a:lnTo>
                  <a:lnTo>
                    <a:pt x="1158" y="1263"/>
                  </a:lnTo>
                  <a:lnTo>
                    <a:pt x="1150" y="1263"/>
                  </a:lnTo>
                  <a:lnTo>
                    <a:pt x="1146" y="1271"/>
                  </a:lnTo>
                  <a:lnTo>
                    <a:pt x="1138" y="1271"/>
                  </a:lnTo>
                  <a:lnTo>
                    <a:pt x="1130" y="1275"/>
                  </a:lnTo>
                  <a:lnTo>
                    <a:pt x="1122" y="1271"/>
                  </a:lnTo>
                  <a:lnTo>
                    <a:pt x="1113" y="1271"/>
                  </a:lnTo>
                  <a:lnTo>
                    <a:pt x="1109" y="1259"/>
                  </a:lnTo>
                  <a:lnTo>
                    <a:pt x="1105" y="1251"/>
                  </a:lnTo>
                  <a:lnTo>
                    <a:pt x="1101" y="1247"/>
                  </a:lnTo>
                  <a:lnTo>
                    <a:pt x="1097" y="1239"/>
                  </a:lnTo>
                  <a:lnTo>
                    <a:pt x="1089" y="1223"/>
                  </a:lnTo>
                  <a:lnTo>
                    <a:pt x="1085" y="1202"/>
                  </a:lnTo>
                  <a:lnTo>
                    <a:pt x="1081" y="1198"/>
                  </a:lnTo>
                  <a:lnTo>
                    <a:pt x="1073" y="1190"/>
                  </a:lnTo>
                  <a:lnTo>
                    <a:pt x="1033" y="1194"/>
                  </a:lnTo>
                  <a:lnTo>
                    <a:pt x="980" y="1198"/>
                  </a:lnTo>
                  <a:lnTo>
                    <a:pt x="972" y="1198"/>
                  </a:lnTo>
                  <a:lnTo>
                    <a:pt x="968" y="1198"/>
                  </a:lnTo>
                  <a:lnTo>
                    <a:pt x="948" y="1198"/>
                  </a:lnTo>
                  <a:lnTo>
                    <a:pt x="932" y="1198"/>
                  </a:lnTo>
                  <a:lnTo>
                    <a:pt x="904" y="1194"/>
                  </a:lnTo>
                  <a:lnTo>
                    <a:pt x="880" y="1190"/>
                  </a:lnTo>
                  <a:lnTo>
                    <a:pt x="871" y="1186"/>
                  </a:lnTo>
                  <a:lnTo>
                    <a:pt x="859" y="1174"/>
                  </a:lnTo>
                  <a:lnTo>
                    <a:pt x="831" y="1158"/>
                  </a:lnTo>
                  <a:lnTo>
                    <a:pt x="823" y="1150"/>
                  </a:lnTo>
                  <a:lnTo>
                    <a:pt x="815" y="1150"/>
                  </a:lnTo>
                  <a:lnTo>
                    <a:pt x="811" y="1150"/>
                  </a:lnTo>
                  <a:lnTo>
                    <a:pt x="795" y="1162"/>
                  </a:lnTo>
                  <a:lnTo>
                    <a:pt x="771" y="1170"/>
                  </a:lnTo>
                  <a:lnTo>
                    <a:pt x="758" y="1174"/>
                  </a:lnTo>
                  <a:lnTo>
                    <a:pt x="742" y="1182"/>
                  </a:lnTo>
                  <a:lnTo>
                    <a:pt x="726" y="1190"/>
                  </a:lnTo>
                  <a:lnTo>
                    <a:pt x="706" y="1202"/>
                  </a:lnTo>
                  <a:lnTo>
                    <a:pt x="690" y="1219"/>
                  </a:lnTo>
                  <a:lnTo>
                    <a:pt x="646" y="1255"/>
                  </a:lnTo>
                  <a:lnTo>
                    <a:pt x="629" y="1263"/>
                  </a:lnTo>
                  <a:lnTo>
                    <a:pt x="609" y="1275"/>
                  </a:lnTo>
                  <a:lnTo>
                    <a:pt x="601" y="1279"/>
                  </a:lnTo>
                  <a:lnTo>
                    <a:pt x="593" y="1287"/>
                  </a:lnTo>
                  <a:lnTo>
                    <a:pt x="581" y="1291"/>
                  </a:lnTo>
                  <a:lnTo>
                    <a:pt x="569" y="1295"/>
                  </a:lnTo>
                  <a:lnTo>
                    <a:pt x="565" y="1299"/>
                  </a:lnTo>
                  <a:lnTo>
                    <a:pt x="557" y="1303"/>
                  </a:lnTo>
                  <a:lnTo>
                    <a:pt x="553" y="1307"/>
                  </a:lnTo>
                  <a:lnTo>
                    <a:pt x="549" y="1307"/>
                  </a:lnTo>
                  <a:lnTo>
                    <a:pt x="545" y="1307"/>
                  </a:lnTo>
                  <a:lnTo>
                    <a:pt x="541" y="130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auto">
            <a:xfrm>
              <a:off x="5911192" y="4922644"/>
              <a:ext cx="1254125" cy="980942"/>
            </a:xfrm>
            <a:custGeom>
              <a:avLst/>
              <a:gdLst>
                <a:gd name="T0" fmla="*/ 2147483647 w 1396"/>
                <a:gd name="T1" fmla="*/ 2147483647 h 1102"/>
                <a:gd name="T2" fmla="*/ 2147483647 w 1396"/>
                <a:gd name="T3" fmla="*/ 2147483647 h 1102"/>
                <a:gd name="T4" fmla="*/ 2147483647 w 1396"/>
                <a:gd name="T5" fmla="*/ 2147483647 h 1102"/>
                <a:gd name="T6" fmla="*/ 2147483647 w 1396"/>
                <a:gd name="T7" fmla="*/ 2147483647 h 1102"/>
                <a:gd name="T8" fmla="*/ 2147483647 w 1396"/>
                <a:gd name="T9" fmla="*/ 2147483647 h 1102"/>
                <a:gd name="T10" fmla="*/ 2147483647 w 1396"/>
                <a:gd name="T11" fmla="*/ 2147483647 h 1102"/>
                <a:gd name="T12" fmla="*/ 2147483647 w 1396"/>
                <a:gd name="T13" fmla="*/ 2147483647 h 1102"/>
                <a:gd name="T14" fmla="*/ 2147483647 w 1396"/>
                <a:gd name="T15" fmla="*/ 2147483647 h 1102"/>
                <a:gd name="T16" fmla="*/ 2147483647 w 1396"/>
                <a:gd name="T17" fmla="*/ 2147483647 h 1102"/>
                <a:gd name="T18" fmla="*/ 2147483647 w 1396"/>
                <a:gd name="T19" fmla="*/ 2147483647 h 1102"/>
                <a:gd name="T20" fmla="*/ 2147483647 w 1396"/>
                <a:gd name="T21" fmla="*/ 2147483647 h 1102"/>
                <a:gd name="T22" fmla="*/ 2147483647 w 1396"/>
                <a:gd name="T23" fmla="*/ 2147483647 h 1102"/>
                <a:gd name="T24" fmla="*/ 2147483647 w 1396"/>
                <a:gd name="T25" fmla="*/ 2147483647 h 1102"/>
                <a:gd name="T26" fmla="*/ 2147483647 w 1396"/>
                <a:gd name="T27" fmla="*/ 2147483647 h 1102"/>
                <a:gd name="T28" fmla="*/ 2147483647 w 1396"/>
                <a:gd name="T29" fmla="*/ 2147483647 h 1102"/>
                <a:gd name="T30" fmla="*/ 2147483647 w 1396"/>
                <a:gd name="T31" fmla="*/ 2147483647 h 1102"/>
                <a:gd name="T32" fmla="*/ 2147483647 w 1396"/>
                <a:gd name="T33" fmla="*/ 2147483647 h 1102"/>
                <a:gd name="T34" fmla="*/ 2147483647 w 1396"/>
                <a:gd name="T35" fmla="*/ 2147483647 h 1102"/>
                <a:gd name="T36" fmla="*/ 2147483647 w 1396"/>
                <a:gd name="T37" fmla="*/ 2147483647 h 1102"/>
                <a:gd name="T38" fmla="*/ 2147483647 w 1396"/>
                <a:gd name="T39" fmla="*/ 2147483647 h 1102"/>
                <a:gd name="T40" fmla="*/ 2147483647 w 1396"/>
                <a:gd name="T41" fmla="*/ 2147483647 h 1102"/>
                <a:gd name="T42" fmla="*/ 2147483647 w 1396"/>
                <a:gd name="T43" fmla="*/ 2147483647 h 1102"/>
                <a:gd name="T44" fmla="*/ 2147483647 w 1396"/>
                <a:gd name="T45" fmla="*/ 2147483647 h 1102"/>
                <a:gd name="T46" fmla="*/ 2147483647 w 1396"/>
                <a:gd name="T47" fmla="*/ 2147483647 h 1102"/>
                <a:gd name="T48" fmla="*/ 2147483647 w 1396"/>
                <a:gd name="T49" fmla="*/ 2147483647 h 1102"/>
                <a:gd name="T50" fmla="*/ 2147483647 w 1396"/>
                <a:gd name="T51" fmla="*/ 2147483647 h 1102"/>
                <a:gd name="T52" fmla="*/ 2147483647 w 1396"/>
                <a:gd name="T53" fmla="*/ 2147483647 h 1102"/>
                <a:gd name="T54" fmla="*/ 2147483647 w 1396"/>
                <a:gd name="T55" fmla="*/ 2147483647 h 1102"/>
                <a:gd name="T56" fmla="*/ 2147483647 w 1396"/>
                <a:gd name="T57" fmla="*/ 2147483647 h 1102"/>
                <a:gd name="T58" fmla="*/ 2147483647 w 1396"/>
                <a:gd name="T59" fmla="*/ 2147483647 h 1102"/>
                <a:gd name="T60" fmla="*/ 2147483647 w 1396"/>
                <a:gd name="T61" fmla="*/ 2147483647 h 1102"/>
                <a:gd name="T62" fmla="*/ 2147483647 w 1396"/>
                <a:gd name="T63" fmla="*/ 2147483647 h 1102"/>
                <a:gd name="T64" fmla="*/ 2147483647 w 1396"/>
                <a:gd name="T65" fmla="*/ 2147483647 h 1102"/>
                <a:gd name="T66" fmla="*/ 2147483647 w 1396"/>
                <a:gd name="T67" fmla="*/ 2147483647 h 1102"/>
                <a:gd name="T68" fmla="*/ 2147483647 w 1396"/>
                <a:gd name="T69" fmla="*/ 2147483647 h 1102"/>
                <a:gd name="T70" fmla="*/ 2147483647 w 1396"/>
                <a:gd name="T71" fmla="*/ 2147483647 h 1102"/>
                <a:gd name="T72" fmla="*/ 2147483647 w 1396"/>
                <a:gd name="T73" fmla="*/ 2147483647 h 1102"/>
                <a:gd name="T74" fmla="*/ 2147483647 w 1396"/>
                <a:gd name="T75" fmla="*/ 2147483647 h 1102"/>
                <a:gd name="T76" fmla="*/ 2147483647 w 1396"/>
                <a:gd name="T77" fmla="*/ 2147483647 h 1102"/>
                <a:gd name="T78" fmla="*/ 2147483647 w 1396"/>
                <a:gd name="T79" fmla="*/ 2147483647 h 1102"/>
                <a:gd name="T80" fmla="*/ 2147483647 w 1396"/>
                <a:gd name="T81" fmla="*/ 2147483647 h 1102"/>
                <a:gd name="T82" fmla="*/ 2147483647 w 1396"/>
                <a:gd name="T83" fmla="*/ 2147483647 h 1102"/>
                <a:gd name="T84" fmla="*/ 2147483647 w 1396"/>
                <a:gd name="T85" fmla="*/ 2147483647 h 1102"/>
                <a:gd name="T86" fmla="*/ 2147483647 w 1396"/>
                <a:gd name="T87" fmla="*/ 2147483647 h 1102"/>
                <a:gd name="T88" fmla="*/ 2147483647 w 1396"/>
                <a:gd name="T89" fmla="*/ 2147483647 h 1102"/>
                <a:gd name="T90" fmla="*/ 2147483647 w 1396"/>
                <a:gd name="T91" fmla="*/ 2147483647 h 1102"/>
                <a:gd name="T92" fmla="*/ 2147483647 w 1396"/>
                <a:gd name="T93" fmla="*/ 2147483647 h 1102"/>
                <a:gd name="T94" fmla="*/ 2147483647 w 1396"/>
                <a:gd name="T95" fmla="*/ 2147483647 h 1102"/>
                <a:gd name="T96" fmla="*/ 2147483647 w 1396"/>
                <a:gd name="T97" fmla="*/ 2147483647 h 1102"/>
                <a:gd name="T98" fmla="*/ 2147483647 w 1396"/>
                <a:gd name="T99" fmla="*/ 2147483647 h 1102"/>
                <a:gd name="T100" fmla="*/ 2147483647 w 1396"/>
                <a:gd name="T101" fmla="*/ 2147483647 h 1102"/>
                <a:gd name="T102" fmla="*/ 2147483647 w 1396"/>
                <a:gd name="T103" fmla="*/ 2147483647 h 1102"/>
                <a:gd name="T104" fmla="*/ 2147483647 w 1396"/>
                <a:gd name="T105" fmla="*/ 2147483647 h 1102"/>
                <a:gd name="T106" fmla="*/ 2147483647 w 1396"/>
                <a:gd name="T107" fmla="*/ 2147483647 h 1102"/>
                <a:gd name="T108" fmla="*/ 2147483647 w 1396"/>
                <a:gd name="T109" fmla="*/ 2147483647 h 1102"/>
                <a:gd name="T110" fmla="*/ 2147483647 w 1396"/>
                <a:gd name="T111" fmla="*/ 2147483647 h 1102"/>
                <a:gd name="T112" fmla="*/ 2147483647 w 1396"/>
                <a:gd name="T113" fmla="*/ 2147483647 h 1102"/>
                <a:gd name="T114" fmla="*/ 2147483647 w 1396"/>
                <a:gd name="T115" fmla="*/ 2147483647 h 1102"/>
                <a:gd name="T116" fmla="*/ 2147483647 w 1396"/>
                <a:gd name="T117" fmla="*/ 2147483647 h 1102"/>
                <a:gd name="T118" fmla="*/ 2147483647 w 1396"/>
                <a:gd name="T119" fmla="*/ 2147483647 h 1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96"/>
                <a:gd name="T181" fmla="*/ 0 h 1102"/>
                <a:gd name="T182" fmla="*/ 1396 w 1396"/>
                <a:gd name="T183" fmla="*/ 1102 h 1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96" h="1102">
                  <a:moveTo>
                    <a:pt x="512" y="1102"/>
                  </a:moveTo>
                  <a:lnTo>
                    <a:pt x="508" y="1098"/>
                  </a:lnTo>
                  <a:lnTo>
                    <a:pt x="508" y="1070"/>
                  </a:lnTo>
                  <a:lnTo>
                    <a:pt x="508" y="1037"/>
                  </a:lnTo>
                  <a:lnTo>
                    <a:pt x="496" y="1033"/>
                  </a:lnTo>
                  <a:lnTo>
                    <a:pt x="488" y="1025"/>
                  </a:lnTo>
                  <a:lnTo>
                    <a:pt x="488" y="1013"/>
                  </a:lnTo>
                  <a:lnTo>
                    <a:pt x="488" y="997"/>
                  </a:lnTo>
                  <a:lnTo>
                    <a:pt x="492" y="993"/>
                  </a:lnTo>
                  <a:lnTo>
                    <a:pt x="496" y="985"/>
                  </a:lnTo>
                  <a:lnTo>
                    <a:pt x="508" y="981"/>
                  </a:lnTo>
                  <a:lnTo>
                    <a:pt x="517" y="969"/>
                  </a:lnTo>
                  <a:lnTo>
                    <a:pt x="517" y="965"/>
                  </a:lnTo>
                  <a:lnTo>
                    <a:pt x="517" y="957"/>
                  </a:lnTo>
                  <a:lnTo>
                    <a:pt x="512" y="949"/>
                  </a:lnTo>
                  <a:lnTo>
                    <a:pt x="508" y="944"/>
                  </a:lnTo>
                  <a:lnTo>
                    <a:pt x="488" y="936"/>
                  </a:lnTo>
                  <a:lnTo>
                    <a:pt x="468" y="928"/>
                  </a:lnTo>
                  <a:lnTo>
                    <a:pt x="452" y="928"/>
                  </a:lnTo>
                  <a:lnTo>
                    <a:pt x="428" y="928"/>
                  </a:lnTo>
                  <a:lnTo>
                    <a:pt x="420" y="936"/>
                  </a:lnTo>
                  <a:lnTo>
                    <a:pt x="408" y="944"/>
                  </a:lnTo>
                  <a:lnTo>
                    <a:pt x="404" y="949"/>
                  </a:lnTo>
                  <a:lnTo>
                    <a:pt x="400" y="949"/>
                  </a:lnTo>
                  <a:lnTo>
                    <a:pt x="375" y="949"/>
                  </a:lnTo>
                  <a:lnTo>
                    <a:pt x="355" y="949"/>
                  </a:lnTo>
                  <a:lnTo>
                    <a:pt x="347" y="944"/>
                  </a:lnTo>
                  <a:lnTo>
                    <a:pt x="339" y="940"/>
                  </a:lnTo>
                  <a:lnTo>
                    <a:pt x="327" y="944"/>
                  </a:lnTo>
                  <a:lnTo>
                    <a:pt x="315" y="944"/>
                  </a:lnTo>
                  <a:lnTo>
                    <a:pt x="311" y="949"/>
                  </a:lnTo>
                  <a:lnTo>
                    <a:pt x="303" y="957"/>
                  </a:lnTo>
                  <a:lnTo>
                    <a:pt x="299" y="957"/>
                  </a:lnTo>
                  <a:lnTo>
                    <a:pt x="295" y="957"/>
                  </a:lnTo>
                  <a:lnTo>
                    <a:pt x="291" y="953"/>
                  </a:lnTo>
                  <a:lnTo>
                    <a:pt x="291" y="949"/>
                  </a:lnTo>
                  <a:lnTo>
                    <a:pt x="291" y="940"/>
                  </a:lnTo>
                  <a:lnTo>
                    <a:pt x="291" y="932"/>
                  </a:lnTo>
                  <a:lnTo>
                    <a:pt x="295" y="920"/>
                  </a:lnTo>
                  <a:lnTo>
                    <a:pt x="299" y="912"/>
                  </a:lnTo>
                  <a:lnTo>
                    <a:pt x="303" y="908"/>
                  </a:lnTo>
                  <a:lnTo>
                    <a:pt x="311" y="900"/>
                  </a:lnTo>
                  <a:lnTo>
                    <a:pt x="319" y="888"/>
                  </a:lnTo>
                  <a:lnTo>
                    <a:pt x="327" y="868"/>
                  </a:lnTo>
                  <a:lnTo>
                    <a:pt x="327" y="844"/>
                  </a:lnTo>
                  <a:lnTo>
                    <a:pt x="327" y="811"/>
                  </a:lnTo>
                  <a:lnTo>
                    <a:pt x="327" y="803"/>
                  </a:lnTo>
                  <a:lnTo>
                    <a:pt x="323" y="795"/>
                  </a:lnTo>
                  <a:lnTo>
                    <a:pt x="323" y="751"/>
                  </a:lnTo>
                  <a:lnTo>
                    <a:pt x="323" y="710"/>
                  </a:lnTo>
                  <a:lnTo>
                    <a:pt x="315" y="702"/>
                  </a:lnTo>
                  <a:lnTo>
                    <a:pt x="311" y="702"/>
                  </a:lnTo>
                  <a:lnTo>
                    <a:pt x="299" y="698"/>
                  </a:lnTo>
                  <a:lnTo>
                    <a:pt x="291" y="674"/>
                  </a:lnTo>
                  <a:lnTo>
                    <a:pt x="279" y="654"/>
                  </a:lnTo>
                  <a:lnTo>
                    <a:pt x="266" y="650"/>
                  </a:lnTo>
                  <a:lnTo>
                    <a:pt x="250" y="650"/>
                  </a:lnTo>
                  <a:lnTo>
                    <a:pt x="242" y="654"/>
                  </a:lnTo>
                  <a:lnTo>
                    <a:pt x="234" y="666"/>
                  </a:lnTo>
                  <a:lnTo>
                    <a:pt x="226" y="674"/>
                  </a:lnTo>
                  <a:lnTo>
                    <a:pt x="226" y="682"/>
                  </a:lnTo>
                  <a:lnTo>
                    <a:pt x="222" y="686"/>
                  </a:lnTo>
                  <a:lnTo>
                    <a:pt x="222" y="690"/>
                  </a:lnTo>
                  <a:lnTo>
                    <a:pt x="182" y="690"/>
                  </a:lnTo>
                  <a:lnTo>
                    <a:pt x="145" y="690"/>
                  </a:lnTo>
                  <a:lnTo>
                    <a:pt x="125" y="686"/>
                  </a:lnTo>
                  <a:lnTo>
                    <a:pt x="101" y="682"/>
                  </a:lnTo>
                  <a:lnTo>
                    <a:pt x="93" y="674"/>
                  </a:lnTo>
                  <a:lnTo>
                    <a:pt x="81" y="666"/>
                  </a:lnTo>
                  <a:lnTo>
                    <a:pt x="81" y="658"/>
                  </a:lnTo>
                  <a:lnTo>
                    <a:pt x="77" y="650"/>
                  </a:lnTo>
                  <a:lnTo>
                    <a:pt x="73" y="650"/>
                  </a:lnTo>
                  <a:lnTo>
                    <a:pt x="65" y="650"/>
                  </a:lnTo>
                  <a:lnTo>
                    <a:pt x="28" y="650"/>
                  </a:lnTo>
                  <a:lnTo>
                    <a:pt x="0" y="650"/>
                  </a:lnTo>
                  <a:lnTo>
                    <a:pt x="0" y="642"/>
                  </a:lnTo>
                  <a:lnTo>
                    <a:pt x="4" y="634"/>
                  </a:lnTo>
                  <a:lnTo>
                    <a:pt x="12" y="630"/>
                  </a:lnTo>
                  <a:lnTo>
                    <a:pt x="20" y="618"/>
                  </a:lnTo>
                  <a:lnTo>
                    <a:pt x="20" y="614"/>
                  </a:lnTo>
                  <a:lnTo>
                    <a:pt x="20" y="610"/>
                  </a:lnTo>
                  <a:lnTo>
                    <a:pt x="24" y="606"/>
                  </a:lnTo>
                  <a:lnTo>
                    <a:pt x="28" y="602"/>
                  </a:lnTo>
                  <a:lnTo>
                    <a:pt x="40" y="589"/>
                  </a:lnTo>
                  <a:lnTo>
                    <a:pt x="49" y="573"/>
                  </a:lnTo>
                  <a:lnTo>
                    <a:pt x="49" y="569"/>
                  </a:lnTo>
                  <a:lnTo>
                    <a:pt x="53" y="565"/>
                  </a:lnTo>
                  <a:lnTo>
                    <a:pt x="65" y="533"/>
                  </a:lnTo>
                  <a:lnTo>
                    <a:pt x="77" y="497"/>
                  </a:lnTo>
                  <a:lnTo>
                    <a:pt x="81" y="485"/>
                  </a:lnTo>
                  <a:lnTo>
                    <a:pt x="93" y="476"/>
                  </a:lnTo>
                  <a:lnTo>
                    <a:pt x="101" y="468"/>
                  </a:lnTo>
                  <a:lnTo>
                    <a:pt x="129" y="456"/>
                  </a:lnTo>
                  <a:lnTo>
                    <a:pt x="141" y="444"/>
                  </a:lnTo>
                  <a:lnTo>
                    <a:pt x="145" y="412"/>
                  </a:lnTo>
                  <a:lnTo>
                    <a:pt x="153" y="384"/>
                  </a:lnTo>
                  <a:lnTo>
                    <a:pt x="162" y="359"/>
                  </a:lnTo>
                  <a:lnTo>
                    <a:pt x="170" y="335"/>
                  </a:lnTo>
                  <a:lnTo>
                    <a:pt x="182" y="323"/>
                  </a:lnTo>
                  <a:lnTo>
                    <a:pt x="190" y="311"/>
                  </a:lnTo>
                  <a:lnTo>
                    <a:pt x="198" y="311"/>
                  </a:lnTo>
                  <a:lnTo>
                    <a:pt x="206" y="307"/>
                  </a:lnTo>
                  <a:lnTo>
                    <a:pt x="214" y="303"/>
                  </a:lnTo>
                  <a:lnTo>
                    <a:pt x="222" y="295"/>
                  </a:lnTo>
                  <a:lnTo>
                    <a:pt x="226" y="267"/>
                  </a:lnTo>
                  <a:lnTo>
                    <a:pt x="234" y="242"/>
                  </a:lnTo>
                  <a:lnTo>
                    <a:pt x="226" y="230"/>
                  </a:lnTo>
                  <a:lnTo>
                    <a:pt x="222" y="222"/>
                  </a:lnTo>
                  <a:lnTo>
                    <a:pt x="214" y="214"/>
                  </a:lnTo>
                  <a:lnTo>
                    <a:pt x="206" y="202"/>
                  </a:lnTo>
                  <a:lnTo>
                    <a:pt x="206" y="190"/>
                  </a:lnTo>
                  <a:lnTo>
                    <a:pt x="206" y="182"/>
                  </a:lnTo>
                  <a:lnTo>
                    <a:pt x="206" y="174"/>
                  </a:lnTo>
                  <a:lnTo>
                    <a:pt x="210" y="146"/>
                  </a:lnTo>
                  <a:lnTo>
                    <a:pt x="222" y="130"/>
                  </a:lnTo>
                  <a:lnTo>
                    <a:pt x="226" y="117"/>
                  </a:lnTo>
                  <a:lnTo>
                    <a:pt x="234" y="109"/>
                  </a:lnTo>
                  <a:lnTo>
                    <a:pt x="238" y="105"/>
                  </a:lnTo>
                  <a:lnTo>
                    <a:pt x="242" y="85"/>
                  </a:lnTo>
                  <a:lnTo>
                    <a:pt x="250" y="61"/>
                  </a:lnTo>
                  <a:lnTo>
                    <a:pt x="258" y="53"/>
                  </a:lnTo>
                  <a:lnTo>
                    <a:pt x="266" y="41"/>
                  </a:lnTo>
                  <a:lnTo>
                    <a:pt x="266" y="37"/>
                  </a:lnTo>
                  <a:lnTo>
                    <a:pt x="266" y="25"/>
                  </a:lnTo>
                  <a:lnTo>
                    <a:pt x="279" y="13"/>
                  </a:lnTo>
                  <a:lnTo>
                    <a:pt x="291" y="0"/>
                  </a:lnTo>
                  <a:lnTo>
                    <a:pt x="299" y="0"/>
                  </a:lnTo>
                  <a:lnTo>
                    <a:pt x="311" y="0"/>
                  </a:lnTo>
                  <a:lnTo>
                    <a:pt x="323" y="13"/>
                  </a:lnTo>
                  <a:lnTo>
                    <a:pt x="347" y="41"/>
                  </a:lnTo>
                  <a:lnTo>
                    <a:pt x="351" y="57"/>
                  </a:lnTo>
                  <a:lnTo>
                    <a:pt x="363" y="73"/>
                  </a:lnTo>
                  <a:lnTo>
                    <a:pt x="375" y="97"/>
                  </a:lnTo>
                  <a:lnTo>
                    <a:pt x="400" y="138"/>
                  </a:lnTo>
                  <a:lnTo>
                    <a:pt x="420" y="134"/>
                  </a:lnTo>
                  <a:lnTo>
                    <a:pt x="444" y="134"/>
                  </a:lnTo>
                  <a:lnTo>
                    <a:pt x="464" y="117"/>
                  </a:lnTo>
                  <a:lnTo>
                    <a:pt x="480" y="109"/>
                  </a:lnTo>
                  <a:lnTo>
                    <a:pt x="500" y="109"/>
                  </a:lnTo>
                  <a:lnTo>
                    <a:pt x="521" y="109"/>
                  </a:lnTo>
                  <a:lnTo>
                    <a:pt x="557" y="117"/>
                  </a:lnTo>
                  <a:lnTo>
                    <a:pt x="585" y="121"/>
                  </a:lnTo>
                  <a:lnTo>
                    <a:pt x="593" y="138"/>
                  </a:lnTo>
                  <a:lnTo>
                    <a:pt x="593" y="154"/>
                  </a:lnTo>
                  <a:lnTo>
                    <a:pt x="601" y="158"/>
                  </a:lnTo>
                  <a:lnTo>
                    <a:pt x="613" y="170"/>
                  </a:lnTo>
                  <a:lnTo>
                    <a:pt x="621" y="170"/>
                  </a:lnTo>
                  <a:lnTo>
                    <a:pt x="629" y="170"/>
                  </a:lnTo>
                  <a:lnTo>
                    <a:pt x="634" y="166"/>
                  </a:lnTo>
                  <a:lnTo>
                    <a:pt x="638" y="158"/>
                  </a:lnTo>
                  <a:lnTo>
                    <a:pt x="646" y="158"/>
                  </a:lnTo>
                  <a:lnTo>
                    <a:pt x="654" y="158"/>
                  </a:lnTo>
                  <a:lnTo>
                    <a:pt x="654" y="170"/>
                  </a:lnTo>
                  <a:lnTo>
                    <a:pt x="662" y="178"/>
                  </a:lnTo>
                  <a:lnTo>
                    <a:pt x="662" y="190"/>
                  </a:lnTo>
                  <a:lnTo>
                    <a:pt x="674" y="202"/>
                  </a:lnTo>
                  <a:lnTo>
                    <a:pt x="674" y="206"/>
                  </a:lnTo>
                  <a:lnTo>
                    <a:pt x="678" y="214"/>
                  </a:lnTo>
                  <a:lnTo>
                    <a:pt x="678" y="218"/>
                  </a:lnTo>
                  <a:lnTo>
                    <a:pt x="682" y="218"/>
                  </a:lnTo>
                  <a:lnTo>
                    <a:pt x="682" y="242"/>
                  </a:lnTo>
                  <a:lnTo>
                    <a:pt x="682" y="267"/>
                  </a:lnTo>
                  <a:lnTo>
                    <a:pt x="686" y="271"/>
                  </a:lnTo>
                  <a:lnTo>
                    <a:pt x="686" y="275"/>
                  </a:lnTo>
                  <a:lnTo>
                    <a:pt x="706" y="279"/>
                  </a:lnTo>
                  <a:lnTo>
                    <a:pt x="726" y="287"/>
                  </a:lnTo>
                  <a:lnTo>
                    <a:pt x="730" y="287"/>
                  </a:lnTo>
                  <a:lnTo>
                    <a:pt x="738" y="295"/>
                  </a:lnTo>
                  <a:lnTo>
                    <a:pt x="738" y="287"/>
                  </a:lnTo>
                  <a:lnTo>
                    <a:pt x="738" y="271"/>
                  </a:lnTo>
                  <a:lnTo>
                    <a:pt x="742" y="271"/>
                  </a:lnTo>
                  <a:lnTo>
                    <a:pt x="751" y="271"/>
                  </a:lnTo>
                  <a:lnTo>
                    <a:pt x="759" y="263"/>
                  </a:lnTo>
                  <a:lnTo>
                    <a:pt x="767" y="259"/>
                  </a:lnTo>
                  <a:lnTo>
                    <a:pt x="767" y="255"/>
                  </a:lnTo>
                  <a:lnTo>
                    <a:pt x="771" y="242"/>
                  </a:lnTo>
                  <a:lnTo>
                    <a:pt x="791" y="230"/>
                  </a:lnTo>
                  <a:lnTo>
                    <a:pt x="799" y="226"/>
                  </a:lnTo>
                  <a:lnTo>
                    <a:pt x="819" y="222"/>
                  </a:lnTo>
                  <a:lnTo>
                    <a:pt x="839" y="222"/>
                  </a:lnTo>
                  <a:lnTo>
                    <a:pt x="847" y="218"/>
                  </a:lnTo>
                  <a:lnTo>
                    <a:pt x="855" y="206"/>
                  </a:lnTo>
                  <a:lnTo>
                    <a:pt x="859" y="202"/>
                  </a:lnTo>
                  <a:lnTo>
                    <a:pt x="859" y="190"/>
                  </a:lnTo>
                  <a:lnTo>
                    <a:pt x="859" y="174"/>
                  </a:lnTo>
                  <a:lnTo>
                    <a:pt x="872" y="158"/>
                  </a:lnTo>
                  <a:lnTo>
                    <a:pt x="884" y="154"/>
                  </a:lnTo>
                  <a:lnTo>
                    <a:pt x="896" y="146"/>
                  </a:lnTo>
                  <a:lnTo>
                    <a:pt x="904" y="146"/>
                  </a:lnTo>
                  <a:lnTo>
                    <a:pt x="920" y="146"/>
                  </a:lnTo>
                  <a:lnTo>
                    <a:pt x="924" y="154"/>
                  </a:lnTo>
                  <a:lnTo>
                    <a:pt x="944" y="170"/>
                  </a:lnTo>
                  <a:lnTo>
                    <a:pt x="956" y="174"/>
                  </a:lnTo>
                  <a:lnTo>
                    <a:pt x="964" y="174"/>
                  </a:lnTo>
                  <a:lnTo>
                    <a:pt x="972" y="178"/>
                  </a:lnTo>
                  <a:lnTo>
                    <a:pt x="976" y="178"/>
                  </a:lnTo>
                  <a:lnTo>
                    <a:pt x="976" y="194"/>
                  </a:lnTo>
                  <a:lnTo>
                    <a:pt x="976" y="206"/>
                  </a:lnTo>
                  <a:lnTo>
                    <a:pt x="1009" y="206"/>
                  </a:lnTo>
                  <a:lnTo>
                    <a:pt x="1037" y="206"/>
                  </a:lnTo>
                  <a:lnTo>
                    <a:pt x="1049" y="214"/>
                  </a:lnTo>
                  <a:lnTo>
                    <a:pt x="1073" y="218"/>
                  </a:lnTo>
                  <a:lnTo>
                    <a:pt x="1077" y="222"/>
                  </a:lnTo>
                  <a:lnTo>
                    <a:pt x="1077" y="238"/>
                  </a:lnTo>
                  <a:lnTo>
                    <a:pt x="1077" y="251"/>
                  </a:lnTo>
                  <a:lnTo>
                    <a:pt x="1085" y="255"/>
                  </a:lnTo>
                  <a:lnTo>
                    <a:pt x="1089" y="267"/>
                  </a:lnTo>
                  <a:lnTo>
                    <a:pt x="1093" y="291"/>
                  </a:lnTo>
                  <a:lnTo>
                    <a:pt x="1097" y="307"/>
                  </a:lnTo>
                  <a:lnTo>
                    <a:pt x="1097" y="319"/>
                  </a:lnTo>
                  <a:lnTo>
                    <a:pt x="1097" y="331"/>
                  </a:lnTo>
                  <a:lnTo>
                    <a:pt x="1101" y="339"/>
                  </a:lnTo>
                  <a:lnTo>
                    <a:pt x="1106" y="343"/>
                  </a:lnTo>
                  <a:lnTo>
                    <a:pt x="1126" y="355"/>
                  </a:lnTo>
                  <a:lnTo>
                    <a:pt x="1138" y="364"/>
                  </a:lnTo>
                  <a:lnTo>
                    <a:pt x="1178" y="359"/>
                  </a:lnTo>
                  <a:lnTo>
                    <a:pt x="1218" y="359"/>
                  </a:lnTo>
                  <a:lnTo>
                    <a:pt x="1231" y="380"/>
                  </a:lnTo>
                  <a:lnTo>
                    <a:pt x="1239" y="396"/>
                  </a:lnTo>
                  <a:lnTo>
                    <a:pt x="1239" y="400"/>
                  </a:lnTo>
                  <a:lnTo>
                    <a:pt x="1235" y="404"/>
                  </a:lnTo>
                  <a:lnTo>
                    <a:pt x="1235" y="412"/>
                  </a:lnTo>
                  <a:lnTo>
                    <a:pt x="1235" y="444"/>
                  </a:lnTo>
                  <a:lnTo>
                    <a:pt x="1243" y="444"/>
                  </a:lnTo>
                  <a:lnTo>
                    <a:pt x="1255" y="444"/>
                  </a:lnTo>
                  <a:lnTo>
                    <a:pt x="1247" y="456"/>
                  </a:lnTo>
                  <a:lnTo>
                    <a:pt x="1247" y="468"/>
                  </a:lnTo>
                  <a:lnTo>
                    <a:pt x="1263" y="497"/>
                  </a:lnTo>
                  <a:lnTo>
                    <a:pt x="1275" y="521"/>
                  </a:lnTo>
                  <a:lnTo>
                    <a:pt x="1283" y="521"/>
                  </a:lnTo>
                  <a:lnTo>
                    <a:pt x="1287" y="525"/>
                  </a:lnTo>
                  <a:lnTo>
                    <a:pt x="1307" y="525"/>
                  </a:lnTo>
                  <a:lnTo>
                    <a:pt x="1331" y="533"/>
                  </a:lnTo>
                  <a:lnTo>
                    <a:pt x="1335" y="541"/>
                  </a:lnTo>
                  <a:lnTo>
                    <a:pt x="1335" y="553"/>
                  </a:lnTo>
                  <a:lnTo>
                    <a:pt x="1335" y="565"/>
                  </a:lnTo>
                  <a:lnTo>
                    <a:pt x="1364" y="585"/>
                  </a:lnTo>
                  <a:lnTo>
                    <a:pt x="1380" y="602"/>
                  </a:lnTo>
                  <a:lnTo>
                    <a:pt x="1388" y="606"/>
                  </a:lnTo>
                  <a:lnTo>
                    <a:pt x="1396" y="610"/>
                  </a:lnTo>
                  <a:lnTo>
                    <a:pt x="1388" y="610"/>
                  </a:lnTo>
                  <a:lnTo>
                    <a:pt x="1388" y="614"/>
                  </a:lnTo>
                  <a:lnTo>
                    <a:pt x="1376" y="614"/>
                  </a:lnTo>
                  <a:lnTo>
                    <a:pt x="1368" y="618"/>
                  </a:lnTo>
                  <a:lnTo>
                    <a:pt x="1360" y="622"/>
                  </a:lnTo>
                  <a:lnTo>
                    <a:pt x="1344" y="634"/>
                  </a:lnTo>
                  <a:lnTo>
                    <a:pt x="1335" y="642"/>
                  </a:lnTo>
                  <a:lnTo>
                    <a:pt x="1335" y="646"/>
                  </a:lnTo>
                  <a:lnTo>
                    <a:pt x="1311" y="662"/>
                  </a:lnTo>
                  <a:lnTo>
                    <a:pt x="1283" y="682"/>
                  </a:lnTo>
                  <a:lnTo>
                    <a:pt x="1275" y="694"/>
                  </a:lnTo>
                  <a:lnTo>
                    <a:pt x="1267" y="702"/>
                  </a:lnTo>
                  <a:lnTo>
                    <a:pt x="1267" y="715"/>
                  </a:lnTo>
                  <a:lnTo>
                    <a:pt x="1267" y="727"/>
                  </a:lnTo>
                  <a:lnTo>
                    <a:pt x="1271" y="735"/>
                  </a:lnTo>
                  <a:lnTo>
                    <a:pt x="1275" y="747"/>
                  </a:lnTo>
                  <a:lnTo>
                    <a:pt x="1291" y="747"/>
                  </a:lnTo>
                  <a:lnTo>
                    <a:pt x="1311" y="751"/>
                  </a:lnTo>
                  <a:lnTo>
                    <a:pt x="1315" y="767"/>
                  </a:lnTo>
                  <a:lnTo>
                    <a:pt x="1323" y="779"/>
                  </a:lnTo>
                  <a:lnTo>
                    <a:pt x="1323" y="787"/>
                  </a:lnTo>
                  <a:lnTo>
                    <a:pt x="1323" y="795"/>
                  </a:lnTo>
                  <a:lnTo>
                    <a:pt x="1319" y="799"/>
                  </a:lnTo>
                  <a:lnTo>
                    <a:pt x="1315" y="811"/>
                  </a:lnTo>
                  <a:lnTo>
                    <a:pt x="1311" y="819"/>
                  </a:lnTo>
                  <a:lnTo>
                    <a:pt x="1299" y="832"/>
                  </a:lnTo>
                  <a:lnTo>
                    <a:pt x="1287" y="840"/>
                  </a:lnTo>
                  <a:lnTo>
                    <a:pt x="1283" y="852"/>
                  </a:lnTo>
                  <a:lnTo>
                    <a:pt x="1271" y="880"/>
                  </a:lnTo>
                  <a:lnTo>
                    <a:pt x="1263" y="888"/>
                  </a:lnTo>
                  <a:lnTo>
                    <a:pt x="1247" y="896"/>
                  </a:lnTo>
                  <a:lnTo>
                    <a:pt x="1239" y="908"/>
                  </a:lnTo>
                  <a:lnTo>
                    <a:pt x="1222" y="920"/>
                  </a:lnTo>
                  <a:lnTo>
                    <a:pt x="1210" y="928"/>
                  </a:lnTo>
                  <a:lnTo>
                    <a:pt x="1194" y="936"/>
                  </a:lnTo>
                  <a:lnTo>
                    <a:pt x="1178" y="936"/>
                  </a:lnTo>
                  <a:lnTo>
                    <a:pt x="1158" y="936"/>
                  </a:lnTo>
                  <a:lnTo>
                    <a:pt x="1154" y="936"/>
                  </a:lnTo>
                  <a:lnTo>
                    <a:pt x="1150" y="932"/>
                  </a:lnTo>
                  <a:lnTo>
                    <a:pt x="1142" y="920"/>
                  </a:lnTo>
                  <a:lnTo>
                    <a:pt x="1142" y="912"/>
                  </a:lnTo>
                  <a:lnTo>
                    <a:pt x="1138" y="892"/>
                  </a:lnTo>
                  <a:lnTo>
                    <a:pt x="1138" y="868"/>
                  </a:lnTo>
                  <a:lnTo>
                    <a:pt x="1138" y="860"/>
                  </a:lnTo>
                  <a:lnTo>
                    <a:pt x="1130" y="856"/>
                  </a:lnTo>
                  <a:lnTo>
                    <a:pt x="1126" y="856"/>
                  </a:lnTo>
                  <a:lnTo>
                    <a:pt x="1122" y="856"/>
                  </a:lnTo>
                  <a:lnTo>
                    <a:pt x="1118" y="848"/>
                  </a:lnTo>
                  <a:lnTo>
                    <a:pt x="1118" y="840"/>
                  </a:lnTo>
                  <a:lnTo>
                    <a:pt x="1097" y="836"/>
                  </a:lnTo>
                  <a:lnTo>
                    <a:pt x="1077" y="832"/>
                  </a:lnTo>
                  <a:lnTo>
                    <a:pt x="1045" y="832"/>
                  </a:lnTo>
                  <a:lnTo>
                    <a:pt x="1017" y="836"/>
                  </a:lnTo>
                  <a:lnTo>
                    <a:pt x="1005" y="848"/>
                  </a:lnTo>
                  <a:lnTo>
                    <a:pt x="976" y="860"/>
                  </a:lnTo>
                  <a:lnTo>
                    <a:pt x="976" y="868"/>
                  </a:lnTo>
                  <a:lnTo>
                    <a:pt x="964" y="880"/>
                  </a:lnTo>
                  <a:lnTo>
                    <a:pt x="964" y="884"/>
                  </a:lnTo>
                  <a:lnTo>
                    <a:pt x="972" y="888"/>
                  </a:lnTo>
                  <a:lnTo>
                    <a:pt x="964" y="892"/>
                  </a:lnTo>
                  <a:lnTo>
                    <a:pt x="972" y="916"/>
                  </a:lnTo>
                  <a:lnTo>
                    <a:pt x="976" y="949"/>
                  </a:lnTo>
                  <a:lnTo>
                    <a:pt x="972" y="965"/>
                  </a:lnTo>
                  <a:lnTo>
                    <a:pt x="964" y="965"/>
                  </a:lnTo>
                  <a:lnTo>
                    <a:pt x="956" y="957"/>
                  </a:lnTo>
                  <a:lnTo>
                    <a:pt x="944" y="949"/>
                  </a:lnTo>
                  <a:lnTo>
                    <a:pt x="944" y="940"/>
                  </a:lnTo>
                  <a:lnTo>
                    <a:pt x="944" y="928"/>
                  </a:lnTo>
                  <a:lnTo>
                    <a:pt x="944" y="920"/>
                  </a:lnTo>
                  <a:lnTo>
                    <a:pt x="940" y="912"/>
                  </a:lnTo>
                  <a:lnTo>
                    <a:pt x="932" y="904"/>
                  </a:lnTo>
                  <a:lnTo>
                    <a:pt x="928" y="896"/>
                  </a:lnTo>
                  <a:lnTo>
                    <a:pt x="924" y="888"/>
                  </a:lnTo>
                  <a:lnTo>
                    <a:pt x="924" y="872"/>
                  </a:lnTo>
                  <a:lnTo>
                    <a:pt x="920" y="868"/>
                  </a:lnTo>
                  <a:lnTo>
                    <a:pt x="912" y="864"/>
                  </a:lnTo>
                  <a:lnTo>
                    <a:pt x="904" y="864"/>
                  </a:lnTo>
                  <a:lnTo>
                    <a:pt x="892" y="864"/>
                  </a:lnTo>
                  <a:lnTo>
                    <a:pt x="884" y="868"/>
                  </a:lnTo>
                  <a:lnTo>
                    <a:pt x="876" y="872"/>
                  </a:lnTo>
                  <a:lnTo>
                    <a:pt x="872" y="880"/>
                  </a:lnTo>
                  <a:lnTo>
                    <a:pt x="867" y="884"/>
                  </a:lnTo>
                  <a:lnTo>
                    <a:pt x="859" y="888"/>
                  </a:lnTo>
                  <a:lnTo>
                    <a:pt x="843" y="888"/>
                  </a:lnTo>
                  <a:lnTo>
                    <a:pt x="839" y="888"/>
                  </a:lnTo>
                  <a:lnTo>
                    <a:pt x="827" y="884"/>
                  </a:lnTo>
                  <a:lnTo>
                    <a:pt x="815" y="868"/>
                  </a:lnTo>
                  <a:lnTo>
                    <a:pt x="795" y="856"/>
                  </a:lnTo>
                  <a:lnTo>
                    <a:pt x="787" y="856"/>
                  </a:lnTo>
                  <a:lnTo>
                    <a:pt x="771" y="860"/>
                  </a:lnTo>
                  <a:lnTo>
                    <a:pt x="751" y="880"/>
                  </a:lnTo>
                  <a:lnTo>
                    <a:pt x="738" y="896"/>
                  </a:lnTo>
                  <a:lnTo>
                    <a:pt x="726" y="900"/>
                  </a:lnTo>
                  <a:lnTo>
                    <a:pt x="710" y="900"/>
                  </a:lnTo>
                  <a:lnTo>
                    <a:pt x="710" y="920"/>
                  </a:lnTo>
                  <a:lnTo>
                    <a:pt x="706" y="940"/>
                  </a:lnTo>
                  <a:lnTo>
                    <a:pt x="698" y="953"/>
                  </a:lnTo>
                  <a:lnTo>
                    <a:pt x="690" y="965"/>
                  </a:lnTo>
                  <a:lnTo>
                    <a:pt x="690" y="969"/>
                  </a:lnTo>
                  <a:lnTo>
                    <a:pt x="686" y="977"/>
                  </a:lnTo>
                  <a:lnTo>
                    <a:pt x="682" y="981"/>
                  </a:lnTo>
                  <a:lnTo>
                    <a:pt x="682" y="989"/>
                  </a:lnTo>
                  <a:lnTo>
                    <a:pt x="666" y="997"/>
                  </a:lnTo>
                  <a:lnTo>
                    <a:pt x="654" y="1005"/>
                  </a:lnTo>
                  <a:lnTo>
                    <a:pt x="629" y="1005"/>
                  </a:lnTo>
                  <a:lnTo>
                    <a:pt x="613" y="1005"/>
                  </a:lnTo>
                  <a:lnTo>
                    <a:pt x="601" y="997"/>
                  </a:lnTo>
                  <a:lnTo>
                    <a:pt x="593" y="989"/>
                  </a:lnTo>
                  <a:lnTo>
                    <a:pt x="577" y="989"/>
                  </a:lnTo>
                  <a:lnTo>
                    <a:pt x="565" y="993"/>
                  </a:lnTo>
                  <a:lnTo>
                    <a:pt x="561" y="993"/>
                  </a:lnTo>
                  <a:lnTo>
                    <a:pt x="557" y="997"/>
                  </a:lnTo>
                  <a:lnTo>
                    <a:pt x="557" y="1001"/>
                  </a:lnTo>
                  <a:lnTo>
                    <a:pt x="549" y="1013"/>
                  </a:lnTo>
                  <a:lnTo>
                    <a:pt x="549" y="1057"/>
                  </a:lnTo>
                  <a:lnTo>
                    <a:pt x="545" y="1102"/>
                  </a:lnTo>
                  <a:lnTo>
                    <a:pt x="525" y="1102"/>
                  </a:lnTo>
                  <a:lnTo>
                    <a:pt x="512" y="11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auto">
            <a:xfrm>
              <a:off x="3198896" y="4467033"/>
              <a:ext cx="817563" cy="1113895"/>
            </a:xfrm>
            <a:custGeom>
              <a:avLst/>
              <a:gdLst>
                <a:gd name="T0" fmla="*/ 538805507 w 911"/>
                <a:gd name="T1" fmla="*/ 944707187 h 1251"/>
                <a:gd name="T2" fmla="*/ 460682829 w 911"/>
                <a:gd name="T3" fmla="*/ 938626439 h 1251"/>
                <a:gd name="T4" fmla="*/ 412359574 w 911"/>
                <a:gd name="T5" fmla="*/ 944707187 h 1251"/>
                <a:gd name="T6" fmla="*/ 393029733 w 911"/>
                <a:gd name="T7" fmla="*/ 901385889 h 1251"/>
                <a:gd name="T8" fmla="*/ 370479000 w 911"/>
                <a:gd name="T9" fmla="*/ 883145389 h 1251"/>
                <a:gd name="T10" fmla="*/ 321349849 w 911"/>
                <a:gd name="T11" fmla="*/ 883145389 h 1251"/>
                <a:gd name="T12" fmla="*/ 279470173 w 911"/>
                <a:gd name="T13" fmla="*/ 874024703 h 1251"/>
                <a:gd name="T14" fmla="*/ 265778016 w 911"/>
                <a:gd name="T15" fmla="*/ 785101937 h 1251"/>
                <a:gd name="T16" fmla="*/ 289134645 w 911"/>
                <a:gd name="T17" fmla="*/ 763821498 h 1251"/>
                <a:gd name="T18" fmla="*/ 268999806 w 911"/>
                <a:gd name="T19" fmla="*/ 720500419 h 1251"/>
                <a:gd name="T20" fmla="*/ 246449073 w 911"/>
                <a:gd name="T21" fmla="*/ 690099294 h 1251"/>
                <a:gd name="T22" fmla="*/ 201347551 w 911"/>
                <a:gd name="T23" fmla="*/ 687059356 h 1251"/>
                <a:gd name="T24" fmla="*/ 174769133 w 911"/>
                <a:gd name="T25" fmla="*/ 661978777 h 1251"/>
                <a:gd name="T26" fmla="*/ 136110349 w 911"/>
                <a:gd name="T27" fmla="*/ 665778918 h 1251"/>
                <a:gd name="T28" fmla="*/ 120003195 w 911"/>
                <a:gd name="T29" fmla="*/ 671858794 h 1251"/>
                <a:gd name="T30" fmla="*/ 84566173 w 911"/>
                <a:gd name="T31" fmla="*/ 646778215 h 1251"/>
                <a:gd name="T32" fmla="*/ 64431334 w 911"/>
                <a:gd name="T33" fmla="*/ 610297214 h 1251"/>
                <a:gd name="T34" fmla="*/ 84566173 w 911"/>
                <a:gd name="T35" fmla="*/ 557855448 h 1251"/>
                <a:gd name="T36" fmla="*/ 48323269 w 911"/>
                <a:gd name="T37" fmla="*/ 530495134 h 1251"/>
                <a:gd name="T38" fmla="*/ 6442684 w 911"/>
                <a:gd name="T39" fmla="*/ 500094009 h 1251"/>
                <a:gd name="T40" fmla="*/ 12886265 w 911"/>
                <a:gd name="T41" fmla="*/ 450692945 h 1251"/>
                <a:gd name="T42" fmla="*/ 0 w 911"/>
                <a:gd name="T43" fmla="*/ 402051320 h 1251"/>
                <a:gd name="T44" fmla="*/ 16108058 w 911"/>
                <a:gd name="T45" fmla="*/ 370890864 h 1251"/>
                <a:gd name="T46" fmla="*/ 25772529 w 911"/>
                <a:gd name="T47" fmla="*/ 349609554 h 1251"/>
                <a:gd name="T48" fmla="*/ 38658798 w 911"/>
                <a:gd name="T49" fmla="*/ 313128553 h 1251"/>
                <a:gd name="T50" fmla="*/ 41880587 w 911"/>
                <a:gd name="T51" fmla="*/ 245487097 h 1251"/>
                <a:gd name="T52" fmla="*/ 77317595 w 911"/>
                <a:gd name="T53" fmla="*/ 224206605 h 1251"/>
                <a:gd name="T54" fmla="*/ 126445877 w 911"/>
                <a:gd name="T55" fmla="*/ 211285778 h 1251"/>
                <a:gd name="T56" fmla="*/ 142553928 w 911"/>
                <a:gd name="T57" fmla="*/ 186965401 h 1251"/>
                <a:gd name="T58" fmla="*/ 178796818 w 911"/>
                <a:gd name="T59" fmla="*/ 150484401 h 1251"/>
                <a:gd name="T60" fmla="*/ 207790233 w 911"/>
                <a:gd name="T61" fmla="*/ 101082546 h 1251"/>
                <a:gd name="T62" fmla="*/ 236784601 w 911"/>
                <a:gd name="T63" fmla="*/ 70682293 h 1251"/>
                <a:gd name="T64" fmla="*/ 276248384 w 911"/>
                <a:gd name="T65" fmla="*/ 15200569 h 1251"/>
                <a:gd name="T66" fmla="*/ 308464485 w 911"/>
                <a:gd name="T67" fmla="*/ 0 h 1251"/>
                <a:gd name="T68" fmla="*/ 327793428 w 911"/>
                <a:gd name="T69" fmla="*/ 21280445 h 1251"/>
                <a:gd name="T70" fmla="*/ 337457900 w 911"/>
                <a:gd name="T71" fmla="*/ 46361031 h 1251"/>
                <a:gd name="T72" fmla="*/ 402694205 w 911"/>
                <a:gd name="T73" fmla="*/ 61561607 h 1251"/>
                <a:gd name="T74" fmla="*/ 464709617 w 911"/>
                <a:gd name="T75" fmla="*/ 61561607 h 1251"/>
                <a:gd name="T76" fmla="*/ 513032985 w 911"/>
                <a:gd name="T77" fmla="*/ 49400969 h 1251"/>
                <a:gd name="T78" fmla="*/ 532361928 w 911"/>
                <a:gd name="T79" fmla="*/ 70682293 h 1251"/>
                <a:gd name="T80" fmla="*/ 529141036 w 911"/>
                <a:gd name="T81" fmla="*/ 98042608 h 1251"/>
                <a:gd name="T82" fmla="*/ 535583718 w 911"/>
                <a:gd name="T83" fmla="*/ 125403821 h 1251"/>
                <a:gd name="T84" fmla="*/ 565383028 w 911"/>
                <a:gd name="T85" fmla="*/ 141363714 h 1251"/>
                <a:gd name="T86" fmla="*/ 562161239 w 911"/>
                <a:gd name="T87" fmla="*/ 165684963 h 1251"/>
                <a:gd name="T88" fmla="*/ 578269290 w 911"/>
                <a:gd name="T89" fmla="*/ 227246543 h 1251"/>
                <a:gd name="T90" fmla="*/ 597599130 w 911"/>
                <a:gd name="T91" fmla="*/ 217366526 h 1251"/>
                <a:gd name="T92" fmla="*/ 645922385 w 911"/>
                <a:gd name="T93" fmla="*/ 236366411 h 1251"/>
                <a:gd name="T94" fmla="*/ 669278117 w 911"/>
                <a:gd name="T95" fmla="*/ 306288475 h 1251"/>
                <a:gd name="T96" fmla="*/ 711158690 w 911"/>
                <a:gd name="T97" fmla="*/ 355690302 h 1251"/>
                <a:gd name="T98" fmla="*/ 733709423 w 911"/>
                <a:gd name="T99" fmla="*/ 414211944 h 1251"/>
                <a:gd name="T100" fmla="*/ 714380480 w 911"/>
                <a:gd name="T101" fmla="*/ 444612197 h 1251"/>
                <a:gd name="T102" fmla="*/ 720823162 w 911"/>
                <a:gd name="T103" fmla="*/ 542655758 h 1251"/>
                <a:gd name="T104" fmla="*/ 711158690 w 911"/>
                <a:gd name="T105" fmla="*/ 607257276 h 1251"/>
                <a:gd name="T106" fmla="*/ 691828850 w 911"/>
                <a:gd name="T107" fmla="*/ 634617591 h 1251"/>
                <a:gd name="T108" fmla="*/ 669278117 w 911"/>
                <a:gd name="T109" fmla="*/ 655898901 h 1251"/>
                <a:gd name="T110" fmla="*/ 639478806 w 911"/>
                <a:gd name="T111" fmla="*/ 671858794 h 1251"/>
                <a:gd name="T112" fmla="*/ 629814334 w 911"/>
                <a:gd name="T113" fmla="*/ 735700981 h 1251"/>
                <a:gd name="T114" fmla="*/ 620149863 w 911"/>
                <a:gd name="T115" fmla="*/ 782061998 h 1251"/>
                <a:gd name="T116" fmla="*/ 600820022 w 911"/>
                <a:gd name="T117" fmla="*/ 874024703 h 1251"/>
                <a:gd name="T118" fmla="*/ 597599130 w 911"/>
                <a:gd name="T119" fmla="*/ 928746422 h 1251"/>
                <a:gd name="T120" fmla="*/ 604041812 w 911"/>
                <a:gd name="T121" fmla="*/ 950787063 h 12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1"/>
                <a:gd name="T184" fmla="*/ 0 h 1251"/>
                <a:gd name="T185" fmla="*/ 911 w 911"/>
                <a:gd name="T186" fmla="*/ 1251 h 125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1" h="1251">
                  <a:moveTo>
                    <a:pt x="738" y="1251"/>
                  </a:moveTo>
                  <a:lnTo>
                    <a:pt x="726" y="1247"/>
                  </a:lnTo>
                  <a:lnTo>
                    <a:pt x="710" y="1247"/>
                  </a:lnTo>
                  <a:lnTo>
                    <a:pt x="669" y="1243"/>
                  </a:lnTo>
                  <a:lnTo>
                    <a:pt x="625" y="1243"/>
                  </a:lnTo>
                  <a:lnTo>
                    <a:pt x="613" y="1239"/>
                  </a:lnTo>
                  <a:lnTo>
                    <a:pt x="605" y="1235"/>
                  </a:lnTo>
                  <a:lnTo>
                    <a:pt x="572" y="1235"/>
                  </a:lnTo>
                  <a:lnTo>
                    <a:pt x="540" y="1227"/>
                  </a:lnTo>
                  <a:lnTo>
                    <a:pt x="528" y="1235"/>
                  </a:lnTo>
                  <a:lnTo>
                    <a:pt x="512" y="1243"/>
                  </a:lnTo>
                  <a:lnTo>
                    <a:pt x="500" y="1239"/>
                  </a:lnTo>
                  <a:lnTo>
                    <a:pt x="496" y="1214"/>
                  </a:lnTo>
                  <a:lnTo>
                    <a:pt x="492" y="1194"/>
                  </a:lnTo>
                  <a:lnTo>
                    <a:pt x="488" y="1186"/>
                  </a:lnTo>
                  <a:lnTo>
                    <a:pt x="476" y="1186"/>
                  </a:lnTo>
                  <a:lnTo>
                    <a:pt x="476" y="1174"/>
                  </a:lnTo>
                  <a:lnTo>
                    <a:pt x="472" y="1166"/>
                  </a:lnTo>
                  <a:lnTo>
                    <a:pt x="460" y="1162"/>
                  </a:lnTo>
                  <a:lnTo>
                    <a:pt x="447" y="1158"/>
                  </a:lnTo>
                  <a:lnTo>
                    <a:pt x="431" y="1158"/>
                  </a:lnTo>
                  <a:lnTo>
                    <a:pt x="411" y="1158"/>
                  </a:lnTo>
                  <a:lnTo>
                    <a:pt x="399" y="1162"/>
                  </a:lnTo>
                  <a:lnTo>
                    <a:pt x="387" y="1162"/>
                  </a:lnTo>
                  <a:lnTo>
                    <a:pt x="367" y="1162"/>
                  </a:lnTo>
                  <a:lnTo>
                    <a:pt x="347" y="1162"/>
                  </a:lnTo>
                  <a:lnTo>
                    <a:pt x="347" y="1150"/>
                  </a:lnTo>
                  <a:lnTo>
                    <a:pt x="343" y="1130"/>
                  </a:lnTo>
                  <a:lnTo>
                    <a:pt x="334" y="1126"/>
                  </a:lnTo>
                  <a:lnTo>
                    <a:pt x="334" y="1081"/>
                  </a:lnTo>
                  <a:lnTo>
                    <a:pt x="330" y="1033"/>
                  </a:lnTo>
                  <a:lnTo>
                    <a:pt x="334" y="1029"/>
                  </a:lnTo>
                  <a:lnTo>
                    <a:pt x="347" y="1025"/>
                  </a:lnTo>
                  <a:lnTo>
                    <a:pt x="351" y="1017"/>
                  </a:lnTo>
                  <a:lnTo>
                    <a:pt x="359" y="1005"/>
                  </a:lnTo>
                  <a:lnTo>
                    <a:pt x="359" y="984"/>
                  </a:lnTo>
                  <a:lnTo>
                    <a:pt x="355" y="968"/>
                  </a:lnTo>
                  <a:lnTo>
                    <a:pt x="347" y="956"/>
                  </a:lnTo>
                  <a:lnTo>
                    <a:pt x="334" y="948"/>
                  </a:lnTo>
                  <a:lnTo>
                    <a:pt x="330" y="932"/>
                  </a:lnTo>
                  <a:lnTo>
                    <a:pt x="326" y="924"/>
                  </a:lnTo>
                  <a:lnTo>
                    <a:pt x="318" y="912"/>
                  </a:lnTo>
                  <a:lnTo>
                    <a:pt x="306" y="908"/>
                  </a:lnTo>
                  <a:lnTo>
                    <a:pt x="298" y="912"/>
                  </a:lnTo>
                  <a:lnTo>
                    <a:pt x="286" y="912"/>
                  </a:lnTo>
                  <a:lnTo>
                    <a:pt x="278" y="908"/>
                  </a:lnTo>
                  <a:lnTo>
                    <a:pt x="250" y="904"/>
                  </a:lnTo>
                  <a:lnTo>
                    <a:pt x="242" y="892"/>
                  </a:lnTo>
                  <a:lnTo>
                    <a:pt x="226" y="876"/>
                  </a:lnTo>
                  <a:lnTo>
                    <a:pt x="222" y="871"/>
                  </a:lnTo>
                  <a:lnTo>
                    <a:pt x="217" y="871"/>
                  </a:lnTo>
                  <a:lnTo>
                    <a:pt x="205" y="871"/>
                  </a:lnTo>
                  <a:lnTo>
                    <a:pt x="189" y="871"/>
                  </a:lnTo>
                  <a:lnTo>
                    <a:pt x="177" y="876"/>
                  </a:lnTo>
                  <a:lnTo>
                    <a:pt x="169" y="876"/>
                  </a:lnTo>
                  <a:lnTo>
                    <a:pt x="169" y="880"/>
                  </a:lnTo>
                  <a:lnTo>
                    <a:pt x="165" y="880"/>
                  </a:lnTo>
                  <a:lnTo>
                    <a:pt x="157" y="884"/>
                  </a:lnTo>
                  <a:lnTo>
                    <a:pt x="149" y="884"/>
                  </a:lnTo>
                  <a:lnTo>
                    <a:pt x="133" y="880"/>
                  </a:lnTo>
                  <a:lnTo>
                    <a:pt x="125" y="871"/>
                  </a:lnTo>
                  <a:lnTo>
                    <a:pt x="113" y="859"/>
                  </a:lnTo>
                  <a:lnTo>
                    <a:pt x="105" y="851"/>
                  </a:lnTo>
                  <a:lnTo>
                    <a:pt x="96" y="843"/>
                  </a:lnTo>
                  <a:lnTo>
                    <a:pt x="80" y="827"/>
                  </a:lnTo>
                  <a:lnTo>
                    <a:pt x="80" y="815"/>
                  </a:lnTo>
                  <a:lnTo>
                    <a:pt x="80" y="803"/>
                  </a:lnTo>
                  <a:lnTo>
                    <a:pt x="96" y="783"/>
                  </a:lnTo>
                  <a:lnTo>
                    <a:pt x="105" y="771"/>
                  </a:lnTo>
                  <a:lnTo>
                    <a:pt x="105" y="750"/>
                  </a:lnTo>
                  <a:lnTo>
                    <a:pt x="105" y="734"/>
                  </a:lnTo>
                  <a:lnTo>
                    <a:pt x="101" y="730"/>
                  </a:lnTo>
                  <a:lnTo>
                    <a:pt x="101" y="718"/>
                  </a:lnTo>
                  <a:lnTo>
                    <a:pt x="88" y="714"/>
                  </a:lnTo>
                  <a:lnTo>
                    <a:pt x="60" y="698"/>
                  </a:lnTo>
                  <a:lnTo>
                    <a:pt x="56" y="686"/>
                  </a:lnTo>
                  <a:lnTo>
                    <a:pt x="52" y="670"/>
                  </a:lnTo>
                  <a:lnTo>
                    <a:pt x="28" y="662"/>
                  </a:lnTo>
                  <a:lnTo>
                    <a:pt x="8" y="658"/>
                  </a:lnTo>
                  <a:lnTo>
                    <a:pt x="8" y="629"/>
                  </a:lnTo>
                  <a:lnTo>
                    <a:pt x="12" y="617"/>
                  </a:lnTo>
                  <a:lnTo>
                    <a:pt x="16" y="613"/>
                  </a:lnTo>
                  <a:lnTo>
                    <a:pt x="16" y="593"/>
                  </a:lnTo>
                  <a:lnTo>
                    <a:pt x="16" y="565"/>
                  </a:lnTo>
                  <a:lnTo>
                    <a:pt x="8" y="557"/>
                  </a:lnTo>
                  <a:lnTo>
                    <a:pt x="0" y="553"/>
                  </a:lnTo>
                  <a:lnTo>
                    <a:pt x="0" y="529"/>
                  </a:lnTo>
                  <a:lnTo>
                    <a:pt x="0" y="508"/>
                  </a:lnTo>
                  <a:lnTo>
                    <a:pt x="12" y="500"/>
                  </a:lnTo>
                  <a:lnTo>
                    <a:pt x="20" y="496"/>
                  </a:lnTo>
                  <a:lnTo>
                    <a:pt x="20" y="488"/>
                  </a:lnTo>
                  <a:lnTo>
                    <a:pt x="20" y="480"/>
                  </a:lnTo>
                  <a:lnTo>
                    <a:pt x="24" y="476"/>
                  </a:lnTo>
                  <a:lnTo>
                    <a:pt x="28" y="468"/>
                  </a:lnTo>
                  <a:lnTo>
                    <a:pt x="32" y="460"/>
                  </a:lnTo>
                  <a:lnTo>
                    <a:pt x="32" y="444"/>
                  </a:lnTo>
                  <a:lnTo>
                    <a:pt x="40" y="440"/>
                  </a:lnTo>
                  <a:lnTo>
                    <a:pt x="44" y="436"/>
                  </a:lnTo>
                  <a:lnTo>
                    <a:pt x="48" y="412"/>
                  </a:lnTo>
                  <a:lnTo>
                    <a:pt x="56" y="387"/>
                  </a:lnTo>
                  <a:lnTo>
                    <a:pt x="56" y="367"/>
                  </a:lnTo>
                  <a:lnTo>
                    <a:pt x="56" y="347"/>
                  </a:lnTo>
                  <a:lnTo>
                    <a:pt x="52" y="323"/>
                  </a:lnTo>
                  <a:lnTo>
                    <a:pt x="52" y="311"/>
                  </a:lnTo>
                  <a:lnTo>
                    <a:pt x="52" y="303"/>
                  </a:lnTo>
                  <a:lnTo>
                    <a:pt x="60" y="295"/>
                  </a:lnTo>
                  <a:lnTo>
                    <a:pt x="96" y="295"/>
                  </a:lnTo>
                  <a:lnTo>
                    <a:pt x="133" y="295"/>
                  </a:lnTo>
                  <a:lnTo>
                    <a:pt x="141" y="286"/>
                  </a:lnTo>
                  <a:lnTo>
                    <a:pt x="153" y="282"/>
                  </a:lnTo>
                  <a:lnTo>
                    <a:pt x="157" y="278"/>
                  </a:lnTo>
                  <a:lnTo>
                    <a:pt x="165" y="270"/>
                  </a:lnTo>
                  <a:lnTo>
                    <a:pt x="165" y="262"/>
                  </a:lnTo>
                  <a:lnTo>
                    <a:pt x="165" y="254"/>
                  </a:lnTo>
                  <a:lnTo>
                    <a:pt x="177" y="246"/>
                  </a:lnTo>
                  <a:lnTo>
                    <a:pt x="193" y="234"/>
                  </a:lnTo>
                  <a:lnTo>
                    <a:pt x="193" y="226"/>
                  </a:lnTo>
                  <a:lnTo>
                    <a:pt x="201" y="218"/>
                  </a:lnTo>
                  <a:lnTo>
                    <a:pt x="222" y="198"/>
                  </a:lnTo>
                  <a:lnTo>
                    <a:pt x="242" y="186"/>
                  </a:lnTo>
                  <a:lnTo>
                    <a:pt x="246" y="169"/>
                  </a:lnTo>
                  <a:lnTo>
                    <a:pt x="250" y="153"/>
                  </a:lnTo>
                  <a:lnTo>
                    <a:pt x="258" y="133"/>
                  </a:lnTo>
                  <a:lnTo>
                    <a:pt x="274" y="113"/>
                  </a:lnTo>
                  <a:lnTo>
                    <a:pt x="278" y="105"/>
                  </a:lnTo>
                  <a:lnTo>
                    <a:pt x="286" y="97"/>
                  </a:lnTo>
                  <a:lnTo>
                    <a:pt x="294" y="93"/>
                  </a:lnTo>
                  <a:lnTo>
                    <a:pt x="302" y="81"/>
                  </a:lnTo>
                  <a:lnTo>
                    <a:pt x="306" y="57"/>
                  </a:lnTo>
                  <a:lnTo>
                    <a:pt x="306" y="24"/>
                  </a:lnTo>
                  <a:lnTo>
                    <a:pt x="343" y="20"/>
                  </a:lnTo>
                  <a:lnTo>
                    <a:pt x="355" y="16"/>
                  </a:lnTo>
                  <a:lnTo>
                    <a:pt x="363" y="4"/>
                  </a:lnTo>
                  <a:lnTo>
                    <a:pt x="367" y="0"/>
                  </a:lnTo>
                  <a:lnTo>
                    <a:pt x="383" y="0"/>
                  </a:lnTo>
                  <a:lnTo>
                    <a:pt x="399" y="0"/>
                  </a:lnTo>
                  <a:lnTo>
                    <a:pt x="399" y="8"/>
                  </a:lnTo>
                  <a:lnTo>
                    <a:pt x="407" y="16"/>
                  </a:lnTo>
                  <a:lnTo>
                    <a:pt x="407" y="28"/>
                  </a:lnTo>
                  <a:lnTo>
                    <a:pt x="411" y="28"/>
                  </a:lnTo>
                  <a:lnTo>
                    <a:pt x="411" y="32"/>
                  </a:lnTo>
                  <a:lnTo>
                    <a:pt x="415" y="48"/>
                  </a:lnTo>
                  <a:lnTo>
                    <a:pt x="419" y="61"/>
                  </a:lnTo>
                  <a:lnTo>
                    <a:pt x="439" y="61"/>
                  </a:lnTo>
                  <a:lnTo>
                    <a:pt x="460" y="61"/>
                  </a:lnTo>
                  <a:lnTo>
                    <a:pt x="480" y="69"/>
                  </a:lnTo>
                  <a:lnTo>
                    <a:pt x="500" y="81"/>
                  </a:lnTo>
                  <a:lnTo>
                    <a:pt x="524" y="81"/>
                  </a:lnTo>
                  <a:lnTo>
                    <a:pt x="548" y="81"/>
                  </a:lnTo>
                  <a:lnTo>
                    <a:pt x="560" y="81"/>
                  </a:lnTo>
                  <a:lnTo>
                    <a:pt x="577" y="81"/>
                  </a:lnTo>
                  <a:lnTo>
                    <a:pt x="589" y="81"/>
                  </a:lnTo>
                  <a:lnTo>
                    <a:pt x="609" y="69"/>
                  </a:lnTo>
                  <a:lnTo>
                    <a:pt x="625" y="65"/>
                  </a:lnTo>
                  <a:lnTo>
                    <a:pt x="637" y="65"/>
                  </a:lnTo>
                  <a:lnTo>
                    <a:pt x="653" y="65"/>
                  </a:lnTo>
                  <a:lnTo>
                    <a:pt x="665" y="69"/>
                  </a:lnTo>
                  <a:lnTo>
                    <a:pt x="661" y="81"/>
                  </a:lnTo>
                  <a:lnTo>
                    <a:pt x="661" y="93"/>
                  </a:lnTo>
                  <a:lnTo>
                    <a:pt x="657" y="97"/>
                  </a:lnTo>
                  <a:lnTo>
                    <a:pt x="645" y="101"/>
                  </a:lnTo>
                  <a:lnTo>
                    <a:pt x="653" y="113"/>
                  </a:lnTo>
                  <a:lnTo>
                    <a:pt x="657" y="129"/>
                  </a:lnTo>
                  <a:lnTo>
                    <a:pt x="661" y="133"/>
                  </a:lnTo>
                  <a:lnTo>
                    <a:pt x="665" y="145"/>
                  </a:lnTo>
                  <a:lnTo>
                    <a:pt x="665" y="153"/>
                  </a:lnTo>
                  <a:lnTo>
                    <a:pt x="665" y="165"/>
                  </a:lnTo>
                  <a:lnTo>
                    <a:pt x="677" y="169"/>
                  </a:lnTo>
                  <a:lnTo>
                    <a:pt x="694" y="169"/>
                  </a:lnTo>
                  <a:lnTo>
                    <a:pt x="698" y="182"/>
                  </a:lnTo>
                  <a:lnTo>
                    <a:pt x="702" y="186"/>
                  </a:lnTo>
                  <a:lnTo>
                    <a:pt x="702" y="190"/>
                  </a:lnTo>
                  <a:lnTo>
                    <a:pt x="698" y="198"/>
                  </a:lnTo>
                  <a:lnTo>
                    <a:pt x="698" y="206"/>
                  </a:lnTo>
                  <a:lnTo>
                    <a:pt x="698" y="218"/>
                  </a:lnTo>
                  <a:lnTo>
                    <a:pt x="702" y="238"/>
                  </a:lnTo>
                  <a:lnTo>
                    <a:pt x="706" y="262"/>
                  </a:lnTo>
                  <a:lnTo>
                    <a:pt x="710" y="278"/>
                  </a:lnTo>
                  <a:lnTo>
                    <a:pt x="718" y="299"/>
                  </a:lnTo>
                  <a:lnTo>
                    <a:pt x="726" y="299"/>
                  </a:lnTo>
                  <a:lnTo>
                    <a:pt x="734" y="299"/>
                  </a:lnTo>
                  <a:lnTo>
                    <a:pt x="738" y="295"/>
                  </a:lnTo>
                  <a:lnTo>
                    <a:pt x="742" y="286"/>
                  </a:lnTo>
                  <a:lnTo>
                    <a:pt x="758" y="286"/>
                  </a:lnTo>
                  <a:lnTo>
                    <a:pt x="774" y="286"/>
                  </a:lnTo>
                  <a:lnTo>
                    <a:pt x="786" y="303"/>
                  </a:lnTo>
                  <a:lnTo>
                    <a:pt x="802" y="311"/>
                  </a:lnTo>
                  <a:lnTo>
                    <a:pt x="811" y="323"/>
                  </a:lnTo>
                  <a:lnTo>
                    <a:pt x="823" y="335"/>
                  </a:lnTo>
                  <a:lnTo>
                    <a:pt x="823" y="367"/>
                  </a:lnTo>
                  <a:lnTo>
                    <a:pt x="831" y="403"/>
                  </a:lnTo>
                  <a:lnTo>
                    <a:pt x="847" y="424"/>
                  </a:lnTo>
                  <a:lnTo>
                    <a:pt x="863" y="448"/>
                  </a:lnTo>
                  <a:lnTo>
                    <a:pt x="871" y="460"/>
                  </a:lnTo>
                  <a:lnTo>
                    <a:pt x="883" y="468"/>
                  </a:lnTo>
                  <a:lnTo>
                    <a:pt x="887" y="496"/>
                  </a:lnTo>
                  <a:lnTo>
                    <a:pt x="895" y="525"/>
                  </a:lnTo>
                  <a:lnTo>
                    <a:pt x="899" y="533"/>
                  </a:lnTo>
                  <a:lnTo>
                    <a:pt x="911" y="545"/>
                  </a:lnTo>
                  <a:lnTo>
                    <a:pt x="911" y="549"/>
                  </a:lnTo>
                  <a:lnTo>
                    <a:pt x="911" y="553"/>
                  </a:lnTo>
                  <a:lnTo>
                    <a:pt x="895" y="569"/>
                  </a:lnTo>
                  <a:lnTo>
                    <a:pt x="887" y="585"/>
                  </a:lnTo>
                  <a:lnTo>
                    <a:pt x="887" y="633"/>
                  </a:lnTo>
                  <a:lnTo>
                    <a:pt x="891" y="702"/>
                  </a:lnTo>
                  <a:lnTo>
                    <a:pt x="891" y="714"/>
                  </a:lnTo>
                  <a:lnTo>
                    <a:pt x="895" y="714"/>
                  </a:lnTo>
                  <a:lnTo>
                    <a:pt x="891" y="750"/>
                  </a:lnTo>
                  <a:lnTo>
                    <a:pt x="891" y="775"/>
                  </a:lnTo>
                  <a:lnTo>
                    <a:pt x="887" y="783"/>
                  </a:lnTo>
                  <a:lnTo>
                    <a:pt x="883" y="799"/>
                  </a:lnTo>
                  <a:lnTo>
                    <a:pt x="875" y="803"/>
                  </a:lnTo>
                  <a:lnTo>
                    <a:pt x="875" y="811"/>
                  </a:lnTo>
                  <a:lnTo>
                    <a:pt x="871" y="819"/>
                  </a:lnTo>
                  <a:lnTo>
                    <a:pt x="859" y="835"/>
                  </a:lnTo>
                  <a:lnTo>
                    <a:pt x="851" y="843"/>
                  </a:lnTo>
                  <a:lnTo>
                    <a:pt x="851" y="847"/>
                  </a:lnTo>
                  <a:lnTo>
                    <a:pt x="847" y="851"/>
                  </a:lnTo>
                  <a:lnTo>
                    <a:pt x="831" y="863"/>
                  </a:lnTo>
                  <a:lnTo>
                    <a:pt x="815" y="871"/>
                  </a:lnTo>
                  <a:lnTo>
                    <a:pt x="806" y="876"/>
                  </a:lnTo>
                  <a:lnTo>
                    <a:pt x="798" y="876"/>
                  </a:lnTo>
                  <a:lnTo>
                    <a:pt x="794" y="884"/>
                  </a:lnTo>
                  <a:lnTo>
                    <a:pt x="786" y="896"/>
                  </a:lnTo>
                  <a:lnTo>
                    <a:pt x="794" y="900"/>
                  </a:lnTo>
                  <a:lnTo>
                    <a:pt x="786" y="912"/>
                  </a:lnTo>
                  <a:lnTo>
                    <a:pt x="782" y="968"/>
                  </a:lnTo>
                  <a:lnTo>
                    <a:pt x="778" y="972"/>
                  </a:lnTo>
                  <a:lnTo>
                    <a:pt x="774" y="984"/>
                  </a:lnTo>
                  <a:lnTo>
                    <a:pt x="774" y="1005"/>
                  </a:lnTo>
                  <a:lnTo>
                    <a:pt x="770" y="1029"/>
                  </a:lnTo>
                  <a:lnTo>
                    <a:pt x="762" y="1069"/>
                  </a:lnTo>
                  <a:lnTo>
                    <a:pt x="754" y="1126"/>
                  </a:lnTo>
                  <a:lnTo>
                    <a:pt x="750" y="1134"/>
                  </a:lnTo>
                  <a:lnTo>
                    <a:pt x="746" y="1150"/>
                  </a:lnTo>
                  <a:lnTo>
                    <a:pt x="742" y="1154"/>
                  </a:lnTo>
                  <a:lnTo>
                    <a:pt x="738" y="1158"/>
                  </a:lnTo>
                  <a:lnTo>
                    <a:pt x="742" y="1186"/>
                  </a:lnTo>
                  <a:lnTo>
                    <a:pt x="742" y="1222"/>
                  </a:lnTo>
                  <a:lnTo>
                    <a:pt x="746" y="1227"/>
                  </a:lnTo>
                  <a:lnTo>
                    <a:pt x="750" y="1239"/>
                  </a:lnTo>
                  <a:lnTo>
                    <a:pt x="750" y="1243"/>
                  </a:lnTo>
                  <a:lnTo>
                    <a:pt x="750" y="1251"/>
                  </a:lnTo>
                  <a:lnTo>
                    <a:pt x="746" y="1251"/>
                  </a:lnTo>
                  <a:lnTo>
                    <a:pt x="738" y="125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auto">
            <a:xfrm>
              <a:off x="7612146" y="4891838"/>
              <a:ext cx="692150" cy="638828"/>
            </a:xfrm>
            <a:custGeom>
              <a:avLst/>
              <a:gdLst>
                <a:gd name="T0" fmla="*/ 166019049 w 771"/>
                <a:gd name="T1" fmla="*/ 523624538 h 718"/>
                <a:gd name="T2" fmla="*/ 166019049 w 771"/>
                <a:gd name="T3" fmla="*/ 505411722 h 718"/>
                <a:gd name="T4" fmla="*/ 130558716 w 771"/>
                <a:gd name="T5" fmla="*/ 493269845 h 718"/>
                <a:gd name="T6" fmla="*/ 107187187 w 771"/>
                <a:gd name="T7" fmla="*/ 462155524 h 718"/>
                <a:gd name="T8" fmla="*/ 103963439 w 771"/>
                <a:gd name="T9" fmla="*/ 431800723 h 718"/>
                <a:gd name="T10" fmla="*/ 100739691 w 771"/>
                <a:gd name="T11" fmla="*/ 395374221 h 718"/>
                <a:gd name="T12" fmla="*/ 74950603 w 771"/>
                <a:gd name="T13" fmla="*/ 367295804 h 718"/>
                <a:gd name="T14" fmla="*/ 45937753 w 771"/>
                <a:gd name="T15" fmla="*/ 349082989 h 718"/>
                <a:gd name="T16" fmla="*/ 42714004 w 771"/>
                <a:gd name="T17" fmla="*/ 330870173 h 718"/>
                <a:gd name="T18" fmla="*/ 55608099 w 771"/>
                <a:gd name="T19" fmla="*/ 306586420 h 718"/>
                <a:gd name="T20" fmla="*/ 45937753 w 771"/>
                <a:gd name="T21" fmla="*/ 281543036 h 718"/>
                <a:gd name="T22" fmla="*/ 16118748 w 771"/>
                <a:gd name="T23" fmla="*/ 263330221 h 718"/>
                <a:gd name="T24" fmla="*/ 0 w 771"/>
                <a:gd name="T25" fmla="*/ 254223378 h 718"/>
                <a:gd name="T26" fmla="*/ 0 w 771"/>
                <a:gd name="T27" fmla="*/ 232974658 h 718"/>
                <a:gd name="T28" fmla="*/ 22565347 w 771"/>
                <a:gd name="T29" fmla="*/ 220832727 h 718"/>
                <a:gd name="T30" fmla="*/ 55608099 w 771"/>
                <a:gd name="T31" fmla="*/ 210967996 h 718"/>
                <a:gd name="T32" fmla="*/ 84621847 w 771"/>
                <a:gd name="T33" fmla="*/ 171506461 h 718"/>
                <a:gd name="T34" fmla="*/ 130558716 w 771"/>
                <a:gd name="T35" fmla="*/ 171506461 h 718"/>
                <a:gd name="T36" fmla="*/ 231299276 w 771"/>
                <a:gd name="T37" fmla="*/ 174541494 h 718"/>
                <a:gd name="T38" fmla="*/ 253864672 w 771"/>
                <a:gd name="T39" fmla="*/ 159363713 h 718"/>
                <a:gd name="T40" fmla="*/ 273207161 w 771"/>
                <a:gd name="T41" fmla="*/ 144186802 h 718"/>
                <a:gd name="T42" fmla="*/ 295772501 w 771"/>
                <a:gd name="T43" fmla="*/ 132044925 h 718"/>
                <a:gd name="T44" fmla="*/ 367499328 w 771"/>
                <a:gd name="T45" fmla="*/ 113072453 h 718"/>
                <a:gd name="T46" fmla="*/ 399735912 w 771"/>
                <a:gd name="T47" fmla="*/ 103966481 h 718"/>
                <a:gd name="T48" fmla="*/ 426331161 w 771"/>
                <a:gd name="T49" fmla="*/ 79681856 h 718"/>
                <a:gd name="T50" fmla="*/ 442449902 w 771"/>
                <a:gd name="T51" fmla="*/ 76646823 h 718"/>
                <a:gd name="T52" fmla="*/ 471462850 w 771"/>
                <a:gd name="T53" fmla="*/ 91823733 h 718"/>
                <a:gd name="T54" fmla="*/ 500476584 w 771"/>
                <a:gd name="T55" fmla="*/ 79681856 h 718"/>
                <a:gd name="T56" fmla="*/ 523848085 w 771"/>
                <a:gd name="T57" fmla="*/ 55398089 h 718"/>
                <a:gd name="T58" fmla="*/ 533518432 w 771"/>
                <a:gd name="T59" fmla="*/ 30354706 h 718"/>
                <a:gd name="T60" fmla="*/ 565755914 w 771"/>
                <a:gd name="T61" fmla="*/ 0 h 718"/>
                <a:gd name="T62" fmla="*/ 581873758 w 771"/>
                <a:gd name="T63" fmla="*/ 3035906 h 718"/>
                <a:gd name="T64" fmla="*/ 605245259 w 771"/>
                <a:gd name="T65" fmla="*/ 15177788 h 718"/>
                <a:gd name="T66" fmla="*/ 581873758 w 771"/>
                <a:gd name="T67" fmla="*/ 46291246 h 718"/>
                <a:gd name="T68" fmla="*/ 585097506 w 771"/>
                <a:gd name="T69" fmla="*/ 64504075 h 718"/>
                <a:gd name="T70" fmla="*/ 598798660 w 771"/>
                <a:gd name="T71" fmla="*/ 79681856 h 718"/>
                <a:gd name="T72" fmla="*/ 608469007 w 771"/>
                <a:gd name="T73" fmla="*/ 97894672 h 718"/>
                <a:gd name="T74" fmla="*/ 621364000 w 771"/>
                <a:gd name="T75" fmla="*/ 113072453 h 718"/>
                <a:gd name="T76" fmla="*/ 608469007 w 771"/>
                <a:gd name="T77" fmla="*/ 144186802 h 718"/>
                <a:gd name="T78" fmla="*/ 605245259 w 771"/>
                <a:gd name="T79" fmla="*/ 165434651 h 718"/>
                <a:gd name="T80" fmla="*/ 605245259 w 771"/>
                <a:gd name="T81" fmla="*/ 189719276 h 718"/>
                <a:gd name="T82" fmla="*/ 565755914 w 771"/>
                <a:gd name="T83" fmla="*/ 220832727 h 718"/>
                <a:gd name="T84" fmla="*/ 562532166 w 771"/>
                <a:gd name="T85" fmla="*/ 236010563 h 718"/>
                <a:gd name="T86" fmla="*/ 543189677 w 771"/>
                <a:gd name="T87" fmla="*/ 278508003 h 718"/>
                <a:gd name="T88" fmla="*/ 514176841 w 771"/>
                <a:gd name="T89" fmla="*/ 321763330 h 718"/>
                <a:gd name="T90" fmla="*/ 504505596 w 771"/>
                <a:gd name="T91" fmla="*/ 333905207 h 718"/>
                <a:gd name="T92" fmla="*/ 494029088 w 771"/>
                <a:gd name="T93" fmla="*/ 349082989 h 718"/>
                <a:gd name="T94" fmla="*/ 504505596 w 771"/>
                <a:gd name="T95" fmla="*/ 373366742 h 718"/>
                <a:gd name="T96" fmla="*/ 494029088 w 771"/>
                <a:gd name="T97" fmla="*/ 413587907 h 718"/>
                <a:gd name="T98" fmla="*/ 458568643 w 771"/>
                <a:gd name="T99" fmla="*/ 462155524 h 718"/>
                <a:gd name="T100" fmla="*/ 419884563 w 771"/>
                <a:gd name="T101" fmla="*/ 477333305 h 718"/>
                <a:gd name="T102" fmla="*/ 419884563 w 771"/>
                <a:gd name="T103" fmla="*/ 487198907 h 718"/>
                <a:gd name="T104" fmla="*/ 436002406 w 771"/>
                <a:gd name="T105" fmla="*/ 505411722 h 718"/>
                <a:gd name="T106" fmla="*/ 410213318 w 771"/>
                <a:gd name="T107" fmla="*/ 523624538 h 718"/>
                <a:gd name="T108" fmla="*/ 393288415 w 771"/>
                <a:gd name="T109" fmla="*/ 526660442 h 718"/>
                <a:gd name="T110" fmla="*/ 377170572 w 771"/>
                <a:gd name="T111" fmla="*/ 514518565 h 718"/>
                <a:gd name="T112" fmla="*/ 348156838 w 771"/>
                <a:gd name="T113" fmla="*/ 517553599 h 718"/>
                <a:gd name="T114" fmla="*/ 325591499 w 771"/>
                <a:gd name="T115" fmla="*/ 520589504 h 718"/>
                <a:gd name="T116" fmla="*/ 260312169 w 771"/>
                <a:gd name="T117" fmla="*/ 514518565 h 718"/>
                <a:gd name="T118" fmla="*/ 207926878 w 771"/>
                <a:gd name="T119" fmla="*/ 514518565 h 718"/>
                <a:gd name="T120" fmla="*/ 191809034 w 771"/>
                <a:gd name="T121" fmla="*/ 532731381 h 718"/>
                <a:gd name="T122" fmla="*/ 169242797 w 771"/>
                <a:gd name="T123" fmla="*/ 538802319 h 7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71"/>
                <a:gd name="T187" fmla="*/ 0 h 718"/>
                <a:gd name="T188" fmla="*/ 771 w 771"/>
                <a:gd name="T189" fmla="*/ 718 h 71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71" h="718">
                  <a:moveTo>
                    <a:pt x="210" y="710"/>
                  </a:moveTo>
                  <a:lnTo>
                    <a:pt x="206" y="706"/>
                  </a:lnTo>
                  <a:lnTo>
                    <a:pt x="206" y="690"/>
                  </a:lnTo>
                  <a:lnTo>
                    <a:pt x="206" y="678"/>
                  </a:lnTo>
                  <a:lnTo>
                    <a:pt x="206" y="674"/>
                  </a:lnTo>
                  <a:lnTo>
                    <a:pt x="206" y="666"/>
                  </a:lnTo>
                  <a:lnTo>
                    <a:pt x="194" y="658"/>
                  </a:lnTo>
                  <a:lnTo>
                    <a:pt x="190" y="654"/>
                  </a:lnTo>
                  <a:lnTo>
                    <a:pt x="162" y="650"/>
                  </a:lnTo>
                  <a:lnTo>
                    <a:pt x="137" y="650"/>
                  </a:lnTo>
                  <a:lnTo>
                    <a:pt x="137" y="625"/>
                  </a:lnTo>
                  <a:lnTo>
                    <a:pt x="133" y="609"/>
                  </a:lnTo>
                  <a:lnTo>
                    <a:pt x="133" y="605"/>
                  </a:lnTo>
                  <a:lnTo>
                    <a:pt x="129" y="605"/>
                  </a:lnTo>
                  <a:lnTo>
                    <a:pt x="129" y="569"/>
                  </a:lnTo>
                  <a:lnTo>
                    <a:pt x="129" y="529"/>
                  </a:lnTo>
                  <a:lnTo>
                    <a:pt x="125" y="529"/>
                  </a:lnTo>
                  <a:lnTo>
                    <a:pt x="125" y="521"/>
                  </a:lnTo>
                  <a:lnTo>
                    <a:pt x="121" y="508"/>
                  </a:lnTo>
                  <a:lnTo>
                    <a:pt x="101" y="496"/>
                  </a:lnTo>
                  <a:lnTo>
                    <a:pt x="93" y="484"/>
                  </a:lnTo>
                  <a:lnTo>
                    <a:pt x="77" y="476"/>
                  </a:lnTo>
                  <a:lnTo>
                    <a:pt x="57" y="472"/>
                  </a:lnTo>
                  <a:lnTo>
                    <a:pt x="57" y="460"/>
                  </a:lnTo>
                  <a:lnTo>
                    <a:pt x="53" y="456"/>
                  </a:lnTo>
                  <a:lnTo>
                    <a:pt x="53" y="444"/>
                  </a:lnTo>
                  <a:lnTo>
                    <a:pt x="53" y="436"/>
                  </a:lnTo>
                  <a:lnTo>
                    <a:pt x="65" y="428"/>
                  </a:lnTo>
                  <a:lnTo>
                    <a:pt x="73" y="420"/>
                  </a:lnTo>
                  <a:lnTo>
                    <a:pt x="69" y="404"/>
                  </a:lnTo>
                  <a:lnTo>
                    <a:pt x="57" y="379"/>
                  </a:lnTo>
                  <a:lnTo>
                    <a:pt x="57" y="375"/>
                  </a:lnTo>
                  <a:lnTo>
                    <a:pt x="57" y="371"/>
                  </a:lnTo>
                  <a:lnTo>
                    <a:pt x="37" y="359"/>
                  </a:lnTo>
                  <a:lnTo>
                    <a:pt x="24" y="355"/>
                  </a:lnTo>
                  <a:lnTo>
                    <a:pt x="20" y="347"/>
                  </a:lnTo>
                  <a:lnTo>
                    <a:pt x="12" y="339"/>
                  </a:lnTo>
                  <a:lnTo>
                    <a:pt x="4" y="335"/>
                  </a:lnTo>
                  <a:lnTo>
                    <a:pt x="0" y="335"/>
                  </a:lnTo>
                  <a:lnTo>
                    <a:pt x="0" y="327"/>
                  </a:lnTo>
                  <a:lnTo>
                    <a:pt x="0" y="311"/>
                  </a:lnTo>
                  <a:lnTo>
                    <a:pt x="0" y="307"/>
                  </a:lnTo>
                  <a:lnTo>
                    <a:pt x="4" y="303"/>
                  </a:lnTo>
                  <a:lnTo>
                    <a:pt x="16" y="299"/>
                  </a:lnTo>
                  <a:lnTo>
                    <a:pt x="28" y="291"/>
                  </a:lnTo>
                  <a:lnTo>
                    <a:pt x="37" y="291"/>
                  </a:lnTo>
                  <a:lnTo>
                    <a:pt x="37" y="287"/>
                  </a:lnTo>
                  <a:lnTo>
                    <a:pt x="69" y="278"/>
                  </a:lnTo>
                  <a:lnTo>
                    <a:pt x="105" y="278"/>
                  </a:lnTo>
                  <a:lnTo>
                    <a:pt x="105" y="250"/>
                  </a:lnTo>
                  <a:lnTo>
                    <a:pt x="105" y="226"/>
                  </a:lnTo>
                  <a:lnTo>
                    <a:pt x="129" y="226"/>
                  </a:lnTo>
                  <a:lnTo>
                    <a:pt x="149" y="226"/>
                  </a:lnTo>
                  <a:lnTo>
                    <a:pt x="162" y="226"/>
                  </a:lnTo>
                  <a:lnTo>
                    <a:pt x="174" y="230"/>
                  </a:lnTo>
                  <a:lnTo>
                    <a:pt x="230" y="230"/>
                  </a:lnTo>
                  <a:lnTo>
                    <a:pt x="287" y="230"/>
                  </a:lnTo>
                  <a:lnTo>
                    <a:pt x="299" y="226"/>
                  </a:lnTo>
                  <a:lnTo>
                    <a:pt x="311" y="214"/>
                  </a:lnTo>
                  <a:lnTo>
                    <a:pt x="315" y="210"/>
                  </a:lnTo>
                  <a:lnTo>
                    <a:pt x="323" y="206"/>
                  </a:lnTo>
                  <a:lnTo>
                    <a:pt x="331" y="194"/>
                  </a:lnTo>
                  <a:lnTo>
                    <a:pt x="339" y="190"/>
                  </a:lnTo>
                  <a:lnTo>
                    <a:pt x="347" y="182"/>
                  </a:lnTo>
                  <a:lnTo>
                    <a:pt x="355" y="174"/>
                  </a:lnTo>
                  <a:lnTo>
                    <a:pt x="367" y="174"/>
                  </a:lnTo>
                  <a:lnTo>
                    <a:pt x="383" y="170"/>
                  </a:lnTo>
                  <a:lnTo>
                    <a:pt x="388" y="166"/>
                  </a:lnTo>
                  <a:lnTo>
                    <a:pt x="456" y="149"/>
                  </a:lnTo>
                  <a:lnTo>
                    <a:pt x="480" y="145"/>
                  </a:lnTo>
                  <a:lnTo>
                    <a:pt x="492" y="141"/>
                  </a:lnTo>
                  <a:lnTo>
                    <a:pt x="496" y="137"/>
                  </a:lnTo>
                  <a:lnTo>
                    <a:pt x="517" y="121"/>
                  </a:lnTo>
                  <a:lnTo>
                    <a:pt x="525" y="105"/>
                  </a:lnTo>
                  <a:lnTo>
                    <a:pt x="529" y="105"/>
                  </a:lnTo>
                  <a:lnTo>
                    <a:pt x="533" y="101"/>
                  </a:lnTo>
                  <a:lnTo>
                    <a:pt x="541" y="101"/>
                  </a:lnTo>
                  <a:lnTo>
                    <a:pt x="549" y="101"/>
                  </a:lnTo>
                  <a:lnTo>
                    <a:pt x="561" y="109"/>
                  </a:lnTo>
                  <a:lnTo>
                    <a:pt x="577" y="121"/>
                  </a:lnTo>
                  <a:lnTo>
                    <a:pt x="585" y="121"/>
                  </a:lnTo>
                  <a:lnTo>
                    <a:pt x="597" y="121"/>
                  </a:lnTo>
                  <a:lnTo>
                    <a:pt x="609" y="117"/>
                  </a:lnTo>
                  <a:lnTo>
                    <a:pt x="621" y="105"/>
                  </a:lnTo>
                  <a:lnTo>
                    <a:pt x="630" y="97"/>
                  </a:lnTo>
                  <a:lnTo>
                    <a:pt x="638" y="85"/>
                  </a:lnTo>
                  <a:lnTo>
                    <a:pt x="650" y="73"/>
                  </a:lnTo>
                  <a:lnTo>
                    <a:pt x="658" y="53"/>
                  </a:lnTo>
                  <a:lnTo>
                    <a:pt x="662" y="49"/>
                  </a:lnTo>
                  <a:lnTo>
                    <a:pt x="662" y="40"/>
                  </a:lnTo>
                  <a:lnTo>
                    <a:pt x="666" y="32"/>
                  </a:lnTo>
                  <a:lnTo>
                    <a:pt x="682" y="20"/>
                  </a:lnTo>
                  <a:lnTo>
                    <a:pt x="702" y="0"/>
                  </a:lnTo>
                  <a:lnTo>
                    <a:pt x="710" y="0"/>
                  </a:lnTo>
                  <a:lnTo>
                    <a:pt x="718" y="0"/>
                  </a:lnTo>
                  <a:lnTo>
                    <a:pt x="722" y="4"/>
                  </a:lnTo>
                  <a:lnTo>
                    <a:pt x="738" y="4"/>
                  </a:lnTo>
                  <a:lnTo>
                    <a:pt x="751" y="8"/>
                  </a:lnTo>
                  <a:lnTo>
                    <a:pt x="751" y="20"/>
                  </a:lnTo>
                  <a:lnTo>
                    <a:pt x="751" y="32"/>
                  </a:lnTo>
                  <a:lnTo>
                    <a:pt x="734" y="49"/>
                  </a:lnTo>
                  <a:lnTo>
                    <a:pt x="722" y="61"/>
                  </a:lnTo>
                  <a:lnTo>
                    <a:pt x="722" y="73"/>
                  </a:lnTo>
                  <a:lnTo>
                    <a:pt x="722" y="77"/>
                  </a:lnTo>
                  <a:lnTo>
                    <a:pt x="726" y="85"/>
                  </a:lnTo>
                  <a:lnTo>
                    <a:pt x="734" y="97"/>
                  </a:lnTo>
                  <a:lnTo>
                    <a:pt x="738" y="101"/>
                  </a:lnTo>
                  <a:lnTo>
                    <a:pt x="743" y="105"/>
                  </a:lnTo>
                  <a:lnTo>
                    <a:pt x="743" y="109"/>
                  </a:lnTo>
                  <a:lnTo>
                    <a:pt x="751" y="117"/>
                  </a:lnTo>
                  <a:lnTo>
                    <a:pt x="755" y="129"/>
                  </a:lnTo>
                  <a:lnTo>
                    <a:pt x="767" y="137"/>
                  </a:lnTo>
                  <a:lnTo>
                    <a:pt x="771" y="145"/>
                  </a:lnTo>
                  <a:lnTo>
                    <a:pt x="771" y="149"/>
                  </a:lnTo>
                  <a:lnTo>
                    <a:pt x="767" y="166"/>
                  </a:lnTo>
                  <a:lnTo>
                    <a:pt x="755" y="182"/>
                  </a:lnTo>
                  <a:lnTo>
                    <a:pt x="755" y="190"/>
                  </a:lnTo>
                  <a:lnTo>
                    <a:pt x="751" y="190"/>
                  </a:lnTo>
                  <a:lnTo>
                    <a:pt x="751" y="206"/>
                  </a:lnTo>
                  <a:lnTo>
                    <a:pt x="751" y="218"/>
                  </a:lnTo>
                  <a:lnTo>
                    <a:pt x="751" y="226"/>
                  </a:lnTo>
                  <a:lnTo>
                    <a:pt x="751" y="242"/>
                  </a:lnTo>
                  <a:lnTo>
                    <a:pt x="751" y="250"/>
                  </a:lnTo>
                  <a:lnTo>
                    <a:pt x="751" y="262"/>
                  </a:lnTo>
                  <a:lnTo>
                    <a:pt x="718" y="278"/>
                  </a:lnTo>
                  <a:lnTo>
                    <a:pt x="702" y="291"/>
                  </a:lnTo>
                  <a:lnTo>
                    <a:pt x="702" y="299"/>
                  </a:lnTo>
                  <a:lnTo>
                    <a:pt x="698" y="307"/>
                  </a:lnTo>
                  <a:lnTo>
                    <a:pt x="698" y="311"/>
                  </a:lnTo>
                  <a:lnTo>
                    <a:pt x="690" y="315"/>
                  </a:lnTo>
                  <a:lnTo>
                    <a:pt x="682" y="339"/>
                  </a:lnTo>
                  <a:lnTo>
                    <a:pt x="674" y="367"/>
                  </a:lnTo>
                  <a:lnTo>
                    <a:pt x="658" y="391"/>
                  </a:lnTo>
                  <a:lnTo>
                    <a:pt x="638" y="416"/>
                  </a:lnTo>
                  <a:lnTo>
                    <a:pt x="638" y="424"/>
                  </a:lnTo>
                  <a:lnTo>
                    <a:pt x="634" y="432"/>
                  </a:lnTo>
                  <a:lnTo>
                    <a:pt x="630" y="436"/>
                  </a:lnTo>
                  <a:lnTo>
                    <a:pt x="626" y="440"/>
                  </a:lnTo>
                  <a:lnTo>
                    <a:pt x="621" y="444"/>
                  </a:lnTo>
                  <a:lnTo>
                    <a:pt x="613" y="448"/>
                  </a:lnTo>
                  <a:lnTo>
                    <a:pt x="613" y="460"/>
                  </a:lnTo>
                  <a:lnTo>
                    <a:pt x="613" y="480"/>
                  </a:lnTo>
                  <a:lnTo>
                    <a:pt x="621" y="484"/>
                  </a:lnTo>
                  <a:lnTo>
                    <a:pt x="626" y="492"/>
                  </a:lnTo>
                  <a:lnTo>
                    <a:pt x="626" y="508"/>
                  </a:lnTo>
                  <a:lnTo>
                    <a:pt x="626" y="529"/>
                  </a:lnTo>
                  <a:lnTo>
                    <a:pt x="613" y="545"/>
                  </a:lnTo>
                  <a:lnTo>
                    <a:pt x="605" y="569"/>
                  </a:lnTo>
                  <a:lnTo>
                    <a:pt x="585" y="593"/>
                  </a:lnTo>
                  <a:lnTo>
                    <a:pt x="569" y="609"/>
                  </a:lnTo>
                  <a:lnTo>
                    <a:pt x="549" y="609"/>
                  </a:lnTo>
                  <a:lnTo>
                    <a:pt x="529" y="605"/>
                  </a:lnTo>
                  <a:lnTo>
                    <a:pt x="521" y="629"/>
                  </a:lnTo>
                  <a:lnTo>
                    <a:pt x="517" y="634"/>
                  </a:lnTo>
                  <a:lnTo>
                    <a:pt x="517" y="638"/>
                  </a:lnTo>
                  <a:lnTo>
                    <a:pt x="521" y="642"/>
                  </a:lnTo>
                  <a:lnTo>
                    <a:pt x="529" y="646"/>
                  </a:lnTo>
                  <a:lnTo>
                    <a:pt x="541" y="654"/>
                  </a:lnTo>
                  <a:lnTo>
                    <a:pt x="541" y="666"/>
                  </a:lnTo>
                  <a:lnTo>
                    <a:pt x="541" y="678"/>
                  </a:lnTo>
                  <a:lnTo>
                    <a:pt x="517" y="686"/>
                  </a:lnTo>
                  <a:lnTo>
                    <a:pt x="509" y="690"/>
                  </a:lnTo>
                  <a:lnTo>
                    <a:pt x="504" y="694"/>
                  </a:lnTo>
                  <a:lnTo>
                    <a:pt x="492" y="694"/>
                  </a:lnTo>
                  <a:lnTo>
                    <a:pt x="488" y="694"/>
                  </a:lnTo>
                  <a:lnTo>
                    <a:pt x="480" y="690"/>
                  </a:lnTo>
                  <a:lnTo>
                    <a:pt x="476" y="682"/>
                  </a:lnTo>
                  <a:lnTo>
                    <a:pt x="468" y="678"/>
                  </a:lnTo>
                  <a:lnTo>
                    <a:pt x="460" y="678"/>
                  </a:lnTo>
                  <a:lnTo>
                    <a:pt x="444" y="678"/>
                  </a:lnTo>
                  <a:lnTo>
                    <a:pt x="432" y="682"/>
                  </a:lnTo>
                  <a:lnTo>
                    <a:pt x="416" y="686"/>
                  </a:lnTo>
                  <a:lnTo>
                    <a:pt x="408" y="686"/>
                  </a:lnTo>
                  <a:lnTo>
                    <a:pt x="404" y="686"/>
                  </a:lnTo>
                  <a:lnTo>
                    <a:pt x="388" y="686"/>
                  </a:lnTo>
                  <a:lnTo>
                    <a:pt x="375" y="682"/>
                  </a:lnTo>
                  <a:lnTo>
                    <a:pt x="323" y="678"/>
                  </a:lnTo>
                  <a:lnTo>
                    <a:pt x="266" y="674"/>
                  </a:lnTo>
                  <a:lnTo>
                    <a:pt x="262" y="674"/>
                  </a:lnTo>
                  <a:lnTo>
                    <a:pt x="258" y="678"/>
                  </a:lnTo>
                  <a:lnTo>
                    <a:pt x="250" y="682"/>
                  </a:lnTo>
                  <a:lnTo>
                    <a:pt x="250" y="694"/>
                  </a:lnTo>
                  <a:lnTo>
                    <a:pt x="238" y="702"/>
                  </a:lnTo>
                  <a:lnTo>
                    <a:pt x="230" y="718"/>
                  </a:lnTo>
                  <a:lnTo>
                    <a:pt x="218" y="710"/>
                  </a:lnTo>
                  <a:lnTo>
                    <a:pt x="210" y="710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auto">
            <a:xfrm>
              <a:off x="5053096" y="4629172"/>
              <a:ext cx="1098550" cy="865823"/>
            </a:xfrm>
            <a:custGeom>
              <a:avLst/>
              <a:gdLst>
                <a:gd name="T0" fmla="*/ 655417187 w 1222"/>
                <a:gd name="T1" fmla="*/ 721084341 h 972"/>
                <a:gd name="T2" fmla="*/ 602887280 w 1222"/>
                <a:gd name="T3" fmla="*/ 671642450 h 972"/>
                <a:gd name="T4" fmla="*/ 589956399 w 1222"/>
                <a:gd name="T5" fmla="*/ 641216805 h 972"/>
                <a:gd name="T6" fmla="*/ 567328256 w 1222"/>
                <a:gd name="T7" fmla="*/ 610030650 h 972"/>
                <a:gd name="T8" fmla="*/ 522071071 w 1222"/>
                <a:gd name="T9" fmla="*/ 579605877 h 972"/>
                <a:gd name="T10" fmla="*/ 501867468 w 1222"/>
                <a:gd name="T11" fmla="*/ 662514582 h 972"/>
                <a:gd name="T12" fmla="*/ 437214747 w 1222"/>
                <a:gd name="T13" fmla="*/ 662514582 h 972"/>
                <a:gd name="T14" fmla="*/ 384683941 w 1222"/>
                <a:gd name="T15" fmla="*/ 659472541 h 972"/>
                <a:gd name="T16" fmla="*/ 374985780 w 1222"/>
                <a:gd name="T17" fmla="*/ 540052364 h 972"/>
                <a:gd name="T18" fmla="*/ 339426755 w 1222"/>
                <a:gd name="T19" fmla="*/ 561350141 h 972"/>
                <a:gd name="T20" fmla="*/ 257803264 w 1222"/>
                <a:gd name="T21" fmla="*/ 597860741 h 972"/>
                <a:gd name="T22" fmla="*/ 195574241 w 1222"/>
                <a:gd name="T23" fmla="*/ 591775786 h 972"/>
                <a:gd name="T24" fmla="*/ 143852514 w 1222"/>
                <a:gd name="T25" fmla="*/ 549180232 h 972"/>
                <a:gd name="T26" fmla="*/ 78391698 w 1222"/>
                <a:gd name="T27" fmla="*/ 573520050 h 972"/>
                <a:gd name="T28" fmla="*/ 42832659 w 1222"/>
                <a:gd name="T29" fmla="*/ 546137319 h 972"/>
                <a:gd name="T30" fmla="*/ 0 w 1222"/>
                <a:gd name="T31" fmla="*/ 484525518 h 972"/>
                <a:gd name="T32" fmla="*/ 22628150 w 1222"/>
                <a:gd name="T33" fmla="*/ 457142678 h 972"/>
                <a:gd name="T34" fmla="*/ 78391698 w 1222"/>
                <a:gd name="T35" fmla="*/ 416829527 h 972"/>
                <a:gd name="T36" fmla="*/ 65460816 w 1222"/>
                <a:gd name="T37" fmla="*/ 355978237 h 972"/>
                <a:gd name="T38" fmla="*/ 29093591 w 1222"/>
                <a:gd name="T39" fmla="*/ 333919949 h 972"/>
                <a:gd name="T40" fmla="*/ 3232721 w 1222"/>
                <a:gd name="T41" fmla="*/ 303494304 h 972"/>
                <a:gd name="T42" fmla="*/ 3232721 w 1222"/>
                <a:gd name="T43" fmla="*/ 276111573 h 972"/>
                <a:gd name="T44" fmla="*/ 65460816 w 1222"/>
                <a:gd name="T45" fmla="*/ 247967459 h 972"/>
                <a:gd name="T46" fmla="*/ 120416191 w 1222"/>
                <a:gd name="T47" fmla="*/ 226669627 h 972"/>
                <a:gd name="T48" fmla="*/ 198806962 w 1222"/>
                <a:gd name="T49" fmla="*/ 193201941 h 972"/>
                <a:gd name="T50" fmla="*/ 221436004 w 1222"/>
                <a:gd name="T51" fmla="*/ 165057827 h 972"/>
                <a:gd name="T52" fmla="*/ 238406943 w 1222"/>
                <a:gd name="T53" fmla="*/ 116377318 h 972"/>
                <a:gd name="T54" fmla="*/ 264267806 w 1222"/>
                <a:gd name="T55" fmla="*/ 88994559 h 972"/>
                <a:gd name="T56" fmla="*/ 323264053 w 1222"/>
                <a:gd name="T57" fmla="*/ 104207382 h 972"/>
                <a:gd name="T58" fmla="*/ 362055798 w 1222"/>
                <a:gd name="T59" fmla="*/ 76064140 h 972"/>
                <a:gd name="T60" fmla="*/ 358823077 w 1222"/>
                <a:gd name="T61" fmla="*/ 18254871 h 972"/>
                <a:gd name="T62" fmla="*/ 427516586 w 1222"/>
                <a:gd name="T63" fmla="*/ 0 h 972"/>
                <a:gd name="T64" fmla="*/ 498634747 w 1222"/>
                <a:gd name="T65" fmla="*/ 76064140 h 972"/>
                <a:gd name="T66" fmla="*/ 528536511 w 1222"/>
                <a:gd name="T67" fmla="*/ 134633054 h 972"/>
                <a:gd name="T68" fmla="*/ 541467392 w 1222"/>
                <a:gd name="T69" fmla="*/ 184074073 h 972"/>
                <a:gd name="T70" fmla="*/ 577026417 w 1222"/>
                <a:gd name="T71" fmla="*/ 208414763 h 972"/>
                <a:gd name="T72" fmla="*/ 616625443 w 1222"/>
                <a:gd name="T73" fmla="*/ 202329809 h 972"/>
                <a:gd name="T74" fmla="*/ 648952646 w 1222"/>
                <a:gd name="T75" fmla="*/ 193201941 h 972"/>
                <a:gd name="T76" fmla="*/ 724110696 w 1222"/>
                <a:gd name="T77" fmla="*/ 220584672 h 972"/>
                <a:gd name="T78" fmla="*/ 791996025 w 1222"/>
                <a:gd name="T79" fmla="*/ 238840463 h 972"/>
                <a:gd name="T80" fmla="*/ 863923153 w 1222"/>
                <a:gd name="T81" fmla="*/ 238840463 h 972"/>
                <a:gd name="T82" fmla="*/ 958477750 w 1222"/>
                <a:gd name="T83" fmla="*/ 241882504 h 972"/>
                <a:gd name="T84" fmla="*/ 958477750 w 1222"/>
                <a:gd name="T85" fmla="*/ 294366436 h 972"/>
                <a:gd name="T86" fmla="*/ 929383941 w 1222"/>
                <a:gd name="T87" fmla="*/ 352935323 h 972"/>
                <a:gd name="T88" fmla="*/ 909987619 w 1222"/>
                <a:gd name="T89" fmla="*/ 395531749 h 972"/>
                <a:gd name="T90" fmla="*/ 935848483 w 1222"/>
                <a:gd name="T91" fmla="*/ 422914481 h 972"/>
                <a:gd name="T92" fmla="*/ 922918500 w 1222"/>
                <a:gd name="T93" fmla="*/ 475398522 h 972"/>
                <a:gd name="T94" fmla="*/ 897057637 w 1222"/>
                <a:gd name="T95" fmla="*/ 496696300 h 972"/>
                <a:gd name="T96" fmla="*/ 876853135 w 1222"/>
                <a:gd name="T97" fmla="*/ 549180232 h 972"/>
                <a:gd name="T98" fmla="*/ 834828670 w 1222"/>
                <a:gd name="T99" fmla="*/ 603945695 h 972"/>
                <a:gd name="T100" fmla="*/ 802502366 w 1222"/>
                <a:gd name="T101" fmla="*/ 674685363 h 972"/>
                <a:gd name="T102" fmla="*/ 753205179 w 1222"/>
                <a:gd name="T103" fmla="*/ 739339205 h 9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22"/>
                <a:gd name="T157" fmla="*/ 0 h 972"/>
                <a:gd name="T158" fmla="*/ 1222 w 1222"/>
                <a:gd name="T159" fmla="*/ 972 h 9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22" h="972">
                  <a:moveTo>
                    <a:pt x="928" y="968"/>
                  </a:moveTo>
                  <a:lnTo>
                    <a:pt x="912" y="964"/>
                  </a:lnTo>
                  <a:lnTo>
                    <a:pt x="851" y="960"/>
                  </a:lnTo>
                  <a:lnTo>
                    <a:pt x="831" y="956"/>
                  </a:lnTo>
                  <a:lnTo>
                    <a:pt x="811" y="948"/>
                  </a:lnTo>
                  <a:lnTo>
                    <a:pt x="799" y="944"/>
                  </a:lnTo>
                  <a:lnTo>
                    <a:pt x="783" y="928"/>
                  </a:lnTo>
                  <a:lnTo>
                    <a:pt x="767" y="911"/>
                  </a:lnTo>
                  <a:lnTo>
                    <a:pt x="750" y="887"/>
                  </a:lnTo>
                  <a:lnTo>
                    <a:pt x="746" y="883"/>
                  </a:lnTo>
                  <a:lnTo>
                    <a:pt x="746" y="875"/>
                  </a:lnTo>
                  <a:lnTo>
                    <a:pt x="742" y="871"/>
                  </a:lnTo>
                  <a:lnTo>
                    <a:pt x="734" y="867"/>
                  </a:lnTo>
                  <a:lnTo>
                    <a:pt x="730" y="855"/>
                  </a:lnTo>
                  <a:lnTo>
                    <a:pt x="730" y="843"/>
                  </a:lnTo>
                  <a:lnTo>
                    <a:pt x="722" y="843"/>
                  </a:lnTo>
                  <a:lnTo>
                    <a:pt x="718" y="839"/>
                  </a:lnTo>
                  <a:lnTo>
                    <a:pt x="714" y="831"/>
                  </a:lnTo>
                  <a:lnTo>
                    <a:pt x="714" y="823"/>
                  </a:lnTo>
                  <a:lnTo>
                    <a:pt x="702" y="802"/>
                  </a:lnTo>
                  <a:lnTo>
                    <a:pt x="698" y="794"/>
                  </a:lnTo>
                  <a:lnTo>
                    <a:pt x="674" y="778"/>
                  </a:lnTo>
                  <a:lnTo>
                    <a:pt x="662" y="762"/>
                  </a:lnTo>
                  <a:lnTo>
                    <a:pt x="650" y="762"/>
                  </a:lnTo>
                  <a:lnTo>
                    <a:pt x="646" y="762"/>
                  </a:lnTo>
                  <a:lnTo>
                    <a:pt x="642" y="766"/>
                  </a:lnTo>
                  <a:lnTo>
                    <a:pt x="638" y="778"/>
                  </a:lnTo>
                  <a:lnTo>
                    <a:pt x="638" y="823"/>
                  </a:lnTo>
                  <a:lnTo>
                    <a:pt x="638" y="867"/>
                  </a:lnTo>
                  <a:lnTo>
                    <a:pt x="621" y="871"/>
                  </a:lnTo>
                  <a:lnTo>
                    <a:pt x="613" y="879"/>
                  </a:lnTo>
                  <a:lnTo>
                    <a:pt x="605" y="875"/>
                  </a:lnTo>
                  <a:lnTo>
                    <a:pt x="593" y="867"/>
                  </a:lnTo>
                  <a:lnTo>
                    <a:pt x="569" y="871"/>
                  </a:lnTo>
                  <a:lnTo>
                    <a:pt x="541" y="871"/>
                  </a:lnTo>
                  <a:lnTo>
                    <a:pt x="537" y="875"/>
                  </a:lnTo>
                  <a:lnTo>
                    <a:pt x="533" y="875"/>
                  </a:lnTo>
                  <a:lnTo>
                    <a:pt x="517" y="875"/>
                  </a:lnTo>
                  <a:lnTo>
                    <a:pt x="480" y="871"/>
                  </a:lnTo>
                  <a:lnTo>
                    <a:pt x="476" y="867"/>
                  </a:lnTo>
                  <a:lnTo>
                    <a:pt x="476" y="847"/>
                  </a:lnTo>
                  <a:lnTo>
                    <a:pt x="476" y="798"/>
                  </a:lnTo>
                  <a:lnTo>
                    <a:pt x="480" y="710"/>
                  </a:lnTo>
                  <a:lnTo>
                    <a:pt x="472" y="710"/>
                  </a:lnTo>
                  <a:lnTo>
                    <a:pt x="464" y="710"/>
                  </a:lnTo>
                  <a:lnTo>
                    <a:pt x="448" y="718"/>
                  </a:lnTo>
                  <a:lnTo>
                    <a:pt x="440" y="726"/>
                  </a:lnTo>
                  <a:lnTo>
                    <a:pt x="436" y="730"/>
                  </a:lnTo>
                  <a:lnTo>
                    <a:pt x="428" y="738"/>
                  </a:lnTo>
                  <a:lnTo>
                    <a:pt x="420" y="738"/>
                  </a:lnTo>
                  <a:lnTo>
                    <a:pt x="408" y="742"/>
                  </a:lnTo>
                  <a:lnTo>
                    <a:pt x="395" y="754"/>
                  </a:lnTo>
                  <a:lnTo>
                    <a:pt x="387" y="758"/>
                  </a:lnTo>
                  <a:lnTo>
                    <a:pt x="327" y="778"/>
                  </a:lnTo>
                  <a:lnTo>
                    <a:pt x="319" y="786"/>
                  </a:lnTo>
                  <a:lnTo>
                    <a:pt x="295" y="786"/>
                  </a:lnTo>
                  <a:lnTo>
                    <a:pt x="274" y="786"/>
                  </a:lnTo>
                  <a:lnTo>
                    <a:pt x="266" y="786"/>
                  </a:lnTo>
                  <a:lnTo>
                    <a:pt x="258" y="778"/>
                  </a:lnTo>
                  <a:lnTo>
                    <a:pt x="242" y="778"/>
                  </a:lnTo>
                  <a:lnTo>
                    <a:pt x="226" y="774"/>
                  </a:lnTo>
                  <a:lnTo>
                    <a:pt x="222" y="766"/>
                  </a:lnTo>
                  <a:lnTo>
                    <a:pt x="214" y="762"/>
                  </a:lnTo>
                  <a:lnTo>
                    <a:pt x="198" y="742"/>
                  </a:lnTo>
                  <a:lnTo>
                    <a:pt x="178" y="722"/>
                  </a:lnTo>
                  <a:lnTo>
                    <a:pt x="149" y="726"/>
                  </a:lnTo>
                  <a:lnTo>
                    <a:pt x="129" y="738"/>
                  </a:lnTo>
                  <a:lnTo>
                    <a:pt x="113" y="742"/>
                  </a:lnTo>
                  <a:lnTo>
                    <a:pt x="97" y="754"/>
                  </a:lnTo>
                  <a:lnTo>
                    <a:pt x="89" y="754"/>
                  </a:lnTo>
                  <a:lnTo>
                    <a:pt x="81" y="742"/>
                  </a:lnTo>
                  <a:lnTo>
                    <a:pt x="57" y="722"/>
                  </a:lnTo>
                  <a:lnTo>
                    <a:pt x="53" y="718"/>
                  </a:lnTo>
                  <a:lnTo>
                    <a:pt x="49" y="714"/>
                  </a:lnTo>
                  <a:lnTo>
                    <a:pt x="36" y="702"/>
                  </a:lnTo>
                  <a:lnTo>
                    <a:pt x="28" y="694"/>
                  </a:lnTo>
                  <a:lnTo>
                    <a:pt x="16" y="665"/>
                  </a:lnTo>
                  <a:lnTo>
                    <a:pt x="0" y="637"/>
                  </a:lnTo>
                  <a:lnTo>
                    <a:pt x="0" y="621"/>
                  </a:lnTo>
                  <a:lnTo>
                    <a:pt x="0" y="617"/>
                  </a:lnTo>
                  <a:lnTo>
                    <a:pt x="12" y="617"/>
                  </a:lnTo>
                  <a:lnTo>
                    <a:pt x="24" y="617"/>
                  </a:lnTo>
                  <a:lnTo>
                    <a:pt x="28" y="601"/>
                  </a:lnTo>
                  <a:lnTo>
                    <a:pt x="45" y="593"/>
                  </a:lnTo>
                  <a:lnTo>
                    <a:pt x="53" y="593"/>
                  </a:lnTo>
                  <a:lnTo>
                    <a:pt x="61" y="589"/>
                  </a:lnTo>
                  <a:lnTo>
                    <a:pt x="81" y="572"/>
                  </a:lnTo>
                  <a:lnTo>
                    <a:pt x="97" y="548"/>
                  </a:lnTo>
                  <a:lnTo>
                    <a:pt x="97" y="524"/>
                  </a:lnTo>
                  <a:lnTo>
                    <a:pt x="97" y="516"/>
                  </a:lnTo>
                  <a:lnTo>
                    <a:pt x="89" y="512"/>
                  </a:lnTo>
                  <a:lnTo>
                    <a:pt x="85" y="488"/>
                  </a:lnTo>
                  <a:lnTo>
                    <a:pt x="81" y="468"/>
                  </a:lnTo>
                  <a:lnTo>
                    <a:pt x="77" y="464"/>
                  </a:lnTo>
                  <a:lnTo>
                    <a:pt x="77" y="451"/>
                  </a:lnTo>
                  <a:lnTo>
                    <a:pt x="73" y="439"/>
                  </a:lnTo>
                  <a:lnTo>
                    <a:pt x="57" y="439"/>
                  </a:lnTo>
                  <a:lnTo>
                    <a:pt x="36" y="439"/>
                  </a:lnTo>
                  <a:lnTo>
                    <a:pt x="28" y="431"/>
                  </a:lnTo>
                  <a:lnTo>
                    <a:pt x="20" y="423"/>
                  </a:lnTo>
                  <a:lnTo>
                    <a:pt x="16" y="415"/>
                  </a:lnTo>
                  <a:lnTo>
                    <a:pt x="12" y="399"/>
                  </a:lnTo>
                  <a:lnTo>
                    <a:pt x="4" y="399"/>
                  </a:lnTo>
                  <a:lnTo>
                    <a:pt x="0" y="395"/>
                  </a:lnTo>
                  <a:lnTo>
                    <a:pt x="0" y="383"/>
                  </a:lnTo>
                  <a:lnTo>
                    <a:pt x="0" y="367"/>
                  </a:lnTo>
                  <a:lnTo>
                    <a:pt x="4" y="363"/>
                  </a:lnTo>
                  <a:lnTo>
                    <a:pt x="24" y="367"/>
                  </a:lnTo>
                  <a:lnTo>
                    <a:pt x="49" y="367"/>
                  </a:lnTo>
                  <a:lnTo>
                    <a:pt x="57" y="363"/>
                  </a:lnTo>
                  <a:lnTo>
                    <a:pt x="61" y="351"/>
                  </a:lnTo>
                  <a:lnTo>
                    <a:pt x="81" y="326"/>
                  </a:lnTo>
                  <a:lnTo>
                    <a:pt x="85" y="314"/>
                  </a:lnTo>
                  <a:lnTo>
                    <a:pt x="101" y="314"/>
                  </a:lnTo>
                  <a:lnTo>
                    <a:pt x="117" y="310"/>
                  </a:lnTo>
                  <a:lnTo>
                    <a:pt x="133" y="306"/>
                  </a:lnTo>
                  <a:lnTo>
                    <a:pt x="149" y="298"/>
                  </a:lnTo>
                  <a:lnTo>
                    <a:pt x="166" y="278"/>
                  </a:lnTo>
                  <a:lnTo>
                    <a:pt x="178" y="262"/>
                  </a:lnTo>
                  <a:lnTo>
                    <a:pt x="206" y="262"/>
                  </a:lnTo>
                  <a:lnTo>
                    <a:pt x="242" y="254"/>
                  </a:lnTo>
                  <a:lnTo>
                    <a:pt x="246" y="254"/>
                  </a:lnTo>
                  <a:lnTo>
                    <a:pt x="258" y="242"/>
                  </a:lnTo>
                  <a:lnTo>
                    <a:pt x="266" y="234"/>
                  </a:lnTo>
                  <a:lnTo>
                    <a:pt x="270" y="221"/>
                  </a:lnTo>
                  <a:lnTo>
                    <a:pt x="270" y="217"/>
                  </a:lnTo>
                  <a:lnTo>
                    <a:pt x="274" y="217"/>
                  </a:lnTo>
                  <a:lnTo>
                    <a:pt x="278" y="201"/>
                  </a:lnTo>
                  <a:lnTo>
                    <a:pt x="278" y="193"/>
                  </a:lnTo>
                  <a:lnTo>
                    <a:pt x="287" y="185"/>
                  </a:lnTo>
                  <a:lnTo>
                    <a:pt x="295" y="177"/>
                  </a:lnTo>
                  <a:lnTo>
                    <a:pt x="295" y="153"/>
                  </a:lnTo>
                  <a:lnTo>
                    <a:pt x="295" y="137"/>
                  </a:lnTo>
                  <a:lnTo>
                    <a:pt x="303" y="133"/>
                  </a:lnTo>
                  <a:lnTo>
                    <a:pt x="307" y="125"/>
                  </a:lnTo>
                  <a:lnTo>
                    <a:pt x="311" y="121"/>
                  </a:lnTo>
                  <a:lnTo>
                    <a:pt x="327" y="117"/>
                  </a:lnTo>
                  <a:lnTo>
                    <a:pt x="343" y="117"/>
                  </a:lnTo>
                  <a:lnTo>
                    <a:pt x="355" y="121"/>
                  </a:lnTo>
                  <a:lnTo>
                    <a:pt x="363" y="129"/>
                  </a:lnTo>
                  <a:lnTo>
                    <a:pt x="387" y="137"/>
                  </a:lnTo>
                  <a:lnTo>
                    <a:pt x="400" y="137"/>
                  </a:lnTo>
                  <a:lnTo>
                    <a:pt x="420" y="137"/>
                  </a:lnTo>
                  <a:lnTo>
                    <a:pt x="424" y="133"/>
                  </a:lnTo>
                  <a:lnTo>
                    <a:pt x="436" y="129"/>
                  </a:lnTo>
                  <a:lnTo>
                    <a:pt x="444" y="117"/>
                  </a:lnTo>
                  <a:lnTo>
                    <a:pt x="448" y="100"/>
                  </a:lnTo>
                  <a:lnTo>
                    <a:pt x="444" y="84"/>
                  </a:lnTo>
                  <a:lnTo>
                    <a:pt x="440" y="68"/>
                  </a:lnTo>
                  <a:lnTo>
                    <a:pt x="440" y="56"/>
                  </a:lnTo>
                  <a:lnTo>
                    <a:pt x="440" y="44"/>
                  </a:lnTo>
                  <a:lnTo>
                    <a:pt x="444" y="24"/>
                  </a:lnTo>
                  <a:lnTo>
                    <a:pt x="448" y="8"/>
                  </a:lnTo>
                  <a:lnTo>
                    <a:pt x="464" y="8"/>
                  </a:lnTo>
                  <a:lnTo>
                    <a:pt x="476" y="0"/>
                  </a:lnTo>
                  <a:lnTo>
                    <a:pt x="500" y="0"/>
                  </a:lnTo>
                  <a:lnTo>
                    <a:pt x="529" y="0"/>
                  </a:lnTo>
                  <a:lnTo>
                    <a:pt x="581" y="20"/>
                  </a:lnTo>
                  <a:lnTo>
                    <a:pt x="601" y="28"/>
                  </a:lnTo>
                  <a:lnTo>
                    <a:pt x="609" y="60"/>
                  </a:lnTo>
                  <a:lnTo>
                    <a:pt x="613" y="92"/>
                  </a:lnTo>
                  <a:lnTo>
                    <a:pt x="617" y="100"/>
                  </a:lnTo>
                  <a:lnTo>
                    <a:pt x="629" y="149"/>
                  </a:lnTo>
                  <a:lnTo>
                    <a:pt x="638" y="153"/>
                  </a:lnTo>
                  <a:lnTo>
                    <a:pt x="646" y="165"/>
                  </a:lnTo>
                  <a:lnTo>
                    <a:pt x="650" y="169"/>
                  </a:lnTo>
                  <a:lnTo>
                    <a:pt x="654" y="177"/>
                  </a:lnTo>
                  <a:lnTo>
                    <a:pt x="654" y="193"/>
                  </a:lnTo>
                  <a:lnTo>
                    <a:pt x="654" y="217"/>
                  </a:lnTo>
                  <a:lnTo>
                    <a:pt x="662" y="226"/>
                  </a:lnTo>
                  <a:lnTo>
                    <a:pt x="670" y="230"/>
                  </a:lnTo>
                  <a:lnTo>
                    <a:pt x="670" y="242"/>
                  </a:lnTo>
                  <a:lnTo>
                    <a:pt x="674" y="254"/>
                  </a:lnTo>
                  <a:lnTo>
                    <a:pt x="686" y="262"/>
                  </a:lnTo>
                  <a:lnTo>
                    <a:pt x="690" y="270"/>
                  </a:lnTo>
                  <a:lnTo>
                    <a:pt x="698" y="270"/>
                  </a:lnTo>
                  <a:lnTo>
                    <a:pt x="714" y="274"/>
                  </a:lnTo>
                  <a:lnTo>
                    <a:pt x="718" y="274"/>
                  </a:lnTo>
                  <a:lnTo>
                    <a:pt x="726" y="274"/>
                  </a:lnTo>
                  <a:lnTo>
                    <a:pt x="742" y="270"/>
                  </a:lnTo>
                  <a:lnTo>
                    <a:pt x="750" y="270"/>
                  </a:lnTo>
                  <a:lnTo>
                    <a:pt x="763" y="266"/>
                  </a:lnTo>
                  <a:lnTo>
                    <a:pt x="767" y="262"/>
                  </a:lnTo>
                  <a:lnTo>
                    <a:pt x="775" y="254"/>
                  </a:lnTo>
                  <a:lnTo>
                    <a:pt x="783" y="254"/>
                  </a:lnTo>
                  <a:lnTo>
                    <a:pt x="803" y="254"/>
                  </a:lnTo>
                  <a:lnTo>
                    <a:pt x="815" y="250"/>
                  </a:lnTo>
                  <a:lnTo>
                    <a:pt x="835" y="266"/>
                  </a:lnTo>
                  <a:lnTo>
                    <a:pt x="851" y="286"/>
                  </a:lnTo>
                  <a:lnTo>
                    <a:pt x="876" y="286"/>
                  </a:lnTo>
                  <a:lnTo>
                    <a:pt x="896" y="290"/>
                  </a:lnTo>
                  <a:lnTo>
                    <a:pt x="916" y="298"/>
                  </a:lnTo>
                  <a:lnTo>
                    <a:pt x="940" y="302"/>
                  </a:lnTo>
                  <a:lnTo>
                    <a:pt x="960" y="306"/>
                  </a:lnTo>
                  <a:lnTo>
                    <a:pt x="972" y="306"/>
                  </a:lnTo>
                  <a:lnTo>
                    <a:pt x="980" y="314"/>
                  </a:lnTo>
                  <a:lnTo>
                    <a:pt x="993" y="326"/>
                  </a:lnTo>
                  <a:lnTo>
                    <a:pt x="1021" y="326"/>
                  </a:lnTo>
                  <a:lnTo>
                    <a:pt x="1045" y="326"/>
                  </a:lnTo>
                  <a:lnTo>
                    <a:pt x="1057" y="318"/>
                  </a:lnTo>
                  <a:lnTo>
                    <a:pt x="1069" y="314"/>
                  </a:lnTo>
                  <a:lnTo>
                    <a:pt x="1093" y="314"/>
                  </a:lnTo>
                  <a:lnTo>
                    <a:pt x="1126" y="310"/>
                  </a:lnTo>
                  <a:lnTo>
                    <a:pt x="1134" y="314"/>
                  </a:lnTo>
                  <a:lnTo>
                    <a:pt x="1142" y="318"/>
                  </a:lnTo>
                  <a:lnTo>
                    <a:pt x="1186" y="318"/>
                  </a:lnTo>
                  <a:lnTo>
                    <a:pt x="1222" y="314"/>
                  </a:lnTo>
                  <a:lnTo>
                    <a:pt x="1218" y="338"/>
                  </a:lnTo>
                  <a:lnTo>
                    <a:pt x="1214" y="351"/>
                  </a:lnTo>
                  <a:lnTo>
                    <a:pt x="1194" y="367"/>
                  </a:lnTo>
                  <a:lnTo>
                    <a:pt x="1186" y="387"/>
                  </a:lnTo>
                  <a:lnTo>
                    <a:pt x="1178" y="403"/>
                  </a:lnTo>
                  <a:lnTo>
                    <a:pt x="1174" y="419"/>
                  </a:lnTo>
                  <a:lnTo>
                    <a:pt x="1166" y="427"/>
                  </a:lnTo>
                  <a:lnTo>
                    <a:pt x="1158" y="431"/>
                  </a:lnTo>
                  <a:lnTo>
                    <a:pt x="1150" y="464"/>
                  </a:lnTo>
                  <a:lnTo>
                    <a:pt x="1146" y="472"/>
                  </a:lnTo>
                  <a:lnTo>
                    <a:pt x="1146" y="488"/>
                  </a:lnTo>
                  <a:lnTo>
                    <a:pt x="1146" y="508"/>
                  </a:lnTo>
                  <a:lnTo>
                    <a:pt x="1138" y="512"/>
                  </a:lnTo>
                  <a:lnTo>
                    <a:pt x="1126" y="520"/>
                  </a:lnTo>
                  <a:lnTo>
                    <a:pt x="1134" y="532"/>
                  </a:lnTo>
                  <a:lnTo>
                    <a:pt x="1134" y="536"/>
                  </a:lnTo>
                  <a:lnTo>
                    <a:pt x="1142" y="544"/>
                  </a:lnTo>
                  <a:lnTo>
                    <a:pt x="1150" y="548"/>
                  </a:lnTo>
                  <a:lnTo>
                    <a:pt x="1158" y="556"/>
                  </a:lnTo>
                  <a:lnTo>
                    <a:pt x="1162" y="572"/>
                  </a:lnTo>
                  <a:lnTo>
                    <a:pt x="1162" y="585"/>
                  </a:lnTo>
                  <a:lnTo>
                    <a:pt x="1162" y="597"/>
                  </a:lnTo>
                  <a:lnTo>
                    <a:pt x="1150" y="609"/>
                  </a:lnTo>
                  <a:lnTo>
                    <a:pt x="1142" y="625"/>
                  </a:lnTo>
                  <a:lnTo>
                    <a:pt x="1134" y="637"/>
                  </a:lnTo>
                  <a:lnTo>
                    <a:pt x="1126" y="645"/>
                  </a:lnTo>
                  <a:lnTo>
                    <a:pt x="1122" y="645"/>
                  </a:lnTo>
                  <a:lnTo>
                    <a:pt x="1114" y="649"/>
                  </a:lnTo>
                  <a:lnTo>
                    <a:pt x="1110" y="653"/>
                  </a:lnTo>
                  <a:lnTo>
                    <a:pt x="1097" y="661"/>
                  </a:lnTo>
                  <a:lnTo>
                    <a:pt x="1097" y="677"/>
                  </a:lnTo>
                  <a:lnTo>
                    <a:pt x="1093" y="694"/>
                  </a:lnTo>
                  <a:lnTo>
                    <a:pt x="1089" y="702"/>
                  </a:lnTo>
                  <a:lnTo>
                    <a:pt x="1085" y="722"/>
                  </a:lnTo>
                  <a:lnTo>
                    <a:pt x="1085" y="742"/>
                  </a:lnTo>
                  <a:lnTo>
                    <a:pt x="1069" y="766"/>
                  </a:lnTo>
                  <a:lnTo>
                    <a:pt x="1057" y="778"/>
                  </a:lnTo>
                  <a:lnTo>
                    <a:pt x="1045" y="786"/>
                  </a:lnTo>
                  <a:lnTo>
                    <a:pt x="1033" y="794"/>
                  </a:lnTo>
                  <a:lnTo>
                    <a:pt x="1029" y="806"/>
                  </a:lnTo>
                  <a:lnTo>
                    <a:pt x="1021" y="815"/>
                  </a:lnTo>
                  <a:lnTo>
                    <a:pt x="1009" y="839"/>
                  </a:lnTo>
                  <a:lnTo>
                    <a:pt x="1001" y="867"/>
                  </a:lnTo>
                  <a:lnTo>
                    <a:pt x="993" y="887"/>
                  </a:lnTo>
                  <a:lnTo>
                    <a:pt x="976" y="907"/>
                  </a:lnTo>
                  <a:lnTo>
                    <a:pt x="976" y="915"/>
                  </a:lnTo>
                  <a:lnTo>
                    <a:pt x="972" y="928"/>
                  </a:lnTo>
                  <a:lnTo>
                    <a:pt x="944" y="964"/>
                  </a:lnTo>
                  <a:lnTo>
                    <a:pt x="932" y="972"/>
                  </a:lnTo>
                  <a:lnTo>
                    <a:pt x="932" y="968"/>
                  </a:lnTo>
                  <a:lnTo>
                    <a:pt x="928" y="968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auto">
            <a:xfrm>
              <a:off x="2386096" y="4201125"/>
              <a:ext cx="1123950" cy="1261442"/>
            </a:xfrm>
            <a:custGeom>
              <a:avLst/>
              <a:gdLst>
                <a:gd name="T0" fmla="*/ 2147483647 w 1251"/>
                <a:gd name="T1" fmla="*/ 2147483647 h 1417"/>
                <a:gd name="T2" fmla="*/ 2147483647 w 1251"/>
                <a:gd name="T3" fmla="*/ 2147483647 h 1417"/>
                <a:gd name="T4" fmla="*/ 2147483647 w 1251"/>
                <a:gd name="T5" fmla="*/ 2147483647 h 1417"/>
                <a:gd name="T6" fmla="*/ 2147483647 w 1251"/>
                <a:gd name="T7" fmla="*/ 2147483647 h 1417"/>
                <a:gd name="T8" fmla="*/ 2147483647 w 1251"/>
                <a:gd name="T9" fmla="*/ 2147483647 h 1417"/>
                <a:gd name="T10" fmla="*/ 2147483647 w 1251"/>
                <a:gd name="T11" fmla="*/ 2147483647 h 1417"/>
                <a:gd name="T12" fmla="*/ 2147483647 w 1251"/>
                <a:gd name="T13" fmla="*/ 2147483647 h 1417"/>
                <a:gd name="T14" fmla="*/ 2147483647 w 1251"/>
                <a:gd name="T15" fmla="*/ 2147483647 h 1417"/>
                <a:gd name="T16" fmla="*/ 2147483647 w 1251"/>
                <a:gd name="T17" fmla="*/ 2147483647 h 1417"/>
                <a:gd name="T18" fmla="*/ 2147483647 w 1251"/>
                <a:gd name="T19" fmla="*/ 2147483647 h 1417"/>
                <a:gd name="T20" fmla="*/ 2147483647 w 1251"/>
                <a:gd name="T21" fmla="*/ 2147483647 h 1417"/>
                <a:gd name="T22" fmla="*/ 2147483647 w 1251"/>
                <a:gd name="T23" fmla="*/ 2147483647 h 1417"/>
                <a:gd name="T24" fmla="*/ 2147483647 w 1251"/>
                <a:gd name="T25" fmla="*/ 2147483647 h 1417"/>
                <a:gd name="T26" fmla="*/ 2147483647 w 1251"/>
                <a:gd name="T27" fmla="*/ 2147483647 h 1417"/>
                <a:gd name="T28" fmla="*/ 2147483647 w 1251"/>
                <a:gd name="T29" fmla="*/ 2147483647 h 1417"/>
                <a:gd name="T30" fmla="*/ 2147483647 w 1251"/>
                <a:gd name="T31" fmla="*/ 2147483647 h 1417"/>
                <a:gd name="T32" fmla="*/ 2147483647 w 1251"/>
                <a:gd name="T33" fmla="*/ 2147483647 h 1417"/>
                <a:gd name="T34" fmla="*/ 2147483647 w 1251"/>
                <a:gd name="T35" fmla="*/ 2147483647 h 1417"/>
                <a:gd name="T36" fmla="*/ 2147483647 w 1251"/>
                <a:gd name="T37" fmla="*/ 2147483647 h 1417"/>
                <a:gd name="T38" fmla="*/ 2147483647 w 1251"/>
                <a:gd name="T39" fmla="*/ 2147483647 h 1417"/>
                <a:gd name="T40" fmla="*/ 2147483647 w 1251"/>
                <a:gd name="T41" fmla="*/ 2147483647 h 1417"/>
                <a:gd name="T42" fmla="*/ 2147483647 w 1251"/>
                <a:gd name="T43" fmla="*/ 2147483647 h 1417"/>
                <a:gd name="T44" fmla="*/ 2147483647 w 1251"/>
                <a:gd name="T45" fmla="*/ 2147483647 h 1417"/>
                <a:gd name="T46" fmla="*/ 2147483647 w 1251"/>
                <a:gd name="T47" fmla="*/ 2147483647 h 1417"/>
                <a:gd name="T48" fmla="*/ 2147483647 w 1251"/>
                <a:gd name="T49" fmla="*/ 2147483647 h 1417"/>
                <a:gd name="T50" fmla="*/ 2147483647 w 1251"/>
                <a:gd name="T51" fmla="*/ 2147483647 h 1417"/>
                <a:gd name="T52" fmla="*/ 2147483647 w 1251"/>
                <a:gd name="T53" fmla="*/ 2147483647 h 1417"/>
                <a:gd name="T54" fmla="*/ 2147483647 w 1251"/>
                <a:gd name="T55" fmla="*/ 2147483647 h 1417"/>
                <a:gd name="T56" fmla="*/ 2147483647 w 1251"/>
                <a:gd name="T57" fmla="*/ 2147483647 h 1417"/>
                <a:gd name="T58" fmla="*/ 2147483647 w 1251"/>
                <a:gd name="T59" fmla="*/ 2147483647 h 1417"/>
                <a:gd name="T60" fmla="*/ 2147483647 w 1251"/>
                <a:gd name="T61" fmla="*/ 2147483647 h 1417"/>
                <a:gd name="T62" fmla="*/ 2147483647 w 1251"/>
                <a:gd name="T63" fmla="*/ 2147483647 h 1417"/>
                <a:gd name="T64" fmla="*/ 2147483647 w 1251"/>
                <a:gd name="T65" fmla="*/ 2147483647 h 1417"/>
                <a:gd name="T66" fmla="*/ 2147483647 w 1251"/>
                <a:gd name="T67" fmla="*/ 2147483647 h 1417"/>
                <a:gd name="T68" fmla="*/ 2147483647 w 1251"/>
                <a:gd name="T69" fmla="*/ 2147483647 h 1417"/>
                <a:gd name="T70" fmla="*/ 2147483647 w 1251"/>
                <a:gd name="T71" fmla="*/ 2147483647 h 1417"/>
                <a:gd name="T72" fmla="*/ 2147483647 w 1251"/>
                <a:gd name="T73" fmla="*/ 2147483647 h 1417"/>
                <a:gd name="T74" fmla="*/ 2147483647 w 1251"/>
                <a:gd name="T75" fmla="*/ 2147483647 h 1417"/>
                <a:gd name="T76" fmla="*/ 2147483647 w 1251"/>
                <a:gd name="T77" fmla="*/ 2147483647 h 1417"/>
                <a:gd name="T78" fmla="*/ 2147483647 w 1251"/>
                <a:gd name="T79" fmla="*/ 2147483647 h 1417"/>
                <a:gd name="T80" fmla="*/ 2147483647 w 1251"/>
                <a:gd name="T81" fmla="*/ 2147483647 h 1417"/>
                <a:gd name="T82" fmla="*/ 2147483647 w 1251"/>
                <a:gd name="T83" fmla="*/ 2147483647 h 1417"/>
                <a:gd name="T84" fmla="*/ 2147483647 w 1251"/>
                <a:gd name="T85" fmla="*/ 2147483647 h 1417"/>
                <a:gd name="T86" fmla="*/ 2147483647 w 1251"/>
                <a:gd name="T87" fmla="*/ 2147483647 h 1417"/>
                <a:gd name="T88" fmla="*/ 2147483647 w 1251"/>
                <a:gd name="T89" fmla="*/ 2147483647 h 1417"/>
                <a:gd name="T90" fmla="*/ 2147483647 w 1251"/>
                <a:gd name="T91" fmla="*/ 2147483647 h 1417"/>
                <a:gd name="T92" fmla="*/ 2147483647 w 1251"/>
                <a:gd name="T93" fmla="*/ 2147483647 h 1417"/>
                <a:gd name="T94" fmla="*/ 2147483647 w 1251"/>
                <a:gd name="T95" fmla="*/ 2147483647 h 1417"/>
                <a:gd name="T96" fmla="*/ 2147483647 w 1251"/>
                <a:gd name="T97" fmla="*/ 2147483647 h 1417"/>
                <a:gd name="T98" fmla="*/ 2147483647 w 1251"/>
                <a:gd name="T99" fmla="*/ 2147483647 h 1417"/>
                <a:gd name="T100" fmla="*/ 2147483647 w 1251"/>
                <a:gd name="T101" fmla="*/ 2147483647 h 1417"/>
                <a:gd name="T102" fmla="*/ 2147483647 w 1251"/>
                <a:gd name="T103" fmla="*/ 2147483647 h 1417"/>
                <a:gd name="T104" fmla="*/ 2147483647 w 1251"/>
                <a:gd name="T105" fmla="*/ 2147483647 h 1417"/>
                <a:gd name="T106" fmla="*/ 2147483647 w 1251"/>
                <a:gd name="T107" fmla="*/ 2147483647 h 1417"/>
                <a:gd name="T108" fmla="*/ 2147483647 w 1251"/>
                <a:gd name="T109" fmla="*/ 2147483647 h 1417"/>
                <a:gd name="T110" fmla="*/ 2147483647 w 1251"/>
                <a:gd name="T111" fmla="*/ 2147483647 h 1417"/>
                <a:gd name="T112" fmla="*/ 2147483647 w 1251"/>
                <a:gd name="T113" fmla="*/ 2147483647 h 1417"/>
                <a:gd name="T114" fmla="*/ 2147483647 w 1251"/>
                <a:gd name="T115" fmla="*/ 2147483647 h 1417"/>
                <a:gd name="T116" fmla="*/ 2147483647 w 1251"/>
                <a:gd name="T117" fmla="*/ 2147483647 h 1417"/>
                <a:gd name="T118" fmla="*/ 2147483647 w 1251"/>
                <a:gd name="T119" fmla="*/ 2147483647 h 14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51"/>
                <a:gd name="T181" fmla="*/ 0 h 1417"/>
                <a:gd name="T182" fmla="*/ 1251 w 1251"/>
                <a:gd name="T183" fmla="*/ 1417 h 14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51" h="1417">
                  <a:moveTo>
                    <a:pt x="879" y="1417"/>
                  </a:moveTo>
                  <a:lnTo>
                    <a:pt x="867" y="1413"/>
                  </a:lnTo>
                  <a:lnTo>
                    <a:pt x="859" y="1409"/>
                  </a:lnTo>
                  <a:lnTo>
                    <a:pt x="855" y="1380"/>
                  </a:lnTo>
                  <a:lnTo>
                    <a:pt x="855" y="1336"/>
                  </a:lnTo>
                  <a:lnTo>
                    <a:pt x="867" y="1328"/>
                  </a:lnTo>
                  <a:lnTo>
                    <a:pt x="883" y="1316"/>
                  </a:lnTo>
                  <a:lnTo>
                    <a:pt x="883" y="1304"/>
                  </a:lnTo>
                  <a:lnTo>
                    <a:pt x="883" y="1292"/>
                  </a:lnTo>
                  <a:lnTo>
                    <a:pt x="867" y="1279"/>
                  </a:lnTo>
                  <a:lnTo>
                    <a:pt x="855" y="1267"/>
                  </a:lnTo>
                  <a:lnTo>
                    <a:pt x="851" y="1267"/>
                  </a:lnTo>
                  <a:lnTo>
                    <a:pt x="843" y="1263"/>
                  </a:lnTo>
                  <a:lnTo>
                    <a:pt x="835" y="1263"/>
                  </a:lnTo>
                  <a:lnTo>
                    <a:pt x="831" y="1259"/>
                  </a:lnTo>
                  <a:lnTo>
                    <a:pt x="831" y="1243"/>
                  </a:lnTo>
                  <a:lnTo>
                    <a:pt x="831" y="1223"/>
                  </a:lnTo>
                  <a:lnTo>
                    <a:pt x="831" y="1215"/>
                  </a:lnTo>
                  <a:lnTo>
                    <a:pt x="843" y="1199"/>
                  </a:lnTo>
                  <a:lnTo>
                    <a:pt x="847" y="1195"/>
                  </a:lnTo>
                  <a:lnTo>
                    <a:pt x="855" y="1191"/>
                  </a:lnTo>
                  <a:lnTo>
                    <a:pt x="859" y="1175"/>
                  </a:lnTo>
                  <a:lnTo>
                    <a:pt x="863" y="1170"/>
                  </a:lnTo>
                  <a:lnTo>
                    <a:pt x="863" y="1166"/>
                  </a:lnTo>
                  <a:lnTo>
                    <a:pt x="863" y="1162"/>
                  </a:lnTo>
                  <a:lnTo>
                    <a:pt x="831" y="1122"/>
                  </a:lnTo>
                  <a:lnTo>
                    <a:pt x="815" y="1114"/>
                  </a:lnTo>
                  <a:lnTo>
                    <a:pt x="799" y="1102"/>
                  </a:lnTo>
                  <a:lnTo>
                    <a:pt x="787" y="1102"/>
                  </a:lnTo>
                  <a:lnTo>
                    <a:pt x="787" y="1086"/>
                  </a:lnTo>
                  <a:lnTo>
                    <a:pt x="787" y="1078"/>
                  </a:lnTo>
                  <a:lnTo>
                    <a:pt x="803" y="1066"/>
                  </a:lnTo>
                  <a:lnTo>
                    <a:pt x="823" y="1049"/>
                  </a:lnTo>
                  <a:lnTo>
                    <a:pt x="823" y="1037"/>
                  </a:lnTo>
                  <a:lnTo>
                    <a:pt x="823" y="1025"/>
                  </a:lnTo>
                  <a:lnTo>
                    <a:pt x="795" y="997"/>
                  </a:lnTo>
                  <a:lnTo>
                    <a:pt x="783" y="985"/>
                  </a:lnTo>
                  <a:lnTo>
                    <a:pt x="771" y="985"/>
                  </a:lnTo>
                  <a:lnTo>
                    <a:pt x="750" y="985"/>
                  </a:lnTo>
                  <a:lnTo>
                    <a:pt x="742" y="932"/>
                  </a:lnTo>
                  <a:lnTo>
                    <a:pt x="734" y="864"/>
                  </a:lnTo>
                  <a:lnTo>
                    <a:pt x="730" y="860"/>
                  </a:lnTo>
                  <a:lnTo>
                    <a:pt x="730" y="856"/>
                  </a:lnTo>
                  <a:lnTo>
                    <a:pt x="714" y="848"/>
                  </a:lnTo>
                  <a:lnTo>
                    <a:pt x="698" y="844"/>
                  </a:lnTo>
                  <a:lnTo>
                    <a:pt x="690" y="832"/>
                  </a:lnTo>
                  <a:lnTo>
                    <a:pt x="670" y="815"/>
                  </a:lnTo>
                  <a:lnTo>
                    <a:pt x="658" y="811"/>
                  </a:lnTo>
                  <a:lnTo>
                    <a:pt x="645" y="799"/>
                  </a:lnTo>
                  <a:lnTo>
                    <a:pt x="633" y="787"/>
                  </a:lnTo>
                  <a:lnTo>
                    <a:pt x="613" y="779"/>
                  </a:lnTo>
                  <a:lnTo>
                    <a:pt x="609" y="775"/>
                  </a:lnTo>
                  <a:lnTo>
                    <a:pt x="605" y="767"/>
                  </a:lnTo>
                  <a:lnTo>
                    <a:pt x="597" y="763"/>
                  </a:lnTo>
                  <a:lnTo>
                    <a:pt x="585" y="763"/>
                  </a:lnTo>
                  <a:lnTo>
                    <a:pt x="569" y="739"/>
                  </a:lnTo>
                  <a:lnTo>
                    <a:pt x="557" y="723"/>
                  </a:lnTo>
                  <a:lnTo>
                    <a:pt x="553" y="715"/>
                  </a:lnTo>
                  <a:lnTo>
                    <a:pt x="553" y="711"/>
                  </a:lnTo>
                  <a:lnTo>
                    <a:pt x="537" y="694"/>
                  </a:lnTo>
                  <a:lnTo>
                    <a:pt x="528" y="682"/>
                  </a:lnTo>
                  <a:lnTo>
                    <a:pt x="524" y="670"/>
                  </a:lnTo>
                  <a:lnTo>
                    <a:pt x="524" y="666"/>
                  </a:lnTo>
                  <a:lnTo>
                    <a:pt x="512" y="650"/>
                  </a:lnTo>
                  <a:lnTo>
                    <a:pt x="488" y="630"/>
                  </a:lnTo>
                  <a:lnTo>
                    <a:pt x="468" y="630"/>
                  </a:lnTo>
                  <a:lnTo>
                    <a:pt x="436" y="630"/>
                  </a:lnTo>
                  <a:lnTo>
                    <a:pt x="432" y="630"/>
                  </a:lnTo>
                  <a:lnTo>
                    <a:pt x="424" y="634"/>
                  </a:lnTo>
                  <a:lnTo>
                    <a:pt x="420" y="646"/>
                  </a:lnTo>
                  <a:lnTo>
                    <a:pt x="416" y="654"/>
                  </a:lnTo>
                  <a:lnTo>
                    <a:pt x="416" y="662"/>
                  </a:lnTo>
                  <a:lnTo>
                    <a:pt x="416" y="682"/>
                  </a:lnTo>
                  <a:lnTo>
                    <a:pt x="403" y="682"/>
                  </a:lnTo>
                  <a:lnTo>
                    <a:pt x="395" y="686"/>
                  </a:lnTo>
                  <a:lnTo>
                    <a:pt x="375" y="698"/>
                  </a:lnTo>
                  <a:lnTo>
                    <a:pt x="371" y="702"/>
                  </a:lnTo>
                  <a:lnTo>
                    <a:pt x="363" y="702"/>
                  </a:lnTo>
                  <a:lnTo>
                    <a:pt x="359" y="702"/>
                  </a:lnTo>
                  <a:lnTo>
                    <a:pt x="351" y="698"/>
                  </a:lnTo>
                  <a:lnTo>
                    <a:pt x="335" y="686"/>
                  </a:lnTo>
                  <a:lnTo>
                    <a:pt x="319" y="686"/>
                  </a:lnTo>
                  <a:lnTo>
                    <a:pt x="299" y="686"/>
                  </a:lnTo>
                  <a:lnTo>
                    <a:pt x="282" y="702"/>
                  </a:lnTo>
                  <a:lnTo>
                    <a:pt x="274" y="711"/>
                  </a:lnTo>
                  <a:lnTo>
                    <a:pt x="270" y="731"/>
                  </a:lnTo>
                  <a:lnTo>
                    <a:pt x="258" y="743"/>
                  </a:lnTo>
                  <a:lnTo>
                    <a:pt x="258" y="779"/>
                  </a:lnTo>
                  <a:lnTo>
                    <a:pt x="254" y="811"/>
                  </a:lnTo>
                  <a:lnTo>
                    <a:pt x="246" y="815"/>
                  </a:lnTo>
                  <a:lnTo>
                    <a:pt x="238" y="807"/>
                  </a:lnTo>
                  <a:lnTo>
                    <a:pt x="226" y="799"/>
                  </a:lnTo>
                  <a:lnTo>
                    <a:pt x="190" y="799"/>
                  </a:lnTo>
                  <a:lnTo>
                    <a:pt x="153" y="799"/>
                  </a:lnTo>
                  <a:lnTo>
                    <a:pt x="149" y="795"/>
                  </a:lnTo>
                  <a:lnTo>
                    <a:pt x="137" y="787"/>
                  </a:lnTo>
                  <a:lnTo>
                    <a:pt x="117" y="787"/>
                  </a:lnTo>
                  <a:lnTo>
                    <a:pt x="97" y="787"/>
                  </a:lnTo>
                  <a:lnTo>
                    <a:pt x="85" y="795"/>
                  </a:lnTo>
                  <a:lnTo>
                    <a:pt x="77" y="807"/>
                  </a:lnTo>
                  <a:lnTo>
                    <a:pt x="65" y="799"/>
                  </a:lnTo>
                  <a:lnTo>
                    <a:pt x="61" y="799"/>
                  </a:lnTo>
                  <a:lnTo>
                    <a:pt x="61" y="783"/>
                  </a:lnTo>
                  <a:lnTo>
                    <a:pt x="61" y="767"/>
                  </a:lnTo>
                  <a:lnTo>
                    <a:pt x="44" y="747"/>
                  </a:lnTo>
                  <a:lnTo>
                    <a:pt x="36" y="743"/>
                  </a:lnTo>
                  <a:lnTo>
                    <a:pt x="32" y="735"/>
                  </a:lnTo>
                  <a:lnTo>
                    <a:pt x="28" y="727"/>
                  </a:lnTo>
                  <a:lnTo>
                    <a:pt x="20" y="715"/>
                  </a:lnTo>
                  <a:lnTo>
                    <a:pt x="16" y="711"/>
                  </a:lnTo>
                  <a:lnTo>
                    <a:pt x="12" y="694"/>
                  </a:lnTo>
                  <a:lnTo>
                    <a:pt x="8" y="682"/>
                  </a:lnTo>
                  <a:lnTo>
                    <a:pt x="8" y="674"/>
                  </a:lnTo>
                  <a:lnTo>
                    <a:pt x="0" y="674"/>
                  </a:lnTo>
                  <a:lnTo>
                    <a:pt x="0" y="618"/>
                  </a:lnTo>
                  <a:lnTo>
                    <a:pt x="0" y="561"/>
                  </a:lnTo>
                  <a:lnTo>
                    <a:pt x="8" y="549"/>
                  </a:lnTo>
                  <a:lnTo>
                    <a:pt x="12" y="537"/>
                  </a:lnTo>
                  <a:lnTo>
                    <a:pt x="12" y="517"/>
                  </a:lnTo>
                  <a:lnTo>
                    <a:pt x="16" y="493"/>
                  </a:lnTo>
                  <a:lnTo>
                    <a:pt x="20" y="485"/>
                  </a:lnTo>
                  <a:lnTo>
                    <a:pt x="24" y="481"/>
                  </a:lnTo>
                  <a:lnTo>
                    <a:pt x="28" y="464"/>
                  </a:lnTo>
                  <a:lnTo>
                    <a:pt x="28" y="448"/>
                  </a:lnTo>
                  <a:lnTo>
                    <a:pt x="32" y="440"/>
                  </a:lnTo>
                  <a:lnTo>
                    <a:pt x="36" y="420"/>
                  </a:lnTo>
                  <a:lnTo>
                    <a:pt x="44" y="420"/>
                  </a:lnTo>
                  <a:lnTo>
                    <a:pt x="48" y="408"/>
                  </a:lnTo>
                  <a:lnTo>
                    <a:pt x="61" y="408"/>
                  </a:lnTo>
                  <a:lnTo>
                    <a:pt x="65" y="408"/>
                  </a:lnTo>
                  <a:lnTo>
                    <a:pt x="77" y="420"/>
                  </a:lnTo>
                  <a:lnTo>
                    <a:pt x="85" y="420"/>
                  </a:lnTo>
                  <a:lnTo>
                    <a:pt x="109" y="428"/>
                  </a:lnTo>
                  <a:lnTo>
                    <a:pt x="157" y="428"/>
                  </a:lnTo>
                  <a:lnTo>
                    <a:pt x="165" y="420"/>
                  </a:lnTo>
                  <a:lnTo>
                    <a:pt x="178" y="420"/>
                  </a:lnTo>
                  <a:lnTo>
                    <a:pt x="218" y="420"/>
                  </a:lnTo>
                  <a:lnTo>
                    <a:pt x="258" y="420"/>
                  </a:lnTo>
                  <a:lnTo>
                    <a:pt x="290" y="428"/>
                  </a:lnTo>
                  <a:lnTo>
                    <a:pt x="323" y="428"/>
                  </a:lnTo>
                  <a:lnTo>
                    <a:pt x="347" y="420"/>
                  </a:lnTo>
                  <a:lnTo>
                    <a:pt x="403" y="400"/>
                  </a:lnTo>
                  <a:lnTo>
                    <a:pt x="436" y="400"/>
                  </a:lnTo>
                  <a:lnTo>
                    <a:pt x="464" y="404"/>
                  </a:lnTo>
                  <a:lnTo>
                    <a:pt x="468" y="400"/>
                  </a:lnTo>
                  <a:lnTo>
                    <a:pt x="472" y="400"/>
                  </a:lnTo>
                  <a:lnTo>
                    <a:pt x="557" y="396"/>
                  </a:lnTo>
                  <a:lnTo>
                    <a:pt x="569" y="396"/>
                  </a:lnTo>
                  <a:lnTo>
                    <a:pt x="577" y="408"/>
                  </a:lnTo>
                  <a:lnTo>
                    <a:pt x="577" y="420"/>
                  </a:lnTo>
                  <a:lnTo>
                    <a:pt x="581" y="420"/>
                  </a:lnTo>
                  <a:lnTo>
                    <a:pt x="581" y="428"/>
                  </a:lnTo>
                  <a:lnTo>
                    <a:pt x="605" y="428"/>
                  </a:lnTo>
                  <a:lnTo>
                    <a:pt x="629" y="428"/>
                  </a:lnTo>
                  <a:lnTo>
                    <a:pt x="633" y="420"/>
                  </a:lnTo>
                  <a:lnTo>
                    <a:pt x="637" y="420"/>
                  </a:lnTo>
                  <a:lnTo>
                    <a:pt x="654" y="408"/>
                  </a:lnTo>
                  <a:lnTo>
                    <a:pt x="670" y="392"/>
                  </a:lnTo>
                  <a:lnTo>
                    <a:pt x="674" y="372"/>
                  </a:lnTo>
                  <a:lnTo>
                    <a:pt x="682" y="335"/>
                  </a:lnTo>
                  <a:lnTo>
                    <a:pt x="690" y="335"/>
                  </a:lnTo>
                  <a:lnTo>
                    <a:pt x="694" y="315"/>
                  </a:lnTo>
                  <a:lnTo>
                    <a:pt x="694" y="295"/>
                  </a:lnTo>
                  <a:lnTo>
                    <a:pt x="706" y="283"/>
                  </a:lnTo>
                  <a:lnTo>
                    <a:pt x="710" y="271"/>
                  </a:lnTo>
                  <a:lnTo>
                    <a:pt x="714" y="251"/>
                  </a:lnTo>
                  <a:lnTo>
                    <a:pt x="718" y="230"/>
                  </a:lnTo>
                  <a:lnTo>
                    <a:pt x="722" y="214"/>
                  </a:lnTo>
                  <a:lnTo>
                    <a:pt x="730" y="202"/>
                  </a:lnTo>
                  <a:lnTo>
                    <a:pt x="730" y="162"/>
                  </a:lnTo>
                  <a:lnTo>
                    <a:pt x="734" y="117"/>
                  </a:lnTo>
                  <a:lnTo>
                    <a:pt x="734" y="113"/>
                  </a:lnTo>
                  <a:lnTo>
                    <a:pt x="742" y="97"/>
                  </a:lnTo>
                  <a:lnTo>
                    <a:pt x="771" y="89"/>
                  </a:lnTo>
                  <a:lnTo>
                    <a:pt x="799" y="77"/>
                  </a:lnTo>
                  <a:lnTo>
                    <a:pt x="807" y="77"/>
                  </a:lnTo>
                  <a:lnTo>
                    <a:pt x="823" y="77"/>
                  </a:lnTo>
                  <a:lnTo>
                    <a:pt x="823" y="81"/>
                  </a:lnTo>
                  <a:lnTo>
                    <a:pt x="823" y="97"/>
                  </a:lnTo>
                  <a:lnTo>
                    <a:pt x="831" y="113"/>
                  </a:lnTo>
                  <a:lnTo>
                    <a:pt x="859" y="134"/>
                  </a:lnTo>
                  <a:lnTo>
                    <a:pt x="863" y="134"/>
                  </a:lnTo>
                  <a:lnTo>
                    <a:pt x="875" y="138"/>
                  </a:lnTo>
                  <a:lnTo>
                    <a:pt x="892" y="138"/>
                  </a:lnTo>
                  <a:lnTo>
                    <a:pt x="916" y="138"/>
                  </a:lnTo>
                  <a:lnTo>
                    <a:pt x="920" y="134"/>
                  </a:lnTo>
                  <a:lnTo>
                    <a:pt x="924" y="130"/>
                  </a:lnTo>
                  <a:lnTo>
                    <a:pt x="924" y="113"/>
                  </a:lnTo>
                  <a:lnTo>
                    <a:pt x="924" y="97"/>
                  </a:lnTo>
                  <a:lnTo>
                    <a:pt x="924" y="89"/>
                  </a:lnTo>
                  <a:lnTo>
                    <a:pt x="920" y="81"/>
                  </a:lnTo>
                  <a:lnTo>
                    <a:pt x="920" y="77"/>
                  </a:lnTo>
                  <a:lnTo>
                    <a:pt x="920" y="69"/>
                  </a:lnTo>
                  <a:lnTo>
                    <a:pt x="928" y="57"/>
                  </a:lnTo>
                  <a:lnTo>
                    <a:pt x="944" y="41"/>
                  </a:lnTo>
                  <a:lnTo>
                    <a:pt x="956" y="33"/>
                  </a:lnTo>
                  <a:lnTo>
                    <a:pt x="976" y="25"/>
                  </a:lnTo>
                  <a:lnTo>
                    <a:pt x="1000" y="13"/>
                  </a:lnTo>
                  <a:lnTo>
                    <a:pt x="1017" y="0"/>
                  </a:lnTo>
                  <a:lnTo>
                    <a:pt x="1025" y="0"/>
                  </a:lnTo>
                  <a:lnTo>
                    <a:pt x="1033" y="0"/>
                  </a:lnTo>
                  <a:lnTo>
                    <a:pt x="1049" y="17"/>
                  </a:lnTo>
                  <a:lnTo>
                    <a:pt x="1057" y="33"/>
                  </a:lnTo>
                  <a:lnTo>
                    <a:pt x="1061" y="41"/>
                  </a:lnTo>
                  <a:lnTo>
                    <a:pt x="1069" y="45"/>
                  </a:lnTo>
                  <a:lnTo>
                    <a:pt x="1069" y="53"/>
                  </a:lnTo>
                  <a:lnTo>
                    <a:pt x="1073" y="57"/>
                  </a:lnTo>
                  <a:lnTo>
                    <a:pt x="1073" y="61"/>
                  </a:lnTo>
                  <a:lnTo>
                    <a:pt x="1077" y="65"/>
                  </a:lnTo>
                  <a:lnTo>
                    <a:pt x="1081" y="77"/>
                  </a:lnTo>
                  <a:lnTo>
                    <a:pt x="1085" y="81"/>
                  </a:lnTo>
                  <a:lnTo>
                    <a:pt x="1093" y="93"/>
                  </a:lnTo>
                  <a:lnTo>
                    <a:pt x="1101" y="101"/>
                  </a:lnTo>
                  <a:lnTo>
                    <a:pt x="1101" y="113"/>
                  </a:lnTo>
                  <a:lnTo>
                    <a:pt x="1105" y="134"/>
                  </a:lnTo>
                  <a:lnTo>
                    <a:pt x="1109" y="138"/>
                  </a:lnTo>
                  <a:lnTo>
                    <a:pt x="1113" y="146"/>
                  </a:lnTo>
                  <a:lnTo>
                    <a:pt x="1117" y="162"/>
                  </a:lnTo>
                  <a:lnTo>
                    <a:pt x="1121" y="174"/>
                  </a:lnTo>
                  <a:lnTo>
                    <a:pt x="1117" y="206"/>
                  </a:lnTo>
                  <a:lnTo>
                    <a:pt x="1117" y="230"/>
                  </a:lnTo>
                  <a:lnTo>
                    <a:pt x="1109" y="247"/>
                  </a:lnTo>
                  <a:lnTo>
                    <a:pt x="1105" y="255"/>
                  </a:lnTo>
                  <a:lnTo>
                    <a:pt x="1101" y="287"/>
                  </a:lnTo>
                  <a:lnTo>
                    <a:pt x="1101" y="311"/>
                  </a:lnTo>
                  <a:lnTo>
                    <a:pt x="1117" y="335"/>
                  </a:lnTo>
                  <a:lnTo>
                    <a:pt x="1130" y="347"/>
                  </a:lnTo>
                  <a:lnTo>
                    <a:pt x="1162" y="331"/>
                  </a:lnTo>
                  <a:lnTo>
                    <a:pt x="1182" y="323"/>
                  </a:lnTo>
                  <a:lnTo>
                    <a:pt x="1186" y="323"/>
                  </a:lnTo>
                  <a:lnTo>
                    <a:pt x="1190" y="323"/>
                  </a:lnTo>
                  <a:lnTo>
                    <a:pt x="1194" y="323"/>
                  </a:lnTo>
                  <a:lnTo>
                    <a:pt x="1198" y="331"/>
                  </a:lnTo>
                  <a:lnTo>
                    <a:pt x="1198" y="335"/>
                  </a:lnTo>
                  <a:lnTo>
                    <a:pt x="1198" y="351"/>
                  </a:lnTo>
                  <a:lnTo>
                    <a:pt x="1186" y="380"/>
                  </a:lnTo>
                  <a:lnTo>
                    <a:pt x="1170" y="400"/>
                  </a:lnTo>
                  <a:lnTo>
                    <a:pt x="1166" y="408"/>
                  </a:lnTo>
                  <a:lnTo>
                    <a:pt x="1158" y="420"/>
                  </a:lnTo>
                  <a:lnTo>
                    <a:pt x="1154" y="432"/>
                  </a:lnTo>
                  <a:lnTo>
                    <a:pt x="1150" y="440"/>
                  </a:lnTo>
                  <a:lnTo>
                    <a:pt x="1146" y="448"/>
                  </a:lnTo>
                  <a:lnTo>
                    <a:pt x="1134" y="456"/>
                  </a:lnTo>
                  <a:lnTo>
                    <a:pt x="1134" y="468"/>
                  </a:lnTo>
                  <a:lnTo>
                    <a:pt x="1130" y="485"/>
                  </a:lnTo>
                  <a:lnTo>
                    <a:pt x="1113" y="493"/>
                  </a:lnTo>
                  <a:lnTo>
                    <a:pt x="1101" y="505"/>
                  </a:lnTo>
                  <a:lnTo>
                    <a:pt x="1093" y="509"/>
                  </a:lnTo>
                  <a:lnTo>
                    <a:pt x="1081" y="513"/>
                  </a:lnTo>
                  <a:lnTo>
                    <a:pt x="1081" y="521"/>
                  </a:lnTo>
                  <a:lnTo>
                    <a:pt x="1081" y="529"/>
                  </a:lnTo>
                  <a:lnTo>
                    <a:pt x="1057" y="561"/>
                  </a:lnTo>
                  <a:lnTo>
                    <a:pt x="1049" y="569"/>
                  </a:lnTo>
                  <a:lnTo>
                    <a:pt x="1045" y="573"/>
                  </a:lnTo>
                  <a:lnTo>
                    <a:pt x="1033" y="573"/>
                  </a:lnTo>
                  <a:lnTo>
                    <a:pt x="1005" y="573"/>
                  </a:lnTo>
                  <a:lnTo>
                    <a:pt x="972" y="573"/>
                  </a:lnTo>
                  <a:lnTo>
                    <a:pt x="964" y="581"/>
                  </a:lnTo>
                  <a:lnTo>
                    <a:pt x="952" y="598"/>
                  </a:lnTo>
                  <a:lnTo>
                    <a:pt x="952" y="606"/>
                  </a:lnTo>
                  <a:lnTo>
                    <a:pt x="944" y="618"/>
                  </a:lnTo>
                  <a:lnTo>
                    <a:pt x="944" y="634"/>
                  </a:lnTo>
                  <a:lnTo>
                    <a:pt x="944" y="654"/>
                  </a:lnTo>
                  <a:lnTo>
                    <a:pt x="952" y="662"/>
                  </a:lnTo>
                  <a:lnTo>
                    <a:pt x="952" y="666"/>
                  </a:lnTo>
                  <a:lnTo>
                    <a:pt x="952" y="670"/>
                  </a:lnTo>
                  <a:lnTo>
                    <a:pt x="952" y="674"/>
                  </a:lnTo>
                  <a:lnTo>
                    <a:pt x="944" y="686"/>
                  </a:lnTo>
                  <a:lnTo>
                    <a:pt x="940" y="698"/>
                  </a:lnTo>
                  <a:lnTo>
                    <a:pt x="936" y="715"/>
                  </a:lnTo>
                  <a:lnTo>
                    <a:pt x="928" y="735"/>
                  </a:lnTo>
                  <a:lnTo>
                    <a:pt x="928" y="743"/>
                  </a:lnTo>
                  <a:lnTo>
                    <a:pt x="924" y="747"/>
                  </a:lnTo>
                  <a:lnTo>
                    <a:pt x="920" y="763"/>
                  </a:lnTo>
                  <a:lnTo>
                    <a:pt x="916" y="775"/>
                  </a:lnTo>
                  <a:lnTo>
                    <a:pt x="908" y="783"/>
                  </a:lnTo>
                  <a:lnTo>
                    <a:pt x="892" y="799"/>
                  </a:lnTo>
                  <a:lnTo>
                    <a:pt x="892" y="824"/>
                  </a:lnTo>
                  <a:lnTo>
                    <a:pt x="892" y="848"/>
                  </a:lnTo>
                  <a:lnTo>
                    <a:pt x="900" y="860"/>
                  </a:lnTo>
                  <a:lnTo>
                    <a:pt x="900" y="864"/>
                  </a:lnTo>
                  <a:lnTo>
                    <a:pt x="904" y="884"/>
                  </a:lnTo>
                  <a:lnTo>
                    <a:pt x="908" y="896"/>
                  </a:lnTo>
                  <a:lnTo>
                    <a:pt x="908" y="904"/>
                  </a:lnTo>
                  <a:lnTo>
                    <a:pt x="908" y="912"/>
                  </a:lnTo>
                  <a:lnTo>
                    <a:pt x="900" y="932"/>
                  </a:lnTo>
                  <a:lnTo>
                    <a:pt x="892" y="949"/>
                  </a:lnTo>
                  <a:lnTo>
                    <a:pt x="892" y="957"/>
                  </a:lnTo>
                  <a:lnTo>
                    <a:pt x="892" y="965"/>
                  </a:lnTo>
                  <a:lnTo>
                    <a:pt x="908" y="969"/>
                  </a:lnTo>
                  <a:lnTo>
                    <a:pt x="920" y="977"/>
                  </a:lnTo>
                  <a:lnTo>
                    <a:pt x="928" y="977"/>
                  </a:lnTo>
                  <a:lnTo>
                    <a:pt x="940" y="977"/>
                  </a:lnTo>
                  <a:lnTo>
                    <a:pt x="952" y="993"/>
                  </a:lnTo>
                  <a:lnTo>
                    <a:pt x="960" y="1005"/>
                  </a:lnTo>
                  <a:lnTo>
                    <a:pt x="968" y="1013"/>
                  </a:lnTo>
                  <a:lnTo>
                    <a:pt x="980" y="1017"/>
                  </a:lnTo>
                  <a:lnTo>
                    <a:pt x="988" y="1029"/>
                  </a:lnTo>
                  <a:lnTo>
                    <a:pt x="992" y="1037"/>
                  </a:lnTo>
                  <a:lnTo>
                    <a:pt x="992" y="1049"/>
                  </a:lnTo>
                  <a:lnTo>
                    <a:pt x="992" y="1066"/>
                  </a:lnTo>
                  <a:lnTo>
                    <a:pt x="980" y="1082"/>
                  </a:lnTo>
                  <a:lnTo>
                    <a:pt x="972" y="1102"/>
                  </a:lnTo>
                  <a:lnTo>
                    <a:pt x="972" y="1114"/>
                  </a:lnTo>
                  <a:lnTo>
                    <a:pt x="968" y="1130"/>
                  </a:lnTo>
                  <a:lnTo>
                    <a:pt x="1009" y="1166"/>
                  </a:lnTo>
                  <a:lnTo>
                    <a:pt x="1045" y="1199"/>
                  </a:lnTo>
                  <a:lnTo>
                    <a:pt x="1053" y="1199"/>
                  </a:lnTo>
                  <a:lnTo>
                    <a:pt x="1061" y="1203"/>
                  </a:lnTo>
                  <a:lnTo>
                    <a:pt x="1077" y="1191"/>
                  </a:lnTo>
                  <a:lnTo>
                    <a:pt x="1097" y="1179"/>
                  </a:lnTo>
                  <a:lnTo>
                    <a:pt x="1101" y="1179"/>
                  </a:lnTo>
                  <a:lnTo>
                    <a:pt x="1109" y="1179"/>
                  </a:lnTo>
                  <a:lnTo>
                    <a:pt x="1117" y="1183"/>
                  </a:lnTo>
                  <a:lnTo>
                    <a:pt x="1121" y="1195"/>
                  </a:lnTo>
                  <a:lnTo>
                    <a:pt x="1134" y="1199"/>
                  </a:lnTo>
                  <a:lnTo>
                    <a:pt x="1138" y="1207"/>
                  </a:lnTo>
                  <a:lnTo>
                    <a:pt x="1146" y="1211"/>
                  </a:lnTo>
                  <a:lnTo>
                    <a:pt x="1146" y="1219"/>
                  </a:lnTo>
                  <a:lnTo>
                    <a:pt x="1158" y="1227"/>
                  </a:lnTo>
                  <a:lnTo>
                    <a:pt x="1174" y="1235"/>
                  </a:lnTo>
                  <a:lnTo>
                    <a:pt x="1190" y="1227"/>
                  </a:lnTo>
                  <a:lnTo>
                    <a:pt x="1198" y="1223"/>
                  </a:lnTo>
                  <a:lnTo>
                    <a:pt x="1210" y="1223"/>
                  </a:lnTo>
                  <a:lnTo>
                    <a:pt x="1218" y="1223"/>
                  </a:lnTo>
                  <a:lnTo>
                    <a:pt x="1222" y="1231"/>
                  </a:lnTo>
                  <a:lnTo>
                    <a:pt x="1230" y="1247"/>
                  </a:lnTo>
                  <a:lnTo>
                    <a:pt x="1226" y="1247"/>
                  </a:lnTo>
                  <a:lnTo>
                    <a:pt x="1226" y="1251"/>
                  </a:lnTo>
                  <a:lnTo>
                    <a:pt x="1230" y="1259"/>
                  </a:lnTo>
                  <a:lnTo>
                    <a:pt x="1243" y="1267"/>
                  </a:lnTo>
                  <a:lnTo>
                    <a:pt x="1247" y="1279"/>
                  </a:lnTo>
                  <a:lnTo>
                    <a:pt x="1251" y="1283"/>
                  </a:lnTo>
                  <a:lnTo>
                    <a:pt x="1247" y="1296"/>
                  </a:lnTo>
                  <a:lnTo>
                    <a:pt x="1247" y="1304"/>
                  </a:lnTo>
                  <a:lnTo>
                    <a:pt x="1234" y="1316"/>
                  </a:lnTo>
                  <a:lnTo>
                    <a:pt x="1226" y="1320"/>
                  </a:lnTo>
                  <a:lnTo>
                    <a:pt x="1226" y="1328"/>
                  </a:lnTo>
                  <a:lnTo>
                    <a:pt x="1226" y="1336"/>
                  </a:lnTo>
                  <a:lnTo>
                    <a:pt x="1222" y="1336"/>
                  </a:lnTo>
                  <a:lnTo>
                    <a:pt x="1218" y="1340"/>
                  </a:lnTo>
                  <a:lnTo>
                    <a:pt x="1218" y="1344"/>
                  </a:lnTo>
                  <a:lnTo>
                    <a:pt x="1218" y="1352"/>
                  </a:lnTo>
                  <a:lnTo>
                    <a:pt x="1226" y="1368"/>
                  </a:lnTo>
                  <a:lnTo>
                    <a:pt x="1230" y="1384"/>
                  </a:lnTo>
                  <a:lnTo>
                    <a:pt x="1230" y="1388"/>
                  </a:lnTo>
                  <a:lnTo>
                    <a:pt x="1230" y="1392"/>
                  </a:lnTo>
                  <a:lnTo>
                    <a:pt x="1230" y="1400"/>
                  </a:lnTo>
                  <a:lnTo>
                    <a:pt x="1226" y="1404"/>
                  </a:lnTo>
                  <a:lnTo>
                    <a:pt x="1202" y="1404"/>
                  </a:lnTo>
                  <a:lnTo>
                    <a:pt x="1182" y="1404"/>
                  </a:lnTo>
                  <a:lnTo>
                    <a:pt x="1150" y="1400"/>
                  </a:lnTo>
                  <a:lnTo>
                    <a:pt x="1117" y="1392"/>
                  </a:lnTo>
                  <a:lnTo>
                    <a:pt x="1073" y="1392"/>
                  </a:lnTo>
                  <a:lnTo>
                    <a:pt x="1033" y="1388"/>
                  </a:lnTo>
                  <a:lnTo>
                    <a:pt x="964" y="1404"/>
                  </a:lnTo>
                  <a:lnTo>
                    <a:pt x="912" y="1417"/>
                  </a:lnTo>
                  <a:lnTo>
                    <a:pt x="900" y="1417"/>
                  </a:lnTo>
                  <a:lnTo>
                    <a:pt x="879" y="1417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5" name="Freeform 28"/>
            <p:cNvSpPr>
              <a:spLocks/>
            </p:cNvSpPr>
            <p:nvPr/>
          </p:nvSpPr>
          <p:spPr bwMode="auto">
            <a:xfrm>
              <a:off x="1690801" y="2294369"/>
              <a:ext cx="6840650" cy="3053079"/>
            </a:xfrm>
            <a:custGeom>
              <a:avLst/>
              <a:gdLst>
                <a:gd name="T0" fmla="*/ 2147483647 w 7617"/>
                <a:gd name="T1" fmla="*/ 2147483647 h 3429"/>
                <a:gd name="T2" fmla="*/ 2147483647 w 7617"/>
                <a:gd name="T3" fmla="*/ 2147483647 h 3429"/>
                <a:gd name="T4" fmla="*/ 2147483647 w 7617"/>
                <a:gd name="T5" fmla="*/ 2147483647 h 3429"/>
                <a:gd name="T6" fmla="*/ 2147483647 w 7617"/>
                <a:gd name="T7" fmla="*/ 2147483647 h 3429"/>
                <a:gd name="T8" fmla="*/ 2147483647 w 7617"/>
                <a:gd name="T9" fmla="*/ 2147483647 h 3429"/>
                <a:gd name="T10" fmla="*/ 2147483647 w 7617"/>
                <a:gd name="T11" fmla="*/ 2147483647 h 3429"/>
                <a:gd name="T12" fmla="*/ 2147483647 w 7617"/>
                <a:gd name="T13" fmla="*/ 2147483647 h 3429"/>
                <a:gd name="T14" fmla="*/ 2147483647 w 7617"/>
                <a:gd name="T15" fmla="*/ 2147483647 h 3429"/>
                <a:gd name="T16" fmla="*/ 2147483647 w 7617"/>
                <a:gd name="T17" fmla="*/ 2147483647 h 3429"/>
                <a:gd name="T18" fmla="*/ 2147483647 w 7617"/>
                <a:gd name="T19" fmla="*/ 2147483647 h 3429"/>
                <a:gd name="T20" fmla="*/ 2147483647 w 7617"/>
                <a:gd name="T21" fmla="*/ 2147483647 h 3429"/>
                <a:gd name="T22" fmla="*/ 2147483647 w 7617"/>
                <a:gd name="T23" fmla="*/ 2147483647 h 3429"/>
                <a:gd name="T24" fmla="*/ 2147483647 w 7617"/>
                <a:gd name="T25" fmla="*/ 2147483647 h 3429"/>
                <a:gd name="T26" fmla="*/ 2147483647 w 7617"/>
                <a:gd name="T27" fmla="*/ 2147483647 h 3429"/>
                <a:gd name="T28" fmla="*/ 2147483647 w 7617"/>
                <a:gd name="T29" fmla="*/ 2147483647 h 3429"/>
                <a:gd name="T30" fmla="*/ 2147483647 w 7617"/>
                <a:gd name="T31" fmla="*/ 2147483647 h 3429"/>
                <a:gd name="T32" fmla="*/ 2147483647 w 7617"/>
                <a:gd name="T33" fmla="*/ 2147483647 h 3429"/>
                <a:gd name="T34" fmla="*/ 2147483647 w 7617"/>
                <a:gd name="T35" fmla="*/ 2147483647 h 3429"/>
                <a:gd name="T36" fmla="*/ 2147483647 w 7617"/>
                <a:gd name="T37" fmla="*/ 2147483647 h 3429"/>
                <a:gd name="T38" fmla="*/ 2147483647 w 7617"/>
                <a:gd name="T39" fmla="*/ 2147483647 h 3429"/>
                <a:gd name="T40" fmla="*/ 2147483647 w 7617"/>
                <a:gd name="T41" fmla="*/ 2147483647 h 3429"/>
                <a:gd name="T42" fmla="*/ 2147483647 w 7617"/>
                <a:gd name="T43" fmla="*/ 2147483647 h 3429"/>
                <a:gd name="T44" fmla="*/ 2147483647 w 7617"/>
                <a:gd name="T45" fmla="*/ 2147483647 h 3429"/>
                <a:gd name="T46" fmla="*/ 2147483647 w 7617"/>
                <a:gd name="T47" fmla="*/ 2147483647 h 3429"/>
                <a:gd name="T48" fmla="*/ 2147483647 w 7617"/>
                <a:gd name="T49" fmla="*/ 2147483647 h 3429"/>
                <a:gd name="T50" fmla="*/ 2147483647 w 7617"/>
                <a:gd name="T51" fmla="*/ 2147483647 h 3429"/>
                <a:gd name="T52" fmla="*/ 2147483647 w 7617"/>
                <a:gd name="T53" fmla="*/ 2147483647 h 3429"/>
                <a:gd name="T54" fmla="*/ 2147483647 w 7617"/>
                <a:gd name="T55" fmla="*/ 2147483647 h 3429"/>
                <a:gd name="T56" fmla="*/ 2147483647 w 7617"/>
                <a:gd name="T57" fmla="*/ 2147483647 h 3429"/>
                <a:gd name="T58" fmla="*/ 2147483647 w 7617"/>
                <a:gd name="T59" fmla="*/ 2147483647 h 3429"/>
                <a:gd name="T60" fmla="*/ 2147483647 w 7617"/>
                <a:gd name="T61" fmla="*/ 2147483647 h 3429"/>
                <a:gd name="T62" fmla="*/ 2147483647 w 7617"/>
                <a:gd name="T63" fmla="*/ 2147483647 h 3429"/>
                <a:gd name="T64" fmla="*/ 2147483647 w 7617"/>
                <a:gd name="T65" fmla="*/ 2147483647 h 3429"/>
                <a:gd name="T66" fmla="*/ 2147483647 w 7617"/>
                <a:gd name="T67" fmla="*/ 2147483647 h 3429"/>
                <a:gd name="T68" fmla="*/ 2147483647 w 7617"/>
                <a:gd name="T69" fmla="*/ 2147483647 h 3429"/>
                <a:gd name="T70" fmla="*/ 2147483647 w 7617"/>
                <a:gd name="T71" fmla="*/ 2147483647 h 3429"/>
                <a:gd name="T72" fmla="*/ 2147483647 w 7617"/>
                <a:gd name="T73" fmla="*/ 2147483647 h 3429"/>
                <a:gd name="T74" fmla="*/ 2147483647 w 7617"/>
                <a:gd name="T75" fmla="*/ 2147483647 h 3429"/>
                <a:gd name="T76" fmla="*/ 2147483647 w 7617"/>
                <a:gd name="T77" fmla="*/ 2147483647 h 3429"/>
                <a:gd name="T78" fmla="*/ 2147483647 w 7617"/>
                <a:gd name="T79" fmla="*/ 2147483647 h 3429"/>
                <a:gd name="T80" fmla="*/ 2147483647 w 7617"/>
                <a:gd name="T81" fmla="*/ 2147483647 h 3429"/>
                <a:gd name="T82" fmla="*/ 2147483647 w 7617"/>
                <a:gd name="T83" fmla="*/ 2147483647 h 3429"/>
                <a:gd name="T84" fmla="*/ 2147483647 w 7617"/>
                <a:gd name="T85" fmla="*/ 2147483647 h 3429"/>
                <a:gd name="T86" fmla="*/ 2147483647 w 7617"/>
                <a:gd name="T87" fmla="*/ 2147483647 h 3429"/>
                <a:gd name="T88" fmla="*/ 2147483647 w 7617"/>
                <a:gd name="T89" fmla="*/ 2147483647 h 3429"/>
                <a:gd name="T90" fmla="*/ 2147483647 w 7617"/>
                <a:gd name="T91" fmla="*/ 2147483647 h 3429"/>
                <a:gd name="T92" fmla="*/ 2147483647 w 7617"/>
                <a:gd name="T93" fmla="*/ 2147483647 h 3429"/>
                <a:gd name="T94" fmla="*/ 2147483647 w 7617"/>
                <a:gd name="T95" fmla="*/ 2147483647 h 3429"/>
                <a:gd name="T96" fmla="*/ 2147483647 w 7617"/>
                <a:gd name="T97" fmla="*/ 2147483647 h 3429"/>
                <a:gd name="T98" fmla="*/ 2147483647 w 7617"/>
                <a:gd name="T99" fmla="*/ 2147483647 h 3429"/>
                <a:gd name="T100" fmla="*/ 2147483647 w 7617"/>
                <a:gd name="T101" fmla="*/ 2147483647 h 3429"/>
                <a:gd name="T102" fmla="*/ 2147483647 w 7617"/>
                <a:gd name="T103" fmla="*/ 2147483647 h 3429"/>
                <a:gd name="T104" fmla="*/ 2147483647 w 7617"/>
                <a:gd name="T105" fmla="*/ 2147483647 h 3429"/>
                <a:gd name="T106" fmla="*/ 2147483647 w 7617"/>
                <a:gd name="T107" fmla="*/ 2147483647 h 3429"/>
                <a:gd name="T108" fmla="*/ 2147483647 w 7617"/>
                <a:gd name="T109" fmla="*/ 2147483647 h 3429"/>
                <a:gd name="T110" fmla="*/ 2147483647 w 7617"/>
                <a:gd name="T111" fmla="*/ 2147483647 h 3429"/>
                <a:gd name="T112" fmla="*/ 2147483647 w 7617"/>
                <a:gd name="T113" fmla="*/ 2147483647 h 3429"/>
                <a:gd name="T114" fmla="*/ 2147483647 w 7617"/>
                <a:gd name="T115" fmla="*/ 2147483647 h 3429"/>
                <a:gd name="T116" fmla="*/ 2147483647 w 7617"/>
                <a:gd name="T117" fmla="*/ 2147483647 h 3429"/>
                <a:gd name="T118" fmla="*/ 2147483647 w 7617"/>
                <a:gd name="T119" fmla="*/ 2147483647 h 3429"/>
                <a:gd name="T120" fmla="*/ 2147483647 w 7617"/>
                <a:gd name="T121" fmla="*/ 2147483647 h 3429"/>
                <a:gd name="T122" fmla="*/ 2147483647 w 7617"/>
                <a:gd name="T123" fmla="*/ 2147483647 h 342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17"/>
                <a:gd name="T187" fmla="*/ 0 h 3429"/>
                <a:gd name="T188" fmla="*/ 7617 w 7617"/>
                <a:gd name="T189" fmla="*/ 3429 h 342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17" h="3429">
                  <a:moveTo>
                    <a:pt x="93" y="3429"/>
                  </a:moveTo>
                  <a:lnTo>
                    <a:pt x="85" y="3429"/>
                  </a:lnTo>
                  <a:lnTo>
                    <a:pt x="69" y="3429"/>
                  </a:lnTo>
                  <a:lnTo>
                    <a:pt x="53" y="3425"/>
                  </a:lnTo>
                  <a:lnTo>
                    <a:pt x="45" y="3421"/>
                  </a:lnTo>
                  <a:lnTo>
                    <a:pt x="37" y="3409"/>
                  </a:lnTo>
                  <a:lnTo>
                    <a:pt x="33" y="3401"/>
                  </a:lnTo>
                  <a:lnTo>
                    <a:pt x="33" y="3397"/>
                  </a:lnTo>
                  <a:lnTo>
                    <a:pt x="33" y="3389"/>
                  </a:lnTo>
                  <a:lnTo>
                    <a:pt x="33" y="3385"/>
                  </a:lnTo>
                  <a:lnTo>
                    <a:pt x="37" y="3385"/>
                  </a:lnTo>
                  <a:lnTo>
                    <a:pt x="37" y="3365"/>
                  </a:lnTo>
                  <a:lnTo>
                    <a:pt x="37" y="3353"/>
                  </a:lnTo>
                  <a:lnTo>
                    <a:pt x="49" y="3353"/>
                  </a:lnTo>
                  <a:lnTo>
                    <a:pt x="57" y="3353"/>
                  </a:lnTo>
                  <a:lnTo>
                    <a:pt x="61" y="3349"/>
                  </a:lnTo>
                  <a:lnTo>
                    <a:pt x="69" y="3345"/>
                  </a:lnTo>
                  <a:lnTo>
                    <a:pt x="77" y="3341"/>
                  </a:lnTo>
                  <a:lnTo>
                    <a:pt x="89" y="3337"/>
                  </a:lnTo>
                  <a:lnTo>
                    <a:pt x="93" y="3325"/>
                  </a:lnTo>
                  <a:lnTo>
                    <a:pt x="101" y="3317"/>
                  </a:lnTo>
                  <a:lnTo>
                    <a:pt x="105" y="3312"/>
                  </a:lnTo>
                  <a:lnTo>
                    <a:pt x="113" y="3308"/>
                  </a:lnTo>
                  <a:lnTo>
                    <a:pt x="130" y="3304"/>
                  </a:lnTo>
                  <a:lnTo>
                    <a:pt x="138" y="3300"/>
                  </a:lnTo>
                  <a:lnTo>
                    <a:pt x="202" y="3300"/>
                  </a:lnTo>
                  <a:lnTo>
                    <a:pt x="267" y="3296"/>
                  </a:lnTo>
                  <a:lnTo>
                    <a:pt x="267" y="3300"/>
                  </a:lnTo>
                  <a:lnTo>
                    <a:pt x="319" y="3317"/>
                  </a:lnTo>
                  <a:lnTo>
                    <a:pt x="351" y="3325"/>
                  </a:lnTo>
                  <a:lnTo>
                    <a:pt x="368" y="3333"/>
                  </a:lnTo>
                  <a:lnTo>
                    <a:pt x="388" y="3341"/>
                  </a:lnTo>
                  <a:lnTo>
                    <a:pt x="424" y="3341"/>
                  </a:lnTo>
                  <a:lnTo>
                    <a:pt x="452" y="3345"/>
                  </a:lnTo>
                  <a:lnTo>
                    <a:pt x="489" y="3365"/>
                  </a:lnTo>
                  <a:lnTo>
                    <a:pt x="505" y="3373"/>
                  </a:lnTo>
                  <a:lnTo>
                    <a:pt x="521" y="3373"/>
                  </a:lnTo>
                  <a:lnTo>
                    <a:pt x="537" y="3373"/>
                  </a:lnTo>
                  <a:lnTo>
                    <a:pt x="545" y="3365"/>
                  </a:lnTo>
                  <a:lnTo>
                    <a:pt x="553" y="3365"/>
                  </a:lnTo>
                  <a:lnTo>
                    <a:pt x="553" y="3361"/>
                  </a:lnTo>
                  <a:lnTo>
                    <a:pt x="557" y="3361"/>
                  </a:lnTo>
                  <a:lnTo>
                    <a:pt x="557" y="3317"/>
                  </a:lnTo>
                  <a:lnTo>
                    <a:pt x="557" y="3276"/>
                  </a:lnTo>
                  <a:lnTo>
                    <a:pt x="561" y="3260"/>
                  </a:lnTo>
                  <a:lnTo>
                    <a:pt x="561" y="3244"/>
                  </a:lnTo>
                  <a:lnTo>
                    <a:pt x="561" y="3236"/>
                  </a:lnTo>
                  <a:lnTo>
                    <a:pt x="557" y="3220"/>
                  </a:lnTo>
                  <a:lnTo>
                    <a:pt x="549" y="3216"/>
                  </a:lnTo>
                  <a:lnTo>
                    <a:pt x="545" y="3208"/>
                  </a:lnTo>
                  <a:lnTo>
                    <a:pt x="541" y="3195"/>
                  </a:lnTo>
                  <a:lnTo>
                    <a:pt x="537" y="3195"/>
                  </a:lnTo>
                  <a:lnTo>
                    <a:pt x="537" y="3155"/>
                  </a:lnTo>
                  <a:lnTo>
                    <a:pt x="537" y="3119"/>
                  </a:lnTo>
                  <a:lnTo>
                    <a:pt x="545" y="3099"/>
                  </a:lnTo>
                  <a:lnTo>
                    <a:pt x="545" y="3083"/>
                  </a:lnTo>
                  <a:lnTo>
                    <a:pt x="549" y="3083"/>
                  </a:lnTo>
                  <a:lnTo>
                    <a:pt x="553" y="3083"/>
                  </a:lnTo>
                  <a:lnTo>
                    <a:pt x="553" y="3062"/>
                  </a:lnTo>
                  <a:lnTo>
                    <a:pt x="561" y="3050"/>
                  </a:lnTo>
                  <a:lnTo>
                    <a:pt x="573" y="3042"/>
                  </a:lnTo>
                  <a:lnTo>
                    <a:pt x="581" y="3022"/>
                  </a:lnTo>
                  <a:lnTo>
                    <a:pt x="589" y="3014"/>
                  </a:lnTo>
                  <a:lnTo>
                    <a:pt x="593" y="3006"/>
                  </a:lnTo>
                  <a:lnTo>
                    <a:pt x="593" y="3002"/>
                  </a:lnTo>
                  <a:lnTo>
                    <a:pt x="602" y="2998"/>
                  </a:lnTo>
                  <a:lnTo>
                    <a:pt x="606" y="2978"/>
                  </a:lnTo>
                  <a:lnTo>
                    <a:pt x="614" y="2961"/>
                  </a:lnTo>
                  <a:lnTo>
                    <a:pt x="626" y="2949"/>
                  </a:lnTo>
                  <a:lnTo>
                    <a:pt x="634" y="2937"/>
                  </a:lnTo>
                  <a:lnTo>
                    <a:pt x="638" y="2925"/>
                  </a:lnTo>
                  <a:lnTo>
                    <a:pt x="646" y="2917"/>
                  </a:lnTo>
                  <a:lnTo>
                    <a:pt x="662" y="2893"/>
                  </a:lnTo>
                  <a:lnTo>
                    <a:pt x="666" y="2885"/>
                  </a:lnTo>
                  <a:lnTo>
                    <a:pt x="666" y="2861"/>
                  </a:lnTo>
                  <a:lnTo>
                    <a:pt x="666" y="2824"/>
                  </a:lnTo>
                  <a:lnTo>
                    <a:pt x="678" y="2824"/>
                  </a:lnTo>
                  <a:lnTo>
                    <a:pt x="682" y="2812"/>
                  </a:lnTo>
                  <a:lnTo>
                    <a:pt x="682" y="2804"/>
                  </a:lnTo>
                  <a:lnTo>
                    <a:pt x="682" y="2796"/>
                  </a:lnTo>
                  <a:lnTo>
                    <a:pt x="678" y="2796"/>
                  </a:lnTo>
                  <a:lnTo>
                    <a:pt x="666" y="2792"/>
                  </a:lnTo>
                  <a:lnTo>
                    <a:pt x="666" y="2776"/>
                  </a:lnTo>
                  <a:lnTo>
                    <a:pt x="666" y="2764"/>
                  </a:lnTo>
                  <a:lnTo>
                    <a:pt x="658" y="2756"/>
                  </a:lnTo>
                  <a:lnTo>
                    <a:pt x="642" y="2748"/>
                  </a:lnTo>
                  <a:lnTo>
                    <a:pt x="638" y="2723"/>
                  </a:lnTo>
                  <a:lnTo>
                    <a:pt x="634" y="2695"/>
                  </a:lnTo>
                  <a:lnTo>
                    <a:pt x="630" y="2695"/>
                  </a:lnTo>
                  <a:lnTo>
                    <a:pt x="626" y="2691"/>
                  </a:lnTo>
                  <a:lnTo>
                    <a:pt x="622" y="2679"/>
                  </a:lnTo>
                  <a:lnTo>
                    <a:pt x="614" y="2671"/>
                  </a:lnTo>
                  <a:lnTo>
                    <a:pt x="614" y="2639"/>
                  </a:lnTo>
                  <a:lnTo>
                    <a:pt x="614" y="2606"/>
                  </a:lnTo>
                  <a:lnTo>
                    <a:pt x="626" y="2558"/>
                  </a:lnTo>
                  <a:lnTo>
                    <a:pt x="634" y="2510"/>
                  </a:lnTo>
                  <a:lnTo>
                    <a:pt x="634" y="2502"/>
                  </a:lnTo>
                  <a:lnTo>
                    <a:pt x="638" y="2498"/>
                  </a:lnTo>
                  <a:lnTo>
                    <a:pt x="642" y="2485"/>
                  </a:lnTo>
                  <a:lnTo>
                    <a:pt x="646" y="2469"/>
                  </a:lnTo>
                  <a:lnTo>
                    <a:pt x="654" y="2465"/>
                  </a:lnTo>
                  <a:lnTo>
                    <a:pt x="662" y="2461"/>
                  </a:lnTo>
                  <a:lnTo>
                    <a:pt x="666" y="2453"/>
                  </a:lnTo>
                  <a:lnTo>
                    <a:pt x="678" y="2437"/>
                  </a:lnTo>
                  <a:lnTo>
                    <a:pt x="694" y="2425"/>
                  </a:lnTo>
                  <a:lnTo>
                    <a:pt x="706" y="2405"/>
                  </a:lnTo>
                  <a:lnTo>
                    <a:pt x="723" y="2405"/>
                  </a:lnTo>
                  <a:lnTo>
                    <a:pt x="743" y="2405"/>
                  </a:lnTo>
                  <a:lnTo>
                    <a:pt x="759" y="2389"/>
                  </a:lnTo>
                  <a:lnTo>
                    <a:pt x="767" y="2385"/>
                  </a:lnTo>
                  <a:lnTo>
                    <a:pt x="775" y="2376"/>
                  </a:lnTo>
                  <a:lnTo>
                    <a:pt x="787" y="2368"/>
                  </a:lnTo>
                  <a:lnTo>
                    <a:pt x="803" y="2364"/>
                  </a:lnTo>
                  <a:lnTo>
                    <a:pt x="819" y="2360"/>
                  </a:lnTo>
                  <a:lnTo>
                    <a:pt x="852" y="2340"/>
                  </a:lnTo>
                  <a:lnTo>
                    <a:pt x="876" y="2316"/>
                  </a:lnTo>
                  <a:lnTo>
                    <a:pt x="900" y="2300"/>
                  </a:lnTo>
                  <a:lnTo>
                    <a:pt x="924" y="2292"/>
                  </a:lnTo>
                  <a:lnTo>
                    <a:pt x="928" y="2280"/>
                  </a:lnTo>
                  <a:lnTo>
                    <a:pt x="936" y="2272"/>
                  </a:lnTo>
                  <a:lnTo>
                    <a:pt x="948" y="2268"/>
                  </a:lnTo>
                  <a:lnTo>
                    <a:pt x="965" y="2259"/>
                  </a:lnTo>
                  <a:lnTo>
                    <a:pt x="977" y="2259"/>
                  </a:lnTo>
                  <a:lnTo>
                    <a:pt x="993" y="2259"/>
                  </a:lnTo>
                  <a:lnTo>
                    <a:pt x="1005" y="2251"/>
                  </a:lnTo>
                  <a:lnTo>
                    <a:pt x="1025" y="2243"/>
                  </a:lnTo>
                  <a:lnTo>
                    <a:pt x="1033" y="2243"/>
                  </a:lnTo>
                  <a:lnTo>
                    <a:pt x="1045" y="2235"/>
                  </a:lnTo>
                  <a:lnTo>
                    <a:pt x="1049" y="2231"/>
                  </a:lnTo>
                  <a:lnTo>
                    <a:pt x="1053" y="2227"/>
                  </a:lnTo>
                  <a:lnTo>
                    <a:pt x="1061" y="2223"/>
                  </a:lnTo>
                  <a:lnTo>
                    <a:pt x="1074" y="2219"/>
                  </a:lnTo>
                  <a:lnTo>
                    <a:pt x="1086" y="2199"/>
                  </a:lnTo>
                  <a:lnTo>
                    <a:pt x="1106" y="2179"/>
                  </a:lnTo>
                  <a:lnTo>
                    <a:pt x="1126" y="2171"/>
                  </a:lnTo>
                  <a:lnTo>
                    <a:pt x="1142" y="2159"/>
                  </a:lnTo>
                  <a:lnTo>
                    <a:pt x="1150" y="2155"/>
                  </a:lnTo>
                  <a:lnTo>
                    <a:pt x="1162" y="2151"/>
                  </a:lnTo>
                  <a:lnTo>
                    <a:pt x="1191" y="2151"/>
                  </a:lnTo>
                  <a:lnTo>
                    <a:pt x="1207" y="2151"/>
                  </a:lnTo>
                  <a:lnTo>
                    <a:pt x="1211" y="2155"/>
                  </a:lnTo>
                  <a:lnTo>
                    <a:pt x="1219" y="2159"/>
                  </a:lnTo>
                  <a:lnTo>
                    <a:pt x="1227" y="2159"/>
                  </a:lnTo>
                  <a:lnTo>
                    <a:pt x="1239" y="2159"/>
                  </a:lnTo>
                  <a:lnTo>
                    <a:pt x="1251" y="2147"/>
                  </a:lnTo>
                  <a:lnTo>
                    <a:pt x="1263" y="2130"/>
                  </a:lnTo>
                  <a:lnTo>
                    <a:pt x="1259" y="2098"/>
                  </a:lnTo>
                  <a:lnTo>
                    <a:pt x="1259" y="2062"/>
                  </a:lnTo>
                  <a:lnTo>
                    <a:pt x="1243" y="2046"/>
                  </a:lnTo>
                  <a:lnTo>
                    <a:pt x="1211" y="2021"/>
                  </a:lnTo>
                  <a:lnTo>
                    <a:pt x="1211" y="2013"/>
                  </a:lnTo>
                  <a:lnTo>
                    <a:pt x="1211" y="2009"/>
                  </a:lnTo>
                  <a:lnTo>
                    <a:pt x="1199" y="2001"/>
                  </a:lnTo>
                  <a:lnTo>
                    <a:pt x="1191" y="1997"/>
                  </a:lnTo>
                  <a:lnTo>
                    <a:pt x="1174" y="1997"/>
                  </a:lnTo>
                  <a:lnTo>
                    <a:pt x="1158" y="1997"/>
                  </a:lnTo>
                  <a:lnTo>
                    <a:pt x="1150" y="1989"/>
                  </a:lnTo>
                  <a:lnTo>
                    <a:pt x="1146" y="1989"/>
                  </a:lnTo>
                  <a:lnTo>
                    <a:pt x="1142" y="1977"/>
                  </a:lnTo>
                  <a:lnTo>
                    <a:pt x="1142" y="1965"/>
                  </a:lnTo>
                  <a:lnTo>
                    <a:pt x="1138" y="1961"/>
                  </a:lnTo>
                  <a:lnTo>
                    <a:pt x="1126" y="1913"/>
                  </a:lnTo>
                  <a:lnTo>
                    <a:pt x="1106" y="1868"/>
                  </a:lnTo>
                  <a:lnTo>
                    <a:pt x="1094" y="1852"/>
                  </a:lnTo>
                  <a:lnTo>
                    <a:pt x="1086" y="1828"/>
                  </a:lnTo>
                  <a:lnTo>
                    <a:pt x="1086" y="1812"/>
                  </a:lnTo>
                  <a:lnTo>
                    <a:pt x="1086" y="1796"/>
                  </a:lnTo>
                  <a:lnTo>
                    <a:pt x="1069" y="1763"/>
                  </a:lnTo>
                  <a:lnTo>
                    <a:pt x="1057" y="1747"/>
                  </a:lnTo>
                  <a:lnTo>
                    <a:pt x="1049" y="1743"/>
                  </a:lnTo>
                  <a:lnTo>
                    <a:pt x="1045" y="1743"/>
                  </a:lnTo>
                  <a:lnTo>
                    <a:pt x="1041" y="1735"/>
                  </a:lnTo>
                  <a:lnTo>
                    <a:pt x="1041" y="1727"/>
                  </a:lnTo>
                  <a:lnTo>
                    <a:pt x="1029" y="1723"/>
                  </a:lnTo>
                  <a:lnTo>
                    <a:pt x="1025" y="1723"/>
                  </a:lnTo>
                  <a:lnTo>
                    <a:pt x="1021" y="1711"/>
                  </a:lnTo>
                  <a:lnTo>
                    <a:pt x="1013" y="1707"/>
                  </a:lnTo>
                  <a:lnTo>
                    <a:pt x="997" y="1687"/>
                  </a:lnTo>
                  <a:lnTo>
                    <a:pt x="977" y="1670"/>
                  </a:lnTo>
                  <a:lnTo>
                    <a:pt x="969" y="1658"/>
                  </a:lnTo>
                  <a:lnTo>
                    <a:pt x="961" y="1646"/>
                  </a:lnTo>
                  <a:lnTo>
                    <a:pt x="948" y="1638"/>
                  </a:lnTo>
                  <a:lnTo>
                    <a:pt x="940" y="1630"/>
                  </a:lnTo>
                  <a:lnTo>
                    <a:pt x="940" y="1622"/>
                  </a:lnTo>
                  <a:lnTo>
                    <a:pt x="940" y="1618"/>
                  </a:lnTo>
                  <a:lnTo>
                    <a:pt x="932" y="1614"/>
                  </a:lnTo>
                  <a:lnTo>
                    <a:pt x="924" y="1606"/>
                  </a:lnTo>
                  <a:lnTo>
                    <a:pt x="916" y="1598"/>
                  </a:lnTo>
                  <a:lnTo>
                    <a:pt x="912" y="1590"/>
                  </a:lnTo>
                  <a:lnTo>
                    <a:pt x="908" y="1582"/>
                  </a:lnTo>
                  <a:lnTo>
                    <a:pt x="900" y="1570"/>
                  </a:lnTo>
                  <a:lnTo>
                    <a:pt x="892" y="1562"/>
                  </a:lnTo>
                  <a:lnTo>
                    <a:pt x="888" y="1553"/>
                  </a:lnTo>
                  <a:lnTo>
                    <a:pt x="888" y="1517"/>
                  </a:lnTo>
                  <a:lnTo>
                    <a:pt x="888" y="1481"/>
                  </a:lnTo>
                  <a:lnTo>
                    <a:pt x="892" y="1465"/>
                  </a:lnTo>
                  <a:lnTo>
                    <a:pt x="900" y="1449"/>
                  </a:lnTo>
                  <a:lnTo>
                    <a:pt x="900" y="1440"/>
                  </a:lnTo>
                  <a:lnTo>
                    <a:pt x="908" y="1436"/>
                  </a:lnTo>
                  <a:lnTo>
                    <a:pt x="908" y="1396"/>
                  </a:lnTo>
                  <a:lnTo>
                    <a:pt x="900" y="1360"/>
                  </a:lnTo>
                  <a:lnTo>
                    <a:pt x="892" y="1360"/>
                  </a:lnTo>
                  <a:lnTo>
                    <a:pt x="888" y="1364"/>
                  </a:lnTo>
                  <a:lnTo>
                    <a:pt x="888" y="1356"/>
                  </a:lnTo>
                  <a:lnTo>
                    <a:pt x="884" y="1348"/>
                  </a:lnTo>
                  <a:lnTo>
                    <a:pt x="880" y="1344"/>
                  </a:lnTo>
                  <a:lnTo>
                    <a:pt x="876" y="1340"/>
                  </a:lnTo>
                  <a:lnTo>
                    <a:pt x="872" y="1323"/>
                  </a:lnTo>
                  <a:lnTo>
                    <a:pt x="864" y="1311"/>
                  </a:lnTo>
                  <a:lnTo>
                    <a:pt x="860" y="1303"/>
                  </a:lnTo>
                  <a:lnTo>
                    <a:pt x="856" y="1295"/>
                  </a:lnTo>
                  <a:lnTo>
                    <a:pt x="852" y="1279"/>
                  </a:lnTo>
                  <a:lnTo>
                    <a:pt x="848" y="1271"/>
                  </a:lnTo>
                  <a:lnTo>
                    <a:pt x="836" y="1259"/>
                  </a:lnTo>
                  <a:lnTo>
                    <a:pt x="827" y="1255"/>
                  </a:lnTo>
                  <a:lnTo>
                    <a:pt x="827" y="1235"/>
                  </a:lnTo>
                  <a:lnTo>
                    <a:pt x="823" y="1219"/>
                  </a:lnTo>
                  <a:lnTo>
                    <a:pt x="819" y="1211"/>
                  </a:lnTo>
                  <a:lnTo>
                    <a:pt x="811" y="1202"/>
                  </a:lnTo>
                  <a:lnTo>
                    <a:pt x="807" y="1182"/>
                  </a:lnTo>
                  <a:lnTo>
                    <a:pt x="803" y="1154"/>
                  </a:lnTo>
                  <a:lnTo>
                    <a:pt x="799" y="1142"/>
                  </a:lnTo>
                  <a:lnTo>
                    <a:pt x="795" y="1130"/>
                  </a:lnTo>
                  <a:lnTo>
                    <a:pt x="795" y="1122"/>
                  </a:lnTo>
                  <a:lnTo>
                    <a:pt x="795" y="1110"/>
                  </a:lnTo>
                  <a:lnTo>
                    <a:pt x="787" y="1110"/>
                  </a:lnTo>
                  <a:lnTo>
                    <a:pt x="771" y="1106"/>
                  </a:lnTo>
                  <a:lnTo>
                    <a:pt x="767" y="1077"/>
                  </a:lnTo>
                  <a:lnTo>
                    <a:pt x="759" y="1053"/>
                  </a:lnTo>
                  <a:lnTo>
                    <a:pt x="759" y="1033"/>
                  </a:lnTo>
                  <a:lnTo>
                    <a:pt x="759" y="1017"/>
                  </a:lnTo>
                  <a:lnTo>
                    <a:pt x="767" y="997"/>
                  </a:lnTo>
                  <a:lnTo>
                    <a:pt x="775" y="985"/>
                  </a:lnTo>
                  <a:lnTo>
                    <a:pt x="783" y="977"/>
                  </a:lnTo>
                  <a:lnTo>
                    <a:pt x="787" y="977"/>
                  </a:lnTo>
                  <a:lnTo>
                    <a:pt x="787" y="968"/>
                  </a:lnTo>
                  <a:lnTo>
                    <a:pt x="787" y="964"/>
                  </a:lnTo>
                  <a:lnTo>
                    <a:pt x="787" y="940"/>
                  </a:lnTo>
                  <a:lnTo>
                    <a:pt x="787" y="908"/>
                  </a:lnTo>
                  <a:lnTo>
                    <a:pt x="799" y="896"/>
                  </a:lnTo>
                  <a:lnTo>
                    <a:pt x="803" y="884"/>
                  </a:lnTo>
                  <a:lnTo>
                    <a:pt x="819" y="843"/>
                  </a:lnTo>
                  <a:lnTo>
                    <a:pt x="823" y="827"/>
                  </a:lnTo>
                  <a:lnTo>
                    <a:pt x="827" y="815"/>
                  </a:lnTo>
                  <a:lnTo>
                    <a:pt x="827" y="795"/>
                  </a:lnTo>
                  <a:lnTo>
                    <a:pt x="827" y="775"/>
                  </a:lnTo>
                  <a:lnTo>
                    <a:pt x="827" y="751"/>
                  </a:lnTo>
                  <a:lnTo>
                    <a:pt x="811" y="734"/>
                  </a:lnTo>
                  <a:lnTo>
                    <a:pt x="799" y="718"/>
                  </a:lnTo>
                  <a:lnTo>
                    <a:pt x="767" y="706"/>
                  </a:lnTo>
                  <a:lnTo>
                    <a:pt x="739" y="698"/>
                  </a:lnTo>
                  <a:lnTo>
                    <a:pt x="674" y="698"/>
                  </a:lnTo>
                  <a:lnTo>
                    <a:pt x="606" y="694"/>
                  </a:lnTo>
                  <a:lnTo>
                    <a:pt x="557" y="702"/>
                  </a:lnTo>
                  <a:lnTo>
                    <a:pt x="537" y="702"/>
                  </a:lnTo>
                  <a:lnTo>
                    <a:pt x="525" y="702"/>
                  </a:lnTo>
                  <a:lnTo>
                    <a:pt x="517" y="698"/>
                  </a:lnTo>
                  <a:lnTo>
                    <a:pt x="501" y="698"/>
                  </a:lnTo>
                  <a:lnTo>
                    <a:pt x="485" y="698"/>
                  </a:lnTo>
                  <a:lnTo>
                    <a:pt x="476" y="706"/>
                  </a:lnTo>
                  <a:lnTo>
                    <a:pt x="464" y="710"/>
                  </a:lnTo>
                  <a:lnTo>
                    <a:pt x="464" y="751"/>
                  </a:lnTo>
                  <a:lnTo>
                    <a:pt x="464" y="795"/>
                  </a:lnTo>
                  <a:lnTo>
                    <a:pt x="440" y="815"/>
                  </a:lnTo>
                  <a:lnTo>
                    <a:pt x="428" y="831"/>
                  </a:lnTo>
                  <a:lnTo>
                    <a:pt x="400" y="831"/>
                  </a:lnTo>
                  <a:lnTo>
                    <a:pt x="368" y="831"/>
                  </a:lnTo>
                  <a:lnTo>
                    <a:pt x="355" y="831"/>
                  </a:lnTo>
                  <a:lnTo>
                    <a:pt x="343" y="831"/>
                  </a:lnTo>
                  <a:lnTo>
                    <a:pt x="343" y="827"/>
                  </a:lnTo>
                  <a:lnTo>
                    <a:pt x="335" y="827"/>
                  </a:lnTo>
                  <a:lnTo>
                    <a:pt x="327" y="827"/>
                  </a:lnTo>
                  <a:lnTo>
                    <a:pt x="319" y="827"/>
                  </a:lnTo>
                  <a:lnTo>
                    <a:pt x="299" y="835"/>
                  </a:lnTo>
                  <a:lnTo>
                    <a:pt x="295" y="847"/>
                  </a:lnTo>
                  <a:lnTo>
                    <a:pt x="295" y="851"/>
                  </a:lnTo>
                  <a:lnTo>
                    <a:pt x="299" y="855"/>
                  </a:lnTo>
                  <a:lnTo>
                    <a:pt x="287" y="855"/>
                  </a:lnTo>
                  <a:lnTo>
                    <a:pt x="267" y="855"/>
                  </a:lnTo>
                  <a:lnTo>
                    <a:pt x="267" y="835"/>
                  </a:lnTo>
                  <a:lnTo>
                    <a:pt x="267" y="823"/>
                  </a:lnTo>
                  <a:lnTo>
                    <a:pt x="263" y="815"/>
                  </a:lnTo>
                  <a:lnTo>
                    <a:pt x="263" y="811"/>
                  </a:lnTo>
                  <a:lnTo>
                    <a:pt x="255" y="811"/>
                  </a:lnTo>
                  <a:lnTo>
                    <a:pt x="255" y="795"/>
                  </a:lnTo>
                  <a:lnTo>
                    <a:pt x="263" y="775"/>
                  </a:lnTo>
                  <a:lnTo>
                    <a:pt x="271" y="771"/>
                  </a:lnTo>
                  <a:lnTo>
                    <a:pt x="283" y="759"/>
                  </a:lnTo>
                  <a:lnTo>
                    <a:pt x="299" y="755"/>
                  </a:lnTo>
                  <a:lnTo>
                    <a:pt x="315" y="751"/>
                  </a:lnTo>
                  <a:lnTo>
                    <a:pt x="327" y="751"/>
                  </a:lnTo>
                  <a:lnTo>
                    <a:pt x="347" y="751"/>
                  </a:lnTo>
                  <a:lnTo>
                    <a:pt x="355" y="747"/>
                  </a:lnTo>
                  <a:lnTo>
                    <a:pt x="368" y="734"/>
                  </a:lnTo>
                  <a:lnTo>
                    <a:pt x="368" y="730"/>
                  </a:lnTo>
                  <a:lnTo>
                    <a:pt x="368" y="718"/>
                  </a:lnTo>
                  <a:lnTo>
                    <a:pt x="364" y="710"/>
                  </a:lnTo>
                  <a:lnTo>
                    <a:pt x="319" y="682"/>
                  </a:lnTo>
                  <a:lnTo>
                    <a:pt x="291" y="658"/>
                  </a:lnTo>
                  <a:lnTo>
                    <a:pt x="279" y="654"/>
                  </a:lnTo>
                  <a:lnTo>
                    <a:pt x="267" y="650"/>
                  </a:lnTo>
                  <a:lnTo>
                    <a:pt x="218" y="646"/>
                  </a:lnTo>
                  <a:lnTo>
                    <a:pt x="174" y="634"/>
                  </a:lnTo>
                  <a:lnTo>
                    <a:pt x="150" y="630"/>
                  </a:lnTo>
                  <a:lnTo>
                    <a:pt x="126" y="621"/>
                  </a:lnTo>
                  <a:lnTo>
                    <a:pt x="121" y="617"/>
                  </a:lnTo>
                  <a:lnTo>
                    <a:pt x="109" y="617"/>
                  </a:lnTo>
                  <a:lnTo>
                    <a:pt x="97" y="613"/>
                  </a:lnTo>
                  <a:lnTo>
                    <a:pt x="25" y="613"/>
                  </a:lnTo>
                  <a:lnTo>
                    <a:pt x="9" y="613"/>
                  </a:lnTo>
                  <a:lnTo>
                    <a:pt x="9" y="605"/>
                  </a:lnTo>
                  <a:lnTo>
                    <a:pt x="0" y="589"/>
                  </a:lnTo>
                  <a:lnTo>
                    <a:pt x="13" y="569"/>
                  </a:lnTo>
                  <a:lnTo>
                    <a:pt x="17" y="549"/>
                  </a:lnTo>
                  <a:lnTo>
                    <a:pt x="37" y="533"/>
                  </a:lnTo>
                  <a:lnTo>
                    <a:pt x="49" y="517"/>
                  </a:lnTo>
                  <a:lnTo>
                    <a:pt x="101" y="517"/>
                  </a:lnTo>
                  <a:lnTo>
                    <a:pt x="154" y="517"/>
                  </a:lnTo>
                  <a:lnTo>
                    <a:pt x="158" y="525"/>
                  </a:lnTo>
                  <a:lnTo>
                    <a:pt x="162" y="529"/>
                  </a:lnTo>
                  <a:lnTo>
                    <a:pt x="247" y="549"/>
                  </a:lnTo>
                  <a:lnTo>
                    <a:pt x="267" y="549"/>
                  </a:lnTo>
                  <a:lnTo>
                    <a:pt x="303" y="553"/>
                  </a:lnTo>
                  <a:lnTo>
                    <a:pt x="343" y="553"/>
                  </a:lnTo>
                  <a:lnTo>
                    <a:pt x="384" y="569"/>
                  </a:lnTo>
                  <a:lnTo>
                    <a:pt x="428" y="577"/>
                  </a:lnTo>
                  <a:lnTo>
                    <a:pt x="432" y="577"/>
                  </a:lnTo>
                  <a:lnTo>
                    <a:pt x="436" y="581"/>
                  </a:lnTo>
                  <a:lnTo>
                    <a:pt x="444" y="585"/>
                  </a:lnTo>
                  <a:lnTo>
                    <a:pt x="452" y="585"/>
                  </a:lnTo>
                  <a:lnTo>
                    <a:pt x="529" y="589"/>
                  </a:lnTo>
                  <a:lnTo>
                    <a:pt x="553" y="597"/>
                  </a:lnTo>
                  <a:lnTo>
                    <a:pt x="557" y="601"/>
                  </a:lnTo>
                  <a:lnTo>
                    <a:pt x="577" y="601"/>
                  </a:lnTo>
                  <a:lnTo>
                    <a:pt x="593" y="605"/>
                  </a:lnTo>
                  <a:lnTo>
                    <a:pt x="614" y="609"/>
                  </a:lnTo>
                  <a:lnTo>
                    <a:pt x="634" y="613"/>
                  </a:lnTo>
                  <a:lnTo>
                    <a:pt x="634" y="617"/>
                  </a:lnTo>
                  <a:lnTo>
                    <a:pt x="634" y="626"/>
                  </a:lnTo>
                  <a:lnTo>
                    <a:pt x="642" y="626"/>
                  </a:lnTo>
                  <a:lnTo>
                    <a:pt x="654" y="626"/>
                  </a:lnTo>
                  <a:lnTo>
                    <a:pt x="666" y="630"/>
                  </a:lnTo>
                  <a:lnTo>
                    <a:pt x="682" y="634"/>
                  </a:lnTo>
                  <a:lnTo>
                    <a:pt x="731" y="642"/>
                  </a:lnTo>
                  <a:lnTo>
                    <a:pt x="775" y="642"/>
                  </a:lnTo>
                  <a:lnTo>
                    <a:pt x="787" y="646"/>
                  </a:lnTo>
                  <a:lnTo>
                    <a:pt x="836" y="650"/>
                  </a:lnTo>
                  <a:lnTo>
                    <a:pt x="880" y="650"/>
                  </a:lnTo>
                  <a:lnTo>
                    <a:pt x="892" y="650"/>
                  </a:lnTo>
                  <a:lnTo>
                    <a:pt x="912" y="646"/>
                  </a:lnTo>
                  <a:lnTo>
                    <a:pt x="916" y="642"/>
                  </a:lnTo>
                  <a:lnTo>
                    <a:pt x="932" y="634"/>
                  </a:lnTo>
                  <a:lnTo>
                    <a:pt x="953" y="634"/>
                  </a:lnTo>
                  <a:lnTo>
                    <a:pt x="977" y="634"/>
                  </a:lnTo>
                  <a:lnTo>
                    <a:pt x="997" y="617"/>
                  </a:lnTo>
                  <a:lnTo>
                    <a:pt x="1005" y="605"/>
                  </a:lnTo>
                  <a:lnTo>
                    <a:pt x="1013" y="605"/>
                  </a:lnTo>
                  <a:lnTo>
                    <a:pt x="1033" y="605"/>
                  </a:lnTo>
                  <a:lnTo>
                    <a:pt x="1053" y="605"/>
                  </a:lnTo>
                  <a:lnTo>
                    <a:pt x="1057" y="605"/>
                  </a:lnTo>
                  <a:lnTo>
                    <a:pt x="1069" y="609"/>
                  </a:lnTo>
                  <a:lnTo>
                    <a:pt x="1069" y="621"/>
                  </a:lnTo>
                  <a:lnTo>
                    <a:pt x="1069" y="642"/>
                  </a:lnTo>
                  <a:lnTo>
                    <a:pt x="1053" y="662"/>
                  </a:lnTo>
                  <a:lnTo>
                    <a:pt x="1041" y="682"/>
                  </a:lnTo>
                  <a:lnTo>
                    <a:pt x="1033" y="710"/>
                  </a:lnTo>
                  <a:lnTo>
                    <a:pt x="1025" y="730"/>
                  </a:lnTo>
                  <a:lnTo>
                    <a:pt x="1021" y="734"/>
                  </a:lnTo>
                  <a:lnTo>
                    <a:pt x="1013" y="734"/>
                  </a:lnTo>
                  <a:lnTo>
                    <a:pt x="1001" y="759"/>
                  </a:lnTo>
                  <a:lnTo>
                    <a:pt x="993" y="787"/>
                  </a:lnTo>
                  <a:lnTo>
                    <a:pt x="977" y="795"/>
                  </a:lnTo>
                  <a:lnTo>
                    <a:pt x="977" y="815"/>
                  </a:lnTo>
                  <a:lnTo>
                    <a:pt x="977" y="831"/>
                  </a:lnTo>
                  <a:lnTo>
                    <a:pt x="965" y="851"/>
                  </a:lnTo>
                  <a:lnTo>
                    <a:pt x="944" y="872"/>
                  </a:lnTo>
                  <a:lnTo>
                    <a:pt x="940" y="876"/>
                  </a:lnTo>
                  <a:lnTo>
                    <a:pt x="932" y="884"/>
                  </a:lnTo>
                  <a:lnTo>
                    <a:pt x="932" y="896"/>
                  </a:lnTo>
                  <a:lnTo>
                    <a:pt x="932" y="904"/>
                  </a:lnTo>
                  <a:lnTo>
                    <a:pt x="940" y="904"/>
                  </a:lnTo>
                  <a:lnTo>
                    <a:pt x="953" y="908"/>
                  </a:lnTo>
                  <a:lnTo>
                    <a:pt x="953" y="916"/>
                  </a:lnTo>
                  <a:lnTo>
                    <a:pt x="953" y="924"/>
                  </a:lnTo>
                  <a:lnTo>
                    <a:pt x="944" y="928"/>
                  </a:lnTo>
                  <a:lnTo>
                    <a:pt x="932" y="936"/>
                  </a:lnTo>
                  <a:lnTo>
                    <a:pt x="916" y="948"/>
                  </a:lnTo>
                  <a:lnTo>
                    <a:pt x="908" y="964"/>
                  </a:lnTo>
                  <a:lnTo>
                    <a:pt x="908" y="968"/>
                  </a:lnTo>
                  <a:lnTo>
                    <a:pt x="908" y="977"/>
                  </a:lnTo>
                  <a:lnTo>
                    <a:pt x="912" y="993"/>
                  </a:lnTo>
                  <a:lnTo>
                    <a:pt x="916" y="1005"/>
                  </a:lnTo>
                  <a:lnTo>
                    <a:pt x="924" y="1017"/>
                  </a:lnTo>
                  <a:lnTo>
                    <a:pt x="928" y="1033"/>
                  </a:lnTo>
                  <a:lnTo>
                    <a:pt x="932" y="1073"/>
                  </a:lnTo>
                  <a:lnTo>
                    <a:pt x="932" y="1114"/>
                  </a:lnTo>
                  <a:lnTo>
                    <a:pt x="936" y="1118"/>
                  </a:lnTo>
                  <a:lnTo>
                    <a:pt x="940" y="1122"/>
                  </a:lnTo>
                  <a:lnTo>
                    <a:pt x="944" y="1130"/>
                  </a:lnTo>
                  <a:lnTo>
                    <a:pt x="948" y="1142"/>
                  </a:lnTo>
                  <a:lnTo>
                    <a:pt x="948" y="1174"/>
                  </a:lnTo>
                  <a:lnTo>
                    <a:pt x="948" y="1206"/>
                  </a:lnTo>
                  <a:lnTo>
                    <a:pt x="948" y="1223"/>
                  </a:lnTo>
                  <a:lnTo>
                    <a:pt x="944" y="1239"/>
                  </a:lnTo>
                  <a:lnTo>
                    <a:pt x="953" y="1247"/>
                  </a:lnTo>
                  <a:lnTo>
                    <a:pt x="961" y="1259"/>
                  </a:lnTo>
                  <a:lnTo>
                    <a:pt x="965" y="1259"/>
                  </a:lnTo>
                  <a:lnTo>
                    <a:pt x="965" y="1271"/>
                  </a:lnTo>
                  <a:lnTo>
                    <a:pt x="977" y="1275"/>
                  </a:lnTo>
                  <a:lnTo>
                    <a:pt x="977" y="1279"/>
                  </a:lnTo>
                  <a:lnTo>
                    <a:pt x="993" y="1311"/>
                  </a:lnTo>
                  <a:lnTo>
                    <a:pt x="1001" y="1328"/>
                  </a:lnTo>
                  <a:lnTo>
                    <a:pt x="1001" y="1372"/>
                  </a:lnTo>
                  <a:lnTo>
                    <a:pt x="1001" y="1424"/>
                  </a:lnTo>
                  <a:lnTo>
                    <a:pt x="1013" y="1436"/>
                  </a:lnTo>
                  <a:lnTo>
                    <a:pt x="1033" y="1449"/>
                  </a:lnTo>
                  <a:lnTo>
                    <a:pt x="1033" y="1457"/>
                  </a:lnTo>
                  <a:lnTo>
                    <a:pt x="1041" y="1465"/>
                  </a:lnTo>
                  <a:lnTo>
                    <a:pt x="1049" y="1477"/>
                  </a:lnTo>
                  <a:lnTo>
                    <a:pt x="1057" y="1481"/>
                  </a:lnTo>
                  <a:lnTo>
                    <a:pt x="1061" y="1493"/>
                  </a:lnTo>
                  <a:lnTo>
                    <a:pt x="1061" y="1509"/>
                  </a:lnTo>
                  <a:lnTo>
                    <a:pt x="1069" y="1541"/>
                  </a:lnTo>
                  <a:lnTo>
                    <a:pt x="1069" y="1574"/>
                  </a:lnTo>
                  <a:lnTo>
                    <a:pt x="1078" y="1590"/>
                  </a:lnTo>
                  <a:lnTo>
                    <a:pt x="1082" y="1598"/>
                  </a:lnTo>
                  <a:lnTo>
                    <a:pt x="1086" y="1602"/>
                  </a:lnTo>
                  <a:lnTo>
                    <a:pt x="1094" y="1606"/>
                  </a:lnTo>
                  <a:lnTo>
                    <a:pt x="1094" y="1614"/>
                  </a:lnTo>
                  <a:lnTo>
                    <a:pt x="1094" y="1618"/>
                  </a:lnTo>
                  <a:lnTo>
                    <a:pt x="1098" y="1622"/>
                  </a:lnTo>
                  <a:lnTo>
                    <a:pt x="1106" y="1626"/>
                  </a:lnTo>
                  <a:lnTo>
                    <a:pt x="1110" y="1638"/>
                  </a:lnTo>
                  <a:lnTo>
                    <a:pt x="1110" y="1646"/>
                  </a:lnTo>
                  <a:lnTo>
                    <a:pt x="1114" y="1650"/>
                  </a:lnTo>
                  <a:lnTo>
                    <a:pt x="1122" y="1654"/>
                  </a:lnTo>
                  <a:lnTo>
                    <a:pt x="1122" y="1670"/>
                  </a:lnTo>
                  <a:lnTo>
                    <a:pt x="1126" y="1691"/>
                  </a:lnTo>
                  <a:lnTo>
                    <a:pt x="1126" y="1699"/>
                  </a:lnTo>
                  <a:lnTo>
                    <a:pt x="1130" y="1707"/>
                  </a:lnTo>
                  <a:lnTo>
                    <a:pt x="1138" y="1711"/>
                  </a:lnTo>
                  <a:lnTo>
                    <a:pt x="1146" y="1723"/>
                  </a:lnTo>
                  <a:lnTo>
                    <a:pt x="1162" y="1727"/>
                  </a:lnTo>
                  <a:lnTo>
                    <a:pt x="1195" y="1735"/>
                  </a:lnTo>
                  <a:lnTo>
                    <a:pt x="1195" y="1743"/>
                  </a:lnTo>
                  <a:lnTo>
                    <a:pt x="1199" y="1743"/>
                  </a:lnTo>
                  <a:lnTo>
                    <a:pt x="1207" y="1779"/>
                  </a:lnTo>
                  <a:lnTo>
                    <a:pt x="1207" y="1783"/>
                  </a:lnTo>
                  <a:lnTo>
                    <a:pt x="1235" y="1791"/>
                  </a:lnTo>
                  <a:lnTo>
                    <a:pt x="1255" y="1791"/>
                  </a:lnTo>
                  <a:lnTo>
                    <a:pt x="1259" y="1796"/>
                  </a:lnTo>
                  <a:lnTo>
                    <a:pt x="1263" y="1796"/>
                  </a:lnTo>
                  <a:lnTo>
                    <a:pt x="1263" y="1804"/>
                  </a:lnTo>
                  <a:lnTo>
                    <a:pt x="1263" y="1816"/>
                  </a:lnTo>
                  <a:lnTo>
                    <a:pt x="1259" y="1820"/>
                  </a:lnTo>
                  <a:lnTo>
                    <a:pt x="1255" y="1824"/>
                  </a:lnTo>
                  <a:lnTo>
                    <a:pt x="1255" y="1828"/>
                  </a:lnTo>
                  <a:lnTo>
                    <a:pt x="1259" y="1832"/>
                  </a:lnTo>
                  <a:lnTo>
                    <a:pt x="1263" y="1844"/>
                  </a:lnTo>
                  <a:lnTo>
                    <a:pt x="1299" y="1860"/>
                  </a:lnTo>
                  <a:lnTo>
                    <a:pt x="1308" y="1864"/>
                  </a:lnTo>
                  <a:lnTo>
                    <a:pt x="1324" y="1868"/>
                  </a:lnTo>
                  <a:lnTo>
                    <a:pt x="1340" y="1872"/>
                  </a:lnTo>
                  <a:lnTo>
                    <a:pt x="1344" y="1876"/>
                  </a:lnTo>
                  <a:lnTo>
                    <a:pt x="1352" y="1876"/>
                  </a:lnTo>
                  <a:lnTo>
                    <a:pt x="1356" y="1876"/>
                  </a:lnTo>
                  <a:lnTo>
                    <a:pt x="1360" y="1872"/>
                  </a:lnTo>
                  <a:lnTo>
                    <a:pt x="1368" y="1868"/>
                  </a:lnTo>
                  <a:lnTo>
                    <a:pt x="1400" y="1868"/>
                  </a:lnTo>
                  <a:lnTo>
                    <a:pt x="1437" y="1864"/>
                  </a:lnTo>
                  <a:lnTo>
                    <a:pt x="1445" y="1832"/>
                  </a:lnTo>
                  <a:lnTo>
                    <a:pt x="1453" y="1775"/>
                  </a:lnTo>
                  <a:lnTo>
                    <a:pt x="1457" y="1755"/>
                  </a:lnTo>
                  <a:lnTo>
                    <a:pt x="1457" y="1731"/>
                  </a:lnTo>
                  <a:lnTo>
                    <a:pt x="1441" y="1711"/>
                  </a:lnTo>
                  <a:lnTo>
                    <a:pt x="1437" y="1707"/>
                  </a:lnTo>
                  <a:lnTo>
                    <a:pt x="1429" y="1707"/>
                  </a:lnTo>
                  <a:lnTo>
                    <a:pt x="1416" y="1699"/>
                  </a:lnTo>
                  <a:lnTo>
                    <a:pt x="1404" y="1699"/>
                  </a:lnTo>
                  <a:lnTo>
                    <a:pt x="1392" y="1699"/>
                  </a:lnTo>
                  <a:lnTo>
                    <a:pt x="1392" y="1707"/>
                  </a:lnTo>
                  <a:lnTo>
                    <a:pt x="1388" y="1707"/>
                  </a:lnTo>
                  <a:lnTo>
                    <a:pt x="1364" y="1707"/>
                  </a:lnTo>
                  <a:lnTo>
                    <a:pt x="1340" y="1707"/>
                  </a:lnTo>
                  <a:lnTo>
                    <a:pt x="1328" y="1695"/>
                  </a:lnTo>
                  <a:lnTo>
                    <a:pt x="1312" y="1687"/>
                  </a:lnTo>
                  <a:lnTo>
                    <a:pt x="1312" y="1658"/>
                  </a:lnTo>
                  <a:lnTo>
                    <a:pt x="1312" y="1630"/>
                  </a:lnTo>
                  <a:lnTo>
                    <a:pt x="1320" y="1622"/>
                  </a:lnTo>
                  <a:lnTo>
                    <a:pt x="1324" y="1614"/>
                  </a:lnTo>
                  <a:lnTo>
                    <a:pt x="1324" y="1594"/>
                  </a:lnTo>
                  <a:lnTo>
                    <a:pt x="1328" y="1566"/>
                  </a:lnTo>
                  <a:lnTo>
                    <a:pt x="1324" y="1566"/>
                  </a:lnTo>
                  <a:lnTo>
                    <a:pt x="1312" y="1562"/>
                  </a:lnTo>
                  <a:lnTo>
                    <a:pt x="1308" y="1549"/>
                  </a:lnTo>
                  <a:lnTo>
                    <a:pt x="1303" y="1537"/>
                  </a:lnTo>
                  <a:lnTo>
                    <a:pt x="1303" y="1509"/>
                  </a:lnTo>
                  <a:lnTo>
                    <a:pt x="1303" y="1493"/>
                  </a:lnTo>
                  <a:lnTo>
                    <a:pt x="1308" y="1489"/>
                  </a:lnTo>
                  <a:lnTo>
                    <a:pt x="1312" y="1481"/>
                  </a:lnTo>
                  <a:lnTo>
                    <a:pt x="1312" y="1465"/>
                  </a:lnTo>
                  <a:lnTo>
                    <a:pt x="1312" y="1449"/>
                  </a:lnTo>
                  <a:lnTo>
                    <a:pt x="1308" y="1449"/>
                  </a:lnTo>
                  <a:lnTo>
                    <a:pt x="1303" y="1445"/>
                  </a:lnTo>
                  <a:lnTo>
                    <a:pt x="1291" y="1424"/>
                  </a:lnTo>
                  <a:lnTo>
                    <a:pt x="1283" y="1408"/>
                  </a:lnTo>
                  <a:lnTo>
                    <a:pt x="1279" y="1400"/>
                  </a:lnTo>
                  <a:lnTo>
                    <a:pt x="1275" y="1392"/>
                  </a:lnTo>
                  <a:lnTo>
                    <a:pt x="1275" y="1352"/>
                  </a:lnTo>
                  <a:lnTo>
                    <a:pt x="1279" y="1340"/>
                  </a:lnTo>
                  <a:lnTo>
                    <a:pt x="1287" y="1332"/>
                  </a:lnTo>
                  <a:lnTo>
                    <a:pt x="1303" y="1323"/>
                  </a:lnTo>
                  <a:lnTo>
                    <a:pt x="1312" y="1307"/>
                  </a:lnTo>
                  <a:lnTo>
                    <a:pt x="1328" y="1291"/>
                  </a:lnTo>
                  <a:lnTo>
                    <a:pt x="1344" y="1291"/>
                  </a:lnTo>
                  <a:lnTo>
                    <a:pt x="1364" y="1291"/>
                  </a:lnTo>
                  <a:lnTo>
                    <a:pt x="1364" y="1315"/>
                  </a:lnTo>
                  <a:lnTo>
                    <a:pt x="1364" y="1340"/>
                  </a:lnTo>
                  <a:lnTo>
                    <a:pt x="1360" y="1344"/>
                  </a:lnTo>
                  <a:lnTo>
                    <a:pt x="1360" y="1360"/>
                  </a:lnTo>
                  <a:lnTo>
                    <a:pt x="1360" y="1376"/>
                  </a:lnTo>
                  <a:lnTo>
                    <a:pt x="1364" y="1388"/>
                  </a:lnTo>
                  <a:lnTo>
                    <a:pt x="1364" y="1392"/>
                  </a:lnTo>
                  <a:lnTo>
                    <a:pt x="1376" y="1400"/>
                  </a:lnTo>
                  <a:lnTo>
                    <a:pt x="1384" y="1408"/>
                  </a:lnTo>
                  <a:lnTo>
                    <a:pt x="1388" y="1412"/>
                  </a:lnTo>
                  <a:lnTo>
                    <a:pt x="1392" y="1424"/>
                  </a:lnTo>
                  <a:lnTo>
                    <a:pt x="1392" y="1440"/>
                  </a:lnTo>
                  <a:lnTo>
                    <a:pt x="1396" y="1453"/>
                  </a:lnTo>
                  <a:lnTo>
                    <a:pt x="1400" y="1465"/>
                  </a:lnTo>
                  <a:lnTo>
                    <a:pt x="1412" y="1481"/>
                  </a:lnTo>
                  <a:lnTo>
                    <a:pt x="1416" y="1501"/>
                  </a:lnTo>
                  <a:lnTo>
                    <a:pt x="1429" y="1517"/>
                  </a:lnTo>
                  <a:lnTo>
                    <a:pt x="1433" y="1525"/>
                  </a:lnTo>
                  <a:lnTo>
                    <a:pt x="1441" y="1533"/>
                  </a:lnTo>
                  <a:lnTo>
                    <a:pt x="1445" y="1541"/>
                  </a:lnTo>
                  <a:lnTo>
                    <a:pt x="1449" y="1553"/>
                  </a:lnTo>
                  <a:lnTo>
                    <a:pt x="1465" y="1562"/>
                  </a:lnTo>
                  <a:lnTo>
                    <a:pt x="1473" y="1570"/>
                  </a:lnTo>
                  <a:lnTo>
                    <a:pt x="1477" y="1602"/>
                  </a:lnTo>
                  <a:lnTo>
                    <a:pt x="1481" y="1618"/>
                  </a:lnTo>
                  <a:lnTo>
                    <a:pt x="1493" y="1626"/>
                  </a:lnTo>
                  <a:lnTo>
                    <a:pt x="1501" y="1638"/>
                  </a:lnTo>
                  <a:lnTo>
                    <a:pt x="1509" y="1642"/>
                  </a:lnTo>
                  <a:lnTo>
                    <a:pt x="1525" y="1646"/>
                  </a:lnTo>
                  <a:lnTo>
                    <a:pt x="1578" y="1646"/>
                  </a:lnTo>
                  <a:lnTo>
                    <a:pt x="1630" y="1650"/>
                  </a:lnTo>
                  <a:lnTo>
                    <a:pt x="1634" y="1646"/>
                  </a:lnTo>
                  <a:lnTo>
                    <a:pt x="1658" y="1642"/>
                  </a:lnTo>
                  <a:lnTo>
                    <a:pt x="1679" y="1638"/>
                  </a:lnTo>
                  <a:lnTo>
                    <a:pt x="1703" y="1618"/>
                  </a:lnTo>
                  <a:lnTo>
                    <a:pt x="1731" y="1606"/>
                  </a:lnTo>
                  <a:lnTo>
                    <a:pt x="1743" y="1598"/>
                  </a:lnTo>
                  <a:lnTo>
                    <a:pt x="1743" y="1590"/>
                  </a:lnTo>
                  <a:lnTo>
                    <a:pt x="1767" y="1582"/>
                  </a:lnTo>
                  <a:lnTo>
                    <a:pt x="1780" y="1574"/>
                  </a:lnTo>
                  <a:lnTo>
                    <a:pt x="1828" y="1574"/>
                  </a:lnTo>
                  <a:lnTo>
                    <a:pt x="1872" y="1574"/>
                  </a:lnTo>
                  <a:lnTo>
                    <a:pt x="1884" y="1574"/>
                  </a:lnTo>
                  <a:lnTo>
                    <a:pt x="1917" y="1578"/>
                  </a:lnTo>
                  <a:lnTo>
                    <a:pt x="1933" y="1598"/>
                  </a:lnTo>
                  <a:lnTo>
                    <a:pt x="1949" y="1614"/>
                  </a:lnTo>
                  <a:lnTo>
                    <a:pt x="1953" y="1618"/>
                  </a:lnTo>
                  <a:lnTo>
                    <a:pt x="1957" y="1622"/>
                  </a:lnTo>
                  <a:lnTo>
                    <a:pt x="1969" y="1638"/>
                  </a:lnTo>
                  <a:lnTo>
                    <a:pt x="1973" y="1646"/>
                  </a:lnTo>
                  <a:lnTo>
                    <a:pt x="1981" y="1650"/>
                  </a:lnTo>
                  <a:lnTo>
                    <a:pt x="1985" y="1654"/>
                  </a:lnTo>
                  <a:lnTo>
                    <a:pt x="1989" y="1658"/>
                  </a:lnTo>
                  <a:lnTo>
                    <a:pt x="2001" y="1666"/>
                  </a:lnTo>
                  <a:lnTo>
                    <a:pt x="2009" y="1670"/>
                  </a:lnTo>
                  <a:lnTo>
                    <a:pt x="2026" y="1683"/>
                  </a:lnTo>
                  <a:lnTo>
                    <a:pt x="2078" y="1683"/>
                  </a:lnTo>
                  <a:lnTo>
                    <a:pt x="2126" y="1683"/>
                  </a:lnTo>
                  <a:lnTo>
                    <a:pt x="2147" y="1670"/>
                  </a:lnTo>
                  <a:lnTo>
                    <a:pt x="2171" y="1662"/>
                  </a:lnTo>
                  <a:lnTo>
                    <a:pt x="2175" y="1666"/>
                  </a:lnTo>
                  <a:lnTo>
                    <a:pt x="2183" y="1666"/>
                  </a:lnTo>
                  <a:lnTo>
                    <a:pt x="2191" y="1662"/>
                  </a:lnTo>
                  <a:lnTo>
                    <a:pt x="2183" y="1658"/>
                  </a:lnTo>
                  <a:lnTo>
                    <a:pt x="2183" y="1654"/>
                  </a:lnTo>
                  <a:lnTo>
                    <a:pt x="2191" y="1654"/>
                  </a:lnTo>
                  <a:lnTo>
                    <a:pt x="2199" y="1650"/>
                  </a:lnTo>
                  <a:lnTo>
                    <a:pt x="2207" y="1650"/>
                  </a:lnTo>
                  <a:lnTo>
                    <a:pt x="2219" y="1646"/>
                  </a:lnTo>
                  <a:lnTo>
                    <a:pt x="2227" y="1638"/>
                  </a:lnTo>
                  <a:lnTo>
                    <a:pt x="2235" y="1626"/>
                  </a:lnTo>
                  <a:lnTo>
                    <a:pt x="2243" y="1618"/>
                  </a:lnTo>
                  <a:lnTo>
                    <a:pt x="2256" y="1602"/>
                  </a:lnTo>
                  <a:lnTo>
                    <a:pt x="2260" y="1598"/>
                  </a:lnTo>
                  <a:lnTo>
                    <a:pt x="2260" y="1570"/>
                  </a:lnTo>
                  <a:lnTo>
                    <a:pt x="2268" y="1549"/>
                  </a:lnTo>
                  <a:lnTo>
                    <a:pt x="2272" y="1541"/>
                  </a:lnTo>
                  <a:lnTo>
                    <a:pt x="2276" y="1537"/>
                  </a:lnTo>
                  <a:lnTo>
                    <a:pt x="2280" y="1509"/>
                  </a:lnTo>
                  <a:lnTo>
                    <a:pt x="2280" y="1481"/>
                  </a:lnTo>
                  <a:lnTo>
                    <a:pt x="2284" y="1473"/>
                  </a:lnTo>
                  <a:lnTo>
                    <a:pt x="2288" y="1457"/>
                  </a:lnTo>
                  <a:lnTo>
                    <a:pt x="2356" y="1449"/>
                  </a:lnTo>
                  <a:lnTo>
                    <a:pt x="2385" y="1449"/>
                  </a:lnTo>
                  <a:lnTo>
                    <a:pt x="2421" y="1457"/>
                  </a:lnTo>
                  <a:lnTo>
                    <a:pt x="2453" y="1473"/>
                  </a:lnTo>
                  <a:lnTo>
                    <a:pt x="2481" y="1473"/>
                  </a:lnTo>
                  <a:lnTo>
                    <a:pt x="2506" y="1473"/>
                  </a:lnTo>
                  <a:lnTo>
                    <a:pt x="2510" y="1481"/>
                  </a:lnTo>
                  <a:lnTo>
                    <a:pt x="2514" y="1485"/>
                  </a:lnTo>
                  <a:lnTo>
                    <a:pt x="2562" y="1501"/>
                  </a:lnTo>
                  <a:lnTo>
                    <a:pt x="2590" y="1513"/>
                  </a:lnTo>
                  <a:lnTo>
                    <a:pt x="2607" y="1521"/>
                  </a:lnTo>
                  <a:lnTo>
                    <a:pt x="2619" y="1529"/>
                  </a:lnTo>
                  <a:lnTo>
                    <a:pt x="2643" y="1533"/>
                  </a:lnTo>
                  <a:lnTo>
                    <a:pt x="2651" y="1537"/>
                  </a:lnTo>
                  <a:lnTo>
                    <a:pt x="2667" y="1537"/>
                  </a:lnTo>
                  <a:lnTo>
                    <a:pt x="2683" y="1537"/>
                  </a:lnTo>
                  <a:lnTo>
                    <a:pt x="2711" y="1529"/>
                  </a:lnTo>
                  <a:lnTo>
                    <a:pt x="2808" y="1501"/>
                  </a:lnTo>
                  <a:lnTo>
                    <a:pt x="2812" y="1489"/>
                  </a:lnTo>
                  <a:lnTo>
                    <a:pt x="2824" y="1485"/>
                  </a:lnTo>
                  <a:lnTo>
                    <a:pt x="2840" y="1477"/>
                  </a:lnTo>
                  <a:lnTo>
                    <a:pt x="2869" y="1465"/>
                  </a:lnTo>
                  <a:lnTo>
                    <a:pt x="2897" y="1457"/>
                  </a:lnTo>
                  <a:lnTo>
                    <a:pt x="2925" y="1445"/>
                  </a:lnTo>
                  <a:lnTo>
                    <a:pt x="2937" y="1436"/>
                  </a:lnTo>
                  <a:lnTo>
                    <a:pt x="2970" y="1436"/>
                  </a:lnTo>
                  <a:lnTo>
                    <a:pt x="3006" y="1436"/>
                  </a:lnTo>
                  <a:lnTo>
                    <a:pt x="3022" y="1449"/>
                  </a:lnTo>
                  <a:lnTo>
                    <a:pt x="3046" y="1465"/>
                  </a:lnTo>
                  <a:lnTo>
                    <a:pt x="3054" y="1465"/>
                  </a:lnTo>
                  <a:lnTo>
                    <a:pt x="3070" y="1473"/>
                  </a:lnTo>
                  <a:lnTo>
                    <a:pt x="3087" y="1489"/>
                  </a:lnTo>
                  <a:lnTo>
                    <a:pt x="3111" y="1501"/>
                  </a:lnTo>
                  <a:lnTo>
                    <a:pt x="3163" y="1517"/>
                  </a:lnTo>
                  <a:lnTo>
                    <a:pt x="3183" y="1517"/>
                  </a:lnTo>
                  <a:lnTo>
                    <a:pt x="3195" y="1517"/>
                  </a:lnTo>
                  <a:lnTo>
                    <a:pt x="3195" y="1513"/>
                  </a:lnTo>
                  <a:lnTo>
                    <a:pt x="3208" y="1501"/>
                  </a:lnTo>
                  <a:lnTo>
                    <a:pt x="3212" y="1485"/>
                  </a:lnTo>
                  <a:lnTo>
                    <a:pt x="3236" y="1473"/>
                  </a:lnTo>
                  <a:lnTo>
                    <a:pt x="3252" y="1457"/>
                  </a:lnTo>
                  <a:lnTo>
                    <a:pt x="3264" y="1453"/>
                  </a:lnTo>
                  <a:lnTo>
                    <a:pt x="3276" y="1453"/>
                  </a:lnTo>
                  <a:lnTo>
                    <a:pt x="3280" y="1445"/>
                  </a:lnTo>
                  <a:lnTo>
                    <a:pt x="3288" y="1428"/>
                  </a:lnTo>
                  <a:lnTo>
                    <a:pt x="3296" y="1424"/>
                  </a:lnTo>
                  <a:lnTo>
                    <a:pt x="3308" y="1424"/>
                  </a:lnTo>
                  <a:lnTo>
                    <a:pt x="3312" y="1412"/>
                  </a:lnTo>
                  <a:lnTo>
                    <a:pt x="3312" y="1404"/>
                  </a:lnTo>
                  <a:lnTo>
                    <a:pt x="3317" y="1404"/>
                  </a:lnTo>
                  <a:lnTo>
                    <a:pt x="3317" y="1400"/>
                  </a:lnTo>
                  <a:lnTo>
                    <a:pt x="3329" y="1396"/>
                  </a:lnTo>
                  <a:lnTo>
                    <a:pt x="3341" y="1392"/>
                  </a:lnTo>
                  <a:lnTo>
                    <a:pt x="3349" y="1376"/>
                  </a:lnTo>
                  <a:lnTo>
                    <a:pt x="3365" y="1360"/>
                  </a:lnTo>
                  <a:lnTo>
                    <a:pt x="3373" y="1360"/>
                  </a:lnTo>
                  <a:lnTo>
                    <a:pt x="3381" y="1360"/>
                  </a:lnTo>
                  <a:lnTo>
                    <a:pt x="3401" y="1364"/>
                  </a:lnTo>
                  <a:lnTo>
                    <a:pt x="3425" y="1368"/>
                  </a:lnTo>
                  <a:lnTo>
                    <a:pt x="3425" y="1364"/>
                  </a:lnTo>
                  <a:lnTo>
                    <a:pt x="3429" y="1364"/>
                  </a:lnTo>
                  <a:lnTo>
                    <a:pt x="3458" y="1364"/>
                  </a:lnTo>
                  <a:lnTo>
                    <a:pt x="3486" y="1364"/>
                  </a:lnTo>
                  <a:lnTo>
                    <a:pt x="3498" y="1368"/>
                  </a:lnTo>
                  <a:lnTo>
                    <a:pt x="3502" y="1376"/>
                  </a:lnTo>
                  <a:lnTo>
                    <a:pt x="3522" y="1376"/>
                  </a:lnTo>
                  <a:lnTo>
                    <a:pt x="3546" y="1380"/>
                  </a:lnTo>
                  <a:lnTo>
                    <a:pt x="3567" y="1396"/>
                  </a:lnTo>
                  <a:lnTo>
                    <a:pt x="3587" y="1404"/>
                  </a:lnTo>
                  <a:lnTo>
                    <a:pt x="3595" y="1412"/>
                  </a:lnTo>
                  <a:lnTo>
                    <a:pt x="3603" y="1416"/>
                  </a:lnTo>
                  <a:lnTo>
                    <a:pt x="3623" y="1424"/>
                  </a:lnTo>
                  <a:lnTo>
                    <a:pt x="3676" y="1424"/>
                  </a:lnTo>
                  <a:lnTo>
                    <a:pt x="3684" y="1424"/>
                  </a:lnTo>
                  <a:lnTo>
                    <a:pt x="3688" y="1428"/>
                  </a:lnTo>
                  <a:lnTo>
                    <a:pt x="3700" y="1428"/>
                  </a:lnTo>
                  <a:lnTo>
                    <a:pt x="3712" y="1428"/>
                  </a:lnTo>
                  <a:lnTo>
                    <a:pt x="3728" y="1424"/>
                  </a:lnTo>
                  <a:lnTo>
                    <a:pt x="3732" y="1424"/>
                  </a:lnTo>
                  <a:lnTo>
                    <a:pt x="3756" y="1424"/>
                  </a:lnTo>
                  <a:lnTo>
                    <a:pt x="3772" y="1416"/>
                  </a:lnTo>
                  <a:lnTo>
                    <a:pt x="3789" y="1412"/>
                  </a:lnTo>
                  <a:lnTo>
                    <a:pt x="3797" y="1408"/>
                  </a:lnTo>
                  <a:lnTo>
                    <a:pt x="3809" y="1404"/>
                  </a:lnTo>
                  <a:lnTo>
                    <a:pt x="3813" y="1396"/>
                  </a:lnTo>
                  <a:lnTo>
                    <a:pt x="3821" y="1388"/>
                  </a:lnTo>
                  <a:lnTo>
                    <a:pt x="3829" y="1376"/>
                  </a:lnTo>
                  <a:lnTo>
                    <a:pt x="3833" y="1372"/>
                  </a:lnTo>
                  <a:lnTo>
                    <a:pt x="3849" y="1368"/>
                  </a:lnTo>
                  <a:lnTo>
                    <a:pt x="3857" y="1364"/>
                  </a:lnTo>
                  <a:lnTo>
                    <a:pt x="3869" y="1364"/>
                  </a:lnTo>
                  <a:lnTo>
                    <a:pt x="3885" y="1356"/>
                  </a:lnTo>
                  <a:lnTo>
                    <a:pt x="3893" y="1348"/>
                  </a:lnTo>
                  <a:lnTo>
                    <a:pt x="3922" y="1344"/>
                  </a:lnTo>
                  <a:lnTo>
                    <a:pt x="3950" y="1332"/>
                  </a:lnTo>
                  <a:lnTo>
                    <a:pt x="3958" y="1332"/>
                  </a:lnTo>
                  <a:lnTo>
                    <a:pt x="3966" y="1332"/>
                  </a:lnTo>
                  <a:lnTo>
                    <a:pt x="3986" y="1340"/>
                  </a:lnTo>
                  <a:lnTo>
                    <a:pt x="4010" y="1348"/>
                  </a:lnTo>
                  <a:lnTo>
                    <a:pt x="4022" y="1352"/>
                  </a:lnTo>
                  <a:lnTo>
                    <a:pt x="4039" y="1360"/>
                  </a:lnTo>
                  <a:lnTo>
                    <a:pt x="4055" y="1372"/>
                  </a:lnTo>
                  <a:lnTo>
                    <a:pt x="4071" y="1392"/>
                  </a:lnTo>
                  <a:lnTo>
                    <a:pt x="4079" y="1404"/>
                  </a:lnTo>
                  <a:lnTo>
                    <a:pt x="4083" y="1416"/>
                  </a:lnTo>
                  <a:lnTo>
                    <a:pt x="4091" y="1424"/>
                  </a:lnTo>
                  <a:lnTo>
                    <a:pt x="4103" y="1428"/>
                  </a:lnTo>
                  <a:lnTo>
                    <a:pt x="4127" y="1445"/>
                  </a:lnTo>
                  <a:lnTo>
                    <a:pt x="4152" y="1457"/>
                  </a:lnTo>
                  <a:lnTo>
                    <a:pt x="4192" y="1457"/>
                  </a:lnTo>
                  <a:lnTo>
                    <a:pt x="4232" y="1453"/>
                  </a:lnTo>
                  <a:lnTo>
                    <a:pt x="4261" y="1440"/>
                  </a:lnTo>
                  <a:lnTo>
                    <a:pt x="4273" y="1428"/>
                  </a:lnTo>
                  <a:lnTo>
                    <a:pt x="4293" y="1396"/>
                  </a:lnTo>
                  <a:lnTo>
                    <a:pt x="4309" y="1368"/>
                  </a:lnTo>
                  <a:lnTo>
                    <a:pt x="4309" y="1356"/>
                  </a:lnTo>
                  <a:lnTo>
                    <a:pt x="4321" y="1340"/>
                  </a:lnTo>
                  <a:lnTo>
                    <a:pt x="4325" y="1279"/>
                  </a:lnTo>
                  <a:lnTo>
                    <a:pt x="4325" y="1243"/>
                  </a:lnTo>
                  <a:lnTo>
                    <a:pt x="4329" y="1235"/>
                  </a:lnTo>
                  <a:lnTo>
                    <a:pt x="4329" y="1223"/>
                  </a:lnTo>
                  <a:lnTo>
                    <a:pt x="4337" y="1211"/>
                  </a:lnTo>
                  <a:lnTo>
                    <a:pt x="4353" y="1202"/>
                  </a:lnTo>
                  <a:lnTo>
                    <a:pt x="4357" y="1194"/>
                  </a:lnTo>
                  <a:lnTo>
                    <a:pt x="4357" y="1182"/>
                  </a:lnTo>
                  <a:lnTo>
                    <a:pt x="4357" y="1174"/>
                  </a:lnTo>
                  <a:lnTo>
                    <a:pt x="4357" y="1162"/>
                  </a:lnTo>
                  <a:lnTo>
                    <a:pt x="4361" y="1158"/>
                  </a:lnTo>
                  <a:lnTo>
                    <a:pt x="4373" y="1146"/>
                  </a:lnTo>
                  <a:lnTo>
                    <a:pt x="4386" y="1134"/>
                  </a:lnTo>
                  <a:lnTo>
                    <a:pt x="4398" y="1122"/>
                  </a:lnTo>
                  <a:lnTo>
                    <a:pt x="4418" y="1118"/>
                  </a:lnTo>
                  <a:lnTo>
                    <a:pt x="4442" y="1114"/>
                  </a:lnTo>
                  <a:lnTo>
                    <a:pt x="4446" y="1106"/>
                  </a:lnTo>
                  <a:lnTo>
                    <a:pt x="4446" y="1102"/>
                  </a:lnTo>
                  <a:lnTo>
                    <a:pt x="4470" y="1089"/>
                  </a:lnTo>
                  <a:lnTo>
                    <a:pt x="4486" y="1081"/>
                  </a:lnTo>
                  <a:lnTo>
                    <a:pt x="4490" y="1077"/>
                  </a:lnTo>
                  <a:lnTo>
                    <a:pt x="4499" y="1077"/>
                  </a:lnTo>
                  <a:lnTo>
                    <a:pt x="4507" y="1069"/>
                  </a:lnTo>
                  <a:lnTo>
                    <a:pt x="4519" y="1061"/>
                  </a:lnTo>
                  <a:lnTo>
                    <a:pt x="4531" y="1033"/>
                  </a:lnTo>
                  <a:lnTo>
                    <a:pt x="4571" y="977"/>
                  </a:lnTo>
                  <a:lnTo>
                    <a:pt x="4575" y="968"/>
                  </a:lnTo>
                  <a:lnTo>
                    <a:pt x="4579" y="960"/>
                  </a:lnTo>
                  <a:lnTo>
                    <a:pt x="4583" y="952"/>
                  </a:lnTo>
                  <a:lnTo>
                    <a:pt x="4591" y="944"/>
                  </a:lnTo>
                  <a:lnTo>
                    <a:pt x="4591" y="928"/>
                  </a:lnTo>
                  <a:lnTo>
                    <a:pt x="4595" y="912"/>
                  </a:lnTo>
                  <a:lnTo>
                    <a:pt x="4611" y="900"/>
                  </a:lnTo>
                  <a:lnTo>
                    <a:pt x="4636" y="880"/>
                  </a:lnTo>
                  <a:lnTo>
                    <a:pt x="4660" y="876"/>
                  </a:lnTo>
                  <a:lnTo>
                    <a:pt x="4692" y="872"/>
                  </a:lnTo>
                  <a:lnTo>
                    <a:pt x="4724" y="872"/>
                  </a:lnTo>
                  <a:lnTo>
                    <a:pt x="4761" y="872"/>
                  </a:lnTo>
                  <a:lnTo>
                    <a:pt x="4769" y="876"/>
                  </a:lnTo>
                  <a:lnTo>
                    <a:pt x="4777" y="876"/>
                  </a:lnTo>
                  <a:lnTo>
                    <a:pt x="4781" y="880"/>
                  </a:lnTo>
                  <a:lnTo>
                    <a:pt x="4781" y="884"/>
                  </a:lnTo>
                  <a:lnTo>
                    <a:pt x="4789" y="892"/>
                  </a:lnTo>
                  <a:lnTo>
                    <a:pt x="4801" y="892"/>
                  </a:lnTo>
                  <a:lnTo>
                    <a:pt x="4805" y="896"/>
                  </a:lnTo>
                  <a:lnTo>
                    <a:pt x="4809" y="900"/>
                  </a:lnTo>
                  <a:lnTo>
                    <a:pt x="4817" y="904"/>
                  </a:lnTo>
                  <a:lnTo>
                    <a:pt x="4829" y="904"/>
                  </a:lnTo>
                  <a:lnTo>
                    <a:pt x="4833" y="908"/>
                  </a:lnTo>
                  <a:lnTo>
                    <a:pt x="4837" y="912"/>
                  </a:lnTo>
                  <a:lnTo>
                    <a:pt x="4858" y="912"/>
                  </a:lnTo>
                  <a:lnTo>
                    <a:pt x="4878" y="916"/>
                  </a:lnTo>
                  <a:lnTo>
                    <a:pt x="4902" y="900"/>
                  </a:lnTo>
                  <a:lnTo>
                    <a:pt x="4926" y="884"/>
                  </a:lnTo>
                  <a:lnTo>
                    <a:pt x="4946" y="868"/>
                  </a:lnTo>
                  <a:lnTo>
                    <a:pt x="4971" y="851"/>
                  </a:lnTo>
                  <a:lnTo>
                    <a:pt x="4995" y="843"/>
                  </a:lnTo>
                  <a:lnTo>
                    <a:pt x="5011" y="831"/>
                  </a:lnTo>
                  <a:lnTo>
                    <a:pt x="5027" y="831"/>
                  </a:lnTo>
                  <a:lnTo>
                    <a:pt x="5035" y="831"/>
                  </a:lnTo>
                  <a:lnTo>
                    <a:pt x="5059" y="835"/>
                  </a:lnTo>
                  <a:lnTo>
                    <a:pt x="5079" y="843"/>
                  </a:lnTo>
                  <a:lnTo>
                    <a:pt x="5100" y="860"/>
                  </a:lnTo>
                  <a:lnTo>
                    <a:pt x="5120" y="876"/>
                  </a:lnTo>
                  <a:lnTo>
                    <a:pt x="5124" y="876"/>
                  </a:lnTo>
                  <a:lnTo>
                    <a:pt x="5132" y="880"/>
                  </a:lnTo>
                  <a:lnTo>
                    <a:pt x="5152" y="896"/>
                  </a:lnTo>
                  <a:lnTo>
                    <a:pt x="5176" y="912"/>
                  </a:lnTo>
                  <a:lnTo>
                    <a:pt x="5204" y="924"/>
                  </a:lnTo>
                  <a:lnTo>
                    <a:pt x="5217" y="928"/>
                  </a:lnTo>
                  <a:lnTo>
                    <a:pt x="5249" y="928"/>
                  </a:lnTo>
                  <a:lnTo>
                    <a:pt x="5309" y="920"/>
                  </a:lnTo>
                  <a:lnTo>
                    <a:pt x="5317" y="916"/>
                  </a:lnTo>
                  <a:lnTo>
                    <a:pt x="5321" y="912"/>
                  </a:lnTo>
                  <a:lnTo>
                    <a:pt x="5346" y="904"/>
                  </a:lnTo>
                  <a:lnTo>
                    <a:pt x="5398" y="884"/>
                  </a:lnTo>
                  <a:lnTo>
                    <a:pt x="5414" y="872"/>
                  </a:lnTo>
                  <a:lnTo>
                    <a:pt x="5430" y="864"/>
                  </a:lnTo>
                  <a:lnTo>
                    <a:pt x="5443" y="855"/>
                  </a:lnTo>
                  <a:lnTo>
                    <a:pt x="5447" y="847"/>
                  </a:lnTo>
                  <a:lnTo>
                    <a:pt x="5451" y="843"/>
                  </a:lnTo>
                  <a:lnTo>
                    <a:pt x="5451" y="827"/>
                  </a:lnTo>
                  <a:lnTo>
                    <a:pt x="5447" y="819"/>
                  </a:lnTo>
                  <a:lnTo>
                    <a:pt x="5443" y="811"/>
                  </a:lnTo>
                  <a:lnTo>
                    <a:pt x="5434" y="807"/>
                  </a:lnTo>
                  <a:lnTo>
                    <a:pt x="5430" y="795"/>
                  </a:lnTo>
                  <a:lnTo>
                    <a:pt x="5422" y="779"/>
                  </a:lnTo>
                  <a:lnTo>
                    <a:pt x="5414" y="751"/>
                  </a:lnTo>
                  <a:lnTo>
                    <a:pt x="5414" y="722"/>
                  </a:lnTo>
                  <a:lnTo>
                    <a:pt x="5414" y="702"/>
                  </a:lnTo>
                  <a:lnTo>
                    <a:pt x="5406" y="690"/>
                  </a:lnTo>
                  <a:lnTo>
                    <a:pt x="5406" y="674"/>
                  </a:lnTo>
                  <a:lnTo>
                    <a:pt x="5410" y="666"/>
                  </a:lnTo>
                  <a:lnTo>
                    <a:pt x="5414" y="650"/>
                  </a:lnTo>
                  <a:lnTo>
                    <a:pt x="5414" y="642"/>
                  </a:lnTo>
                  <a:lnTo>
                    <a:pt x="5414" y="630"/>
                  </a:lnTo>
                  <a:lnTo>
                    <a:pt x="5406" y="630"/>
                  </a:lnTo>
                  <a:lnTo>
                    <a:pt x="5398" y="626"/>
                  </a:lnTo>
                  <a:lnTo>
                    <a:pt x="5398" y="613"/>
                  </a:lnTo>
                  <a:lnTo>
                    <a:pt x="5398" y="601"/>
                  </a:lnTo>
                  <a:lnTo>
                    <a:pt x="5398" y="589"/>
                  </a:lnTo>
                  <a:lnTo>
                    <a:pt x="5394" y="581"/>
                  </a:lnTo>
                  <a:lnTo>
                    <a:pt x="5394" y="549"/>
                  </a:lnTo>
                  <a:lnTo>
                    <a:pt x="5394" y="513"/>
                  </a:lnTo>
                  <a:lnTo>
                    <a:pt x="5398" y="500"/>
                  </a:lnTo>
                  <a:lnTo>
                    <a:pt x="5406" y="476"/>
                  </a:lnTo>
                  <a:lnTo>
                    <a:pt x="5410" y="468"/>
                  </a:lnTo>
                  <a:lnTo>
                    <a:pt x="5418" y="460"/>
                  </a:lnTo>
                  <a:lnTo>
                    <a:pt x="5430" y="452"/>
                  </a:lnTo>
                  <a:lnTo>
                    <a:pt x="5447" y="448"/>
                  </a:lnTo>
                  <a:lnTo>
                    <a:pt x="5463" y="428"/>
                  </a:lnTo>
                  <a:lnTo>
                    <a:pt x="5475" y="416"/>
                  </a:lnTo>
                  <a:lnTo>
                    <a:pt x="5487" y="412"/>
                  </a:lnTo>
                  <a:lnTo>
                    <a:pt x="5507" y="408"/>
                  </a:lnTo>
                  <a:lnTo>
                    <a:pt x="5547" y="404"/>
                  </a:lnTo>
                  <a:lnTo>
                    <a:pt x="5588" y="400"/>
                  </a:lnTo>
                  <a:lnTo>
                    <a:pt x="5616" y="400"/>
                  </a:lnTo>
                  <a:lnTo>
                    <a:pt x="5644" y="400"/>
                  </a:lnTo>
                  <a:lnTo>
                    <a:pt x="5729" y="383"/>
                  </a:lnTo>
                  <a:lnTo>
                    <a:pt x="5753" y="379"/>
                  </a:lnTo>
                  <a:lnTo>
                    <a:pt x="5757" y="375"/>
                  </a:lnTo>
                  <a:lnTo>
                    <a:pt x="5777" y="375"/>
                  </a:lnTo>
                  <a:lnTo>
                    <a:pt x="5789" y="371"/>
                  </a:lnTo>
                  <a:lnTo>
                    <a:pt x="5798" y="367"/>
                  </a:lnTo>
                  <a:lnTo>
                    <a:pt x="5806" y="363"/>
                  </a:lnTo>
                  <a:lnTo>
                    <a:pt x="5818" y="363"/>
                  </a:lnTo>
                  <a:lnTo>
                    <a:pt x="5818" y="359"/>
                  </a:lnTo>
                  <a:lnTo>
                    <a:pt x="5822" y="355"/>
                  </a:lnTo>
                  <a:lnTo>
                    <a:pt x="5834" y="311"/>
                  </a:lnTo>
                  <a:lnTo>
                    <a:pt x="5838" y="283"/>
                  </a:lnTo>
                  <a:lnTo>
                    <a:pt x="5850" y="283"/>
                  </a:lnTo>
                  <a:lnTo>
                    <a:pt x="5862" y="279"/>
                  </a:lnTo>
                  <a:lnTo>
                    <a:pt x="5870" y="270"/>
                  </a:lnTo>
                  <a:lnTo>
                    <a:pt x="5882" y="258"/>
                  </a:lnTo>
                  <a:lnTo>
                    <a:pt x="5886" y="250"/>
                  </a:lnTo>
                  <a:lnTo>
                    <a:pt x="5894" y="246"/>
                  </a:lnTo>
                  <a:lnTo>
                    <a:pt x="5898" y="218"/>
                  </a:lnTo>
                  <a:lnTo>
                    <a:pt x="5902" y="194"/>
                  </a:lnTo>
                  <a:lnTo>
                    <a:pt x="5927" y="178"/>
                  </a:lnTo>
                  <a:lnTo>
                    <a:pt x="5963" y="153"/>
                  </a:lnTo>
                  <a:lnTo>
                    <a:pt x="5967" y="158"/>
                  </a:lnTo>
                  <a:lnTo>
                    <a:pt x="5975" y="162"/>
                  </a:lnTo>
                  <a:lnTo>
                    <a:pt x="5979" y="158"/>
                  </a:lnTo>
                  <a:lnTo>
                    <a:pt x="5983" y="158"/>
                  </a:lnTo>
                  <a:lnTo>
                    <a:pt x="5983" y="153"/>
                  </a:lnTo>
                  <a:lnTo>
                    <a:pt x="5983" y="145"/>
                  </a:lnTo>
                  <a:lnTo>
                    <a:pt x="5983" y="149"/>
                  </a:lnTo>
                  <a:lnTo>
                    <a:pt x="5987" y="149"/>
                  </a:lnTo>
                  <a:lnTo>
                    <a:pt x="5991" y="145"/>
                  </a:lnTo>
                  <a:lnTo>
                    <a:pt x="5999" y="137"/>
                  </a:lnTo>
                  <a:lnTo>
                    <a:pt x="6003" y="129"/>
                  </a:lnTo>
                  <a:lnTo>
                    <a:pt x="6007" y="129"/>
                  </a:lnTo>
                  <a:lnTo>
                    <a:pt x="6011" y="125"/>
                  </a:lnTo>
                  <a:lnTo>
                    <a:pt x="6015" y="121"/>
                  </a:lnTo>
                  <a:lnTo>
                    <a:pt x="6023" y="117"/>
                  </a:lnTo>
                  <a:lnTo>
                    <a:pt x="6040" y="105"/>
                  </a:lnTo>
                  <a:lnTo>
                    <a:pt x="6060" y="89"/>
                  </a:lnTo>
                  <a:lnTo>
                    <a:pt x="6076" y="89"/>
                  </a:lnTo>
                  <a:lnTo>
                    <a:pt x="6096" y="85"/>
                  </a:lnTo>
                  <a:lnTo>
                    <a:pt x="6108" y="81"/>
                  </a:lnTo>
                  <a:lnTo>
                    <a:pt x="6124" y="73"/>
                  </a:lnTo>
                  <a:lnTo>
                    <a:pt x="6148" y="61"/>
                  </a:lnTo>
                  <a:lnTo>
                    <a:pt x="6169" y="45"/>
                  </a:lnTo>
                  <a:lnTo>
                    <a:pt x="6177" y="41"/>
                  </a:lnTo>
                  <a:lnTo>
                    <a:pt x="6185" y="36"/>
                  </a:lnTo>
                  <a:lnTo>
                    <a:pt x="6185" y="28"/>
                  </a:lnTo>
                  <a:lnTo>
                    <a:pt x="6189" y="28"/>
                  </a:lnTo>
                  <a:lnTo>
                    <a:pt x="6213" y="12"/>
                  </a:lnTo>
                  <a:lnTo>
                    <a:pt x="6245" y="0"/>
                  </a:lnTo>
                  <a:lnTo>
                    <a:pt x="6261" y="0"/>
                  </a:lnTo>
                  <a:lnTo>
                    <a:pt x="6265" y="0"/>
                  </a:lnTo>
                  <a:lnTo>
                    <a:pt x="6265" y="8"/>
                  </a:lnTo>
                  <a:lnTo>
                    <a:pt x="6265" y="16"/>
                  </a:lnTo>
                  <a:lnTo>
                    <a:pt x="6261" y="28"/>
                  </a:lnTo>
                  <a:lnTo>
                    <a:pt x="6257" y="41"/>
                  </a:lnTo>
                  <a:lnTo>
                    <a:pt x="6245" y="53"/>
                  </a:lnTo>
                  <a:lnTo>
                    <a:pt x="6221" y="65"/>
                  </a:lnTo>
                  <a:lnTo>
                    <a:pt x="6209" y="73"/>
                  </a:lnTo>
                  <a:lnTo>
                    <a:pt x="6189" y="81"/>
                  </a:lnTo>
                  <a:lnTo>
                    <a:pt x="6169" y="101"/>
                  </a:lnTo>
                  <a:lnTo>
                    <a:pt x="6157" y="109"/>
                  </a:lnTo>
                  <a:lnTo>
                    <a:pt x="6148" y="113"/>
                  </a:lnTo>
                  <a:lnTo>
                    <a:pt x="6140" y="117"/>
                  </a:lnTo>
                  <a:lnTo>
                    <a:pt x="6132" y="121"/>
                  </a:lnTo>
                  <a:lnTo>
                    <a:pt x="6124" y="121"/>
                  </a:lnTo>
                  <a:lnTo>
                    <a:pt x="6116" y="125"/>
                  </a:lnTo>
                  <a:lnTo>
                    <a:pt x="6104" y="137"/>
                  </a:lnTo>
                  <a:lnTo>
                    <a:pt x="6088" y="153"/>
                  </a:lnTo>
                  <a:lnTo>
                    <a:pt x="6076" y="158"/>
                  </a:lnTo>
                  <a:lnTo>
                    <a:pt x="6068" y="158"/>
                  </a:lnTo>
                  <a:lnTo>
                    <a:pt x="6060" y="166"/>
                  </a:lnTo>
                  <a:lnTo>
                    <a:pt x="6052" y="174"/>
                  </a:lnTo>
                  <a:lnTo>
                    <a:pt x="6052" y="198"/>
                  </a:lnTo>
                  <a:lnTo>
                    <a:pt x="6044" y="218"/>
                  </a:lnTo>
                  <a:lnTo>
                    <a:pt x="6056" y="218"/>
                  </a:lnTo>
                  <a:lnTo>
                    <a:pt x="6060" y="222"/>
                  </a:lnTo>
                  <a:lnTo>
                    <a:pt x="6080" y="234"/>
                  </a:lnTo>
                  <a:lnTo>
                    <a:pt x="6108" y="234"/>
                  </a:lnTo>
                  <a:lnTo>
                    <a:pt x="6120" y="250"/>
                  </a:lnTo>
                  <a:lnTo>
                    <a:pt x="6128" y="258"/>
                  </a:lnTo>
                  <a:lnTo>
                    <a:pt x="6140" y="262"/>
                  </a:lnTo>
                  <a:lnTo>
                    <a:pt x="6153" y="270"/>
                  </a:lnTo>
                  <a:lnTo>
                    <a:pt x="6185" y="270"/>
                  </a:lnTo>
                  <a:lnTo>
                    <a:pt x="6221" y="270"/>
                  </a:lnTo>
                  <a:lnTo>
                    <a:pt x="6257" y="270"/>
                  </a:lnTo>
                  <a:lnTo>
                    <a:pt x="6298" y="270"/>
                  </a:lnTo>
                  <a:lnTo>
                    <a:pt x="6298" y="279"/>
                  </a:lnTo>
                  <a:lnTo>
                    <a:pt x="6302" y="283"/>
                  </a:lnTo>
                  <a:lnTo>
                    <a:pt x="6302" y="299"/>
                  </a:lnTo>
                  <a:lnTo>
                    <a:pt x="6310" y="311"/>
                  </a:lnTo>
                  <a:lnTo>
                    <a:pt x="6318" y="319"/>
                  </a:lnTo>
                  <a:lnTo>
                    <a:pt x="6334" y="319"/>
                  </a:lnTo>
                  <a:lnTo>
                    <a:pt x="6334" y="323"/>
                  </a:lnTo>
                  <a:lnTo>
                    <a:pt x="6338" y="327"/>
                  </a:lnTo>
                  <a:lnTo>
                    <a:pt x="6346" y="331"/>
                  </a:lnTo>
                  <a:lnTo>
                    <a:pt x="6350" y="331"/>
                  </a:lnTo>
                  <a:lnTo>
                    <a:pt x="6362" y="343"/>
                  </a:lnTo>
                  <a:lnTo>
                    <a:pt x="6366" y="347"/>
                  </a:lnTo>
                  <a:lnTo>
                    <a:pt x="6399" y="359"/>
                  </a:lnTo>
                  <a:lnTo>
                    <a:pt x="6427" y="363"/>
                  </a:lnTo>
                  <a:lnTo>
                    <a:pt x="6443" y="371"/>
                  </a:lnTo>
                  <a:lnTo>
                    <a:pt x="6447" y="375"/>
                  </a:lnTo>
                  <a:lnTo>
                    <a:pt x="6475" y="392"/>
                  </a:lnTo>
                  <a:lnTo>
                    <a:pt x="6491" y="404"/>
                  </a:lnTo>
                  <a:lnTo>
                    <a:pt x="6495" y="408"/>
                  </a:lnTo>
                  <a:lnTo>
                    <a:pt x="6503" y="412"/>
                  </a:lnTo>
                  <a:lnTo>
                    <a:pt x="6528" y="416"/>
                  </a:lnTo>
                  <a:lnTo>
                    <a:pt x="6548" y="424"/>
                  </a:lnTo>
                  <a:lnTo>
                    <a:pt x="6556" y="424"/>
                  </a:lnTo>
                  <a:lnTo>
                    <a:pt x="6556" y="428"/>
                  </a:lnTo>
                  <a:lnTo>
                    <a:pt x="6580" y="432"/>
                  </a:lnTo>
                  <a:lnTo>
                    <a:pt x="6608" y="432"/>
                  </a:lnTo>
                  <a:lnTo>
                    <a:pt x="6625" y="436"/>
                  </a:lnTo>
                  <a:lnTo>
                    <a:pt x="6633" y="444"/>
                  </a:lnTo>
                  <a:lnTo>
                    <a:pt x="6653" y="444"/>
                  </a:lnTo>
                  <a:lnTo>
                    <a:pt x="6673" y="436"/>
                  </a:lnTo>
                  <a:lnTo>
                    <a:pt x="6677" y="436"/>
                  </a:lnTo>
                  <a:lnTo>
                    <a:pt x="6677" y="432"/>
                  </a:lnTo>
                  <a:lnTo>
                    <a:pt x="6689" y="428"/>
                  </a:lnTo>
                  <a:lnTo>
                    <a:pt x="6701" y="428"/>
                  </a:lnTo>
                  <a:lnTo>
                    <a:pt x="6709" y="424"/>
                  </a:lnTo>
                  <a:lnTo>
                    <a:pt x="6713" y="416"/>
                  </a:lnTo>
                  <a:lnTo>
                    <a:pt x="6754" y="408"/>
                  </a:lnTo>
                  <a:lnTo>
                    <a:pt x="6790" y="400"/>
                  </a:lnTo>
                  <a:lnTo>
                    <a:pt x="6806" y="396"/>
                  </a:lnTo>
                  <a:lnTo>
                    <a:pt x="6830" y="396"/>
                  </a:lnTo>
                  <a:lnTo>
                    <a:pt x="6846" y="392"/>
                  </a:lnTo>
                  <a:lnTo>
                    <a:pt x="6858" y="383"/>
                  </a:lnTo>
                  <a:lnTo>
                    <a:pt x="6879" y="383"/>
                  </a:lnTo>
                  <a:lnTo>
                    <a:pt x="6895" y="379"/>
                  </a:lnTo>
                  <a:lnTo>
                    <a:pt x="6903" y="375"/>
                  </a:lnTo>
                  <a:lnTo>
                    <a:pt x="6927" y="367"/>
                  </a:lnTo>
                  <a:lnTo>
                    <a:pt x="6935" y="363"/>
                  </a:lnTo>
                  <a:lnTo>
                    <a:pt x="6947" y="363"/>
                  </a:lnTo>
                  <a:lnTo>
                    <a:pt x="6947" y="359"/>
                  </a:lnTo>
                  <a:lnTo>
                    <a:pt x="6947" y="355"/>
                  </a:lnTo>
                  <a:lnTo>
                    <a:pt x="6996" y="335"/>
                  </a:lnTo>
                  <a:lnTo>
                    <a:pt x="7036" y="319"/>
                  </a:lnTo>
                  <a:lnTo>
                    <a:pt x="7068" y="307"/>
                  </a:lnTo>
                  <a:lnTo>
                    <a:pt x="7096" y="299"/>
                  </a:lnTo>
                  <a:lnTo>
                    <a:pt x="7105" y="295"/>
                  </a:lnTo>
                  <a:lnTo>
                    <a:pt x="7113" y="291"/>
                  </a:lnTo>
                  <a:lnTo>
                    <a:pt x="7141" y="291"/>
                  </a:lnTo>
                  <a:lnTo>
                    <a:pt x="7173" y="287"/>
                  </a:lnTo>
                  <a:lnTo>
                    <a:pt x="7189" y="287"/>
                  </a:lnTo>
                  <a:lnTo>
                    <a:pt x="7213" y="287"/>
                  </a:lnTo>
                  <a:lnTo>
                    <a:pt x="7254" y="299"/>
                  </a:lnTo>
                  <a:lnTo>
                    <a:pt x="7266" y="307"/>
                  </a:lnTo>
                  <a:lnTo>
                    <a:pt x="7270" y="311"/>
                  </a:lnTo>
                  <a:lnTo>
                    <a:pt x="7278" y="327"/>
                  </a:lnTo>
                  <a:lnTo>
                    <a:pt x="7294" y="331"/>
                  </a:lnTo>
                  <a:lnTo>
                    <a:pt x="7306" y="343"/>
                  </a:lnTo>
                  <a:lnTo>
                    <a:pt x="7351" y="383"/>
                  </a:lnTo>
                  <a:lnTo>
                    <a:pt x="7371" y="412"/>
                  </a:lnTo>
                  <a:lnTo>
                    <a:pt x="7379" y="412"/>
                  </a:lnTo>
                  <a:lnTo>
                    <a:pt x="7383" y="412"/>
                  </a:lnTo>
                  <a:lnTo>
                    <a:pt x="7387" y="404"/>
                  </a:lnTo>
                  <a:lnTo>
                    <a:pt x="7395" y="392"/>
                  </a:lnTo>
                  <a:lnTo>
                    <a:pt x="7399" y="383"/>
                  </a:lnTo>
                  <a:lnTo>
                    <a:pt x="7403" y="379"/>
                  </a:lnTo>
                  <a:lnTo>
                    <a:pt x="7403" y="371"/>
                  </a:lnTo>
                  <a:lnTo>
                    <a:pt x="7403" y="363"/>
                  </a:lnTo>
                  <a:lnTo>
                    <a:pt x="7411" y="359"/>
                  </a:lnTo>
                  <a:lnTo>
                    <a:pt x="7423" y="347"/>
                  </a:lnTo>
                  <a:lnTo>
                    <a:pt x="7435" y="347"/>
                  </a:lnTo>
                  <a:lnTo>
                    <a:pt x="7447" y="347"/>
                  </a:lnTo>
                  <a:lnTo>
                    <a:pt x="7452" y="355"/>
                  </a:lnTo>
                  <a:lnTo>
                    <a:pt x="7464" y="359"/>
                  </a:lnTo>
                  <a:lnTo>
                    <a:pt x="7468" y="367"/>
                  </a:lnTo>
                  <a:lnTo>
                    <a:pt x="7476" y="375"/>
                  </a:lnTo>
                  <a:lnTo>
                    <a:pt x="7476" y="379"/>
                  </a:lnTo>
                  <a:lnTo>
                    <a:pt x="7484" y="392"/>
                  </a:lnTo>
                  <a:lnTo>
                    <a:pt x="7496" y="392"/>
                  </a:lnTo>
                  <a:lnTo>
                    <a:pt x="7512" y="392"/>
                  </a:lnTo>
                  <a:lnTo>
                    <a:pt x="7516" y="392"/>
                  </a:lnTo>
                  <a:lnTo>
                    <a:pt x="7516" y="396"/>
                  </a:lnTo>
                  <a:lnTo>
                    <a:pt x="7532" y="400"/>
                  </a:lnTo>
                  <a:lnTo>
                    <a:pt x="7552" y="404"/>
                  </a:lnTo>
                  <a:lnTo>
                    <a:pt x="7589" y="424"/>
                  </a:lnTo>
                  <a:lnTo>
                    <a:pt x="7597" y="432"/>
                  </a:lnTo>
                  <a:lnTo>
                    <a:pt x="7605" y="432"/>
                  </a:lnTo>
                  <a:lnTo>
                    <a:pt x="7617" y="436"/>
                  </a:lnTo>
                  <a:lnTo>
                    <a:pt x="7613" y="456"/>
                  </a:lnTo>
                  <a:lnTo>
                    <a:pt x="7613" y="464"/>
                  </a:lnTo>
                  <a:lnTo>
                    <a:pt x="7613" y="476"/>
                  </a:lnTo>
                  <a:lnTo>
                    <a:pt x="7613" y="492"/>
                  </a:lnTo>
                  <a:lnTo>
                    <a:pt x="7617" y="513"/>
                  </a:lnTo>
                  <a:lnTo>
                    <a:pt x="7617" y="533"/>
                  </a:lnTo>
                  <a:lnTo>
                    <a:pt x="7609" y="537"/>
                  </a:lnTo>
                  <a:lnTo>
                    <a:pt x="7597" y="549"/>
                  </a:lnTo>
                  <a:lnTo>
                    <a:pt x="7593" y="549"/>
                  </a:lnTo>
                  <a:lnTo>
                    <a:pt x="7581" y="549"/>
                  </a:lnTo>
                  <a:lnTo>
                    <a:pt x="7581" y="541"/>
                  </a:lnTo>
                  <a:lnTo>
                    <a:pt x="7577" y="541"/>
                  </a:lnTo>
                  <a:lnTo>
                    <a:pt x="7552" y="541"/>
                  </a:lnTo>
                  <a:lnTo>
                    <a:pt x="7496" y="549"/>
                  </a:lnTo>
                  <a:lnTo>
                    <a:pt x="7460" y="533"/>
                  </a:lnTo>
                  <a:lnTo>
                    <a:pt x="7447" y="529"/>
                  </a:lnTo>
                  <a:lnTo>
                    <a:pt x="7447" y="525"/>
                  </a:lnTo>
                  <a:lnTo>
                    <a:pt x="7439" y="513"/>
                  </a:lnTo>
                  <a:lnTo>
                    <a:pt x="7431" y="525"/>
                  </a:lnTo>
                  <a:lnTo>
                    <a:pt x="7423" y="533"/>
                  </a:lnTo>
                  <a:lnTo>
                    <a:pt x="7387" y="533"/>
                  </a:lnTo>
                  <a:lnTo>
                    <a:pt x="7367" y="529"/>
                  </a:lnTo>
                  <a:lnTo>
                    <a:pt x="7355" y="517"/>
                  </a:lnTo>
                  <a:lnTo>
                    <a:pt x="7330" y="504"/>
                  </a:lnTo>
                  <a:lnTo>
                    <a:pt x="7326" y="496"/>
                  </a:lnTo>
                  <a:lnTo>
                    <a:pt x="7318" y="480"/>
                  </a:lnTo>
                  <a:lnTo>
                    <a:pt x="7314" y="476"/>
                  </a:lnTo>
                  <a:lnTo>
                    <a:pt x="7302" y="468"/>
                  </a:lnTo>
                  <a:lnTo>
                    <a:pt x="7290" y="464"/>
                  </a:lnTo>
                  <a:lnTo>
                    <a:pt x="7270" y="464"/>
                  </a:lnTo>
                  <a:lnTo>
                    <a:pt x="7254" y="464"/>
                  </a:lnTo>
                  <a:lnTo>
                    <a:pt x="7238" y="464"/>
                  </a:lnTo>
                  <a:lnTo>
                    <a:pt x="7218" y="460"/>
                  </a:lnTo>
                  <a:lnTo>
                    <a:pt x="7201" y="456"/>
                  </a:lnTo>
                  <a:lnTo>
                    <a:pt x="7189" y="448"/>
                  </a:lnTo>
                  <a:lnTo>
                    <a:pt x="7185" y="436"/>
                  </a:lnTo>
                  <a:lnTo>
                    <a:pt x="7177" y="420"/>
                  </a:lnTo>
                  <a:lnTo>
                    <a:pt x="7165" y="400"/>
                  </a:lnTo>
                  <a:lnTo>
                    <a:pt x="7161" y="400"/>
                  </a:lnTo>
                  <a:lnTo>
                    <a:pt x="7157" y="396"/>
                  </a:lnTo>
                  <a:lnTo>
                    <a:pt x="7149" y="404"/>
                  </a:lnTo>
                  <a:lnTo>
                    <a:pt x="7133" y="412"/>
                  </a:lnTo>
                  <a:lnTo>
                    <a:pt x="7133" y="420"/>
                  </a:lnTo>
                  <a:lnTo>
                    <a:pt x="7129" y="428"/>
                  </a:lnTo>
                  <a:lnTo>
                    <a:pt x="7121" y="436"/>
                  </a:lnTo>
                  <a:lnTo>
                    <a:pt x="7109" y="444"/>
                  </a:lnTo>
                  <a:lnTo>
                    <a:pt x="7084" y="444"/>
                  </a:lnTo>
                  <a:lnTo>
                    <a:pt x="7064" y="444"/>
                  </a:lnTo>
                  <a:lnTo>
                    <a:pt x="7060" y="444"/>
                  </a:lnTo>
                  <a:lnTo>
                    <a:pt x="7052" y="436"/>
                  </a:lnTo>
                  <a:lnTo>
                    <a:pt x="7048" y="432"/>
                  </a:lnTo>
                  <a:lnTo>
                    <a:pt x="7036" y="428"/>
                  </a:lnTo>
                  <a:lnTo>
                    <a:pt x="7028" y="428"/>
                  </a:lnTo>
                  <a:lnTo>
                    <a:pt x="7016" y="428"/>
                  </a:lnTo>
                  <a:lnTo>
                    <a:pt x="6984" y="452"/>
                  </a:lnTo>
                  <a:lnTo>
                    <a:pt x="6935" y="480"/>
                  </a:lnTo>
                  <a:lnTo>
                    <a:pt x="6911" y="488"/>
                  </a:lnTo>
                  <a:lnTo>
                    <a:pt x="6907" y="488"/>
                  </a:lnTo>
                  <a:lnTo>
                    <a:pt x="6879" y="488"/>
                  </a:lnTo>
                  <a:lnTo>
                    <a:pt x="6850" y="488"/>
                  </a:lnTo>
                  <a:lnTo>
                    <a:pt x="6850" y="492"/>
                  </a:lnTo>
                  <a:lnTo>
                    <a:pt x="6834" y="496"/>
                  </a:lnTo>
                  <a:lnTo>
                    <a:pt x="6822" y="500"/>
                  </a:lnTo>
                  <a:lnTo>
                    <a:pt x="6798" y="500"/>
                  </a:lnTo>
                  <a:lnTo>
                    <a:pt x="6774" y="500"/>
                  </a:lnTo>
                  <a:lnTo>
                    <a:pt x="6770" y="504"/>
                  </a:lnTo>
                  <a:lnTo>
                    <a:pt x="6758" y="513"/>
                  </a:lnTo>
                  <a:lnTo>
                    <a:pt x="6741" y="513"/>
                  </a:lnTo>
                  <a:lnTo>
                    <a:pt x="6653" y="504"/>
                  </a:lnTo>
                  <a:lnTo>
                    <a:pt x="6600" y="500"/>
                  </a:lnTo>
                  <a:lnTo>
                    <a:pt x="6568" y="496"/>
                  </a:lnTo>
                  <a:lnTo>
                    <a:pt x="6528" y="492"/>
                  </a:lnTo>
                  <a:lnTo>
                    <a:pt x="6520" y="496"/>
                  </a:lnTo>
                  <a:lnTo>
                    <a:pt x="6487" y="500"/>
                  </a:lnTo>
                  <a:lnTo>
                    <a:pt x="6467" y="513"/>
                  </a:lnTo>
                  <a:lnTo>
                    <a:pt x="6451" y="517"/>
                  </a:lnTo>
                  <a:lnTo>
                    <a:pt x="6435" y="529"/>
                  </a:lnTo>
                  <a:lnTo>
                    <a:pt x="6423" y="537"/>
                  </a:lnTo>
                  <a:lnTo>
                    <a:pt x="6423" y="541"/>
                  </a:lnTo>
                  <a:lnTo>
                    <a:pt x="6423" y="549"/>
                  </a:lnTo>
                  <a:lnTo>
                    <a:pt x="6431" y="549"/>
                  </a:lnTo>
                  <a:lnTo>
                    <a:pt x="6435" y="549"/>
                  </a:lnTo>
                  <a:lnTo>
                    <a:pt x="6443" y="565"/>
                  </a:lnTo>
                  <a:lnTo>
                    <a:pt x="6447" y="577"/>
                  </a:lnTo>
                  <a:lnTo>
                    <a:pt x="6463" y="581"/>
                  </a:lnTo>
                  <a:lnTo>
                    <a:pt x="6483" y="581"/>
                  </a:lnTo>
                  <a:lnTo>
                    <a:pt x="6503" y="585"/>
                  </a:lnTo>
                  <a:lnTo>
                    <a:pt x="6520" y="597"/>
                  </a:lnTo>
                  <a:lnTo>
                    <a:pt x="6528" y="601"/>
                  </a:lnTo>
                  <a:lnTo>
                    <a:pt x="6528" y="605"/>
                  </a:lnTo>
                  <a:lnTo>
                    <a:pt x="6532" y="605"/>
                  </a:lnTo>
                  <a:lnTo>
                    <a:pt x="6544" y="605"/>
                  </a:lnTo>
                  <a:lnTo>
                    <a:pt x="6548" y="597"/>
                  </a:lnTo>
                  <a:lnTo>
                    <a:pt x="6556" y="589"/>
                  </a:lnTo>
                  <a:lnTo>
                    <a:pt x="6572" y="589"/>
                  </a:lnTo>
                  <a:lnTo>
                    <a:pt x="6592" y="589"/>
                  </a:lnTo>
                  <a:lnTo>
                    <a:pt x="6629" y="605"/>
                  </a:lnTo>
                  <a:lnTo>
                    <a:pt x="6669" y="613"/>
                  </a:lnTo>
                  <a:lnTo>
                    <a:pt x="6673" y="613"/>
                  </a:lnTo>
                  <a:lnTo>
                    <a:pt x="6677" y="613"/>
                  </a:lnTo>
                  <a:lnTo>
                    <a:pt x="6677" y="609"/>
                  </a:lnTo>
                  <a:lnTo>
                    <a:pt x="6673" y="605"/>
                  </a:lnTo>
                  <a:lnTo>
                    <a:pt x="6669" y="597"/>
                  </a:lnTo>
                  <a:lnTo>
                    <a:pt x="6661" y="589"/>
                  </a:lnTo>
                  <a:lnTo>
                    <a:pt x="6661" y="569"/>
                  </a:lnTo>
                  <a:lnTo>
                    <a:pt x="6661" y="549"/>
                  </a:lnTo>
                  <a:lnTo>
                    <a:pt x="6673" y="549"/>
                  </a:lnTo>
                  <a:lnTo>
                    <a:pt x="6681" y="549"/>
                  </a:lnTo>
                  <a:lnTo>
                    <a:pt x="6697" y="549"/>
                  </a:lnTo>
                  <a:lnTo>
                    <a:pt x="6713" y="549"/>
                  </a:lnTo>
                  <a:lnTo>
                    <a:pt x="6717" y="553"/>
                  </a:lnTo>
                  <a:lnTo>
                    <a:pt x="6750" y="565"/>
                  </a:lnTo>
                  <a:lnTo>
                    <a:pt x="6758" y="565"/>
                  </a:lnTo>
                  <a:lnTo>
                    <a:pt x="6766" y="565"/>
                  </a:lnTo>
                  <a:lnTo>
                    <a:pt x="6770" y="565"/>
                  </a:lnTo>
                  <a:lnTo>
                    <a:pt x="6774" y="561"/>
                  </a:lnTo>
                  <a:lnTo>
                    <a:pt x="6778" y="553"/>
                  </a:lnTo>
                  <a:lnTo>
                    <a:pt x="6786" y="549"/>
                  </a:lnTo>
                  <a:lnTo>
                    <a:pt x="6794" y="549"/>
                  </a:lnTo>
                  <a:lnTo>
                    <a:pt x="6818" y="549"/>
                  </a:lnTo>
                  <a:lnTo>
                    <a:pt x="6826" y="549"/>
                  </a:lnTo>
                  <a:lnTo>
                    <a:pt x="6846" y="561"/>
                  </a:lnTo>
                  <a:lnTo>
                    <a:pt x="6850" y="573"/>
                  </a:lnTo>
                  <a:lnTo>
                    <a:pt x="6854" y="585"/>
                  </a:lnTo>
                  <a:lnTo>
                    <a:pt x="6854" y="626"/>
                  </a:lnTo>
                  <a:lnTo>
                    <a:pt x="6858" y="658"/>
                  </a:lnTo>
                  <a:lnTo>
                    <a:pt x="6854" y="662"/>
                  </a:lnTo>
                  <a:lnTo>
                    <a:pt x="6850" y="666"/>
                  </a:lnTo>
                  <a:lnTo>
                    <a:pt x="6846" y="670"/>
                  </a:lnTo>
                  <a:lnTo>
                    <a:pt x="6834" y="670"/>
                  </a:lnTo>
                  <a:lnTo>
                    <a:pt x="6842" y="682"/>
                  </a:lnTo>
                  <a:lnTo>
                    <a:pt x="6842" y="698"/>
                  </a:lnTo>
                  <a:lnTo>
                    <a:pt x="6854" y="706"/>
                  </a:lnTo>
                  <a:lnTo>
                    <a:pt x="6867" y="718"/>
                  </a:lnTo>
                  <a:lnTo>
                    <a:pt x="6875" y="718"/>
                  </a:lnTo>
                  <a:lnTo>
                    <a:pt x="6883" y="718"/>
                  </a:lnTo>
                  <a:lnTo>
                    <a:pt x="6887" y="718"/>
                  </a:lnTo>
                  <a:lnTo>
                    <a:pt x="6895" y="706"/>
                  </a:lnTo>
                  <a:lnTo>
                    <a:pt x="6895" y="694"/>
                  </a:lnTo>
                  <a:lnTo>
                    <a:pt x="6899" y="674"/>
                  </a:lnTo>
                  <a:lnTo>
                    <a:pt x="6903" y="674"/>
                  </a:lnTo>
                  <a:lnTo>
                    <a:pt x="6907" y="670"/>
                  </a:lnTo>
                  <a:lnTo>
                    <a:pt x="6907" y="662"/>
                  </a:lnTo>
                  <a:lnTo>
                    <a:pt x="6911" y="654"/>
                  </a:lnTo>
                  <a:lnTo>
                    <a:pt x="6947" y="654"/>
                  </a:lnTo>
                  <a:lnTo>
                    <a:pt x="6963" y="654"/>
                  </a:lnTo>
                  <a:lnTo>
                    <a:pt x="6963" y="658"/>
                  </a:lnTo>
                  <a:lnTo>
                    <a:pt x="6967" y="662"/>
                  </a:lnTo>
                  <a:lnTo>
                    <a:pt x="6980" y="662"/>
                  </a:lnTo>
                  <a:lnTo>
                    <a:pt x="6992" y="662"/>
                  </a:lnTo>
                  <a:lnTo>
                    <a:pt x="7000" y="674"/>
                  </a:lnTo>
                  <a:lnTo>
                    <a:pt x="7016" y="694"/>
                  </a:lnTo>
                  <a:lnTo>
                    <a:pt x="7016" y="702"/>
                  </a:lnTo>
                  <a:lnTo>
                    <a:pt x="7016" y="710"/>
                  </a:lnTo>
                  <a:lnTo>
                    <a:pt x="7000" y="730"/>
                  </a:lnTo>
                  <a:lnTo>
                    <a:pt x="6984" y="747"/>
                  </a:lnTo>
                  <a:lnTo>
                    <a:pt x="7000" y="747"/>
                  </a:lnTo>
                  <a:lnTo>
                    <a:pt x="7020" y="751"/>
                  </a:lnTo>
                  <a:lnTo>
                    <a:pt x="7024" y="755"/>
                  </a:lnTo>
                  <a:lnTo>
                    <a:pt x="7036" y="767"/>
                  </a:lnTo>
                  <a:lnTo>
                    <a:pt x="7048" y="787"/>
                  </a:lnTo>
                  <a:lnTo>
                    <a:pt x="7052" y="795"/>
                  </a:lnTo>
                  <a:lnTo>
                    <a:pt x="7064" y="807"/>
                  </a:lnTo>
                  <a:lnTo>
                    <a:pt x="7072" y="815"/>
                  </a:lnTo>
                  <a:lnTo>
                    <a:pt x="7080" y="819"/>
                  </a:lnTo>
                  <a:lnTo>
                    <a:pt x="7092" y="819"/>
                  </a:lnTo>
                  <a:lnTo>
                    <a:pt x="7101" y="827"/>
                  </a:lnTo>
                  <a:lnTo>
                    <a:pt x="7109" y="855"/>
                  </a:lnTo>
                  <a:lnTo>
                    <a:pt x="7113" y="855"/>
                  </a:lnTo>
                  <a:lnTo>
                    <a:pt x="7121" y="855"/>
                  </a:lnTo>
                  <a:lnTo>
                    <a:pt x="7121" y="892"/>
                  </a:lnTo>
                  <a:lnTo>
                    <a:pt x="7121" y="928"/>
                  </a:lnTo>
                  <a:lnTo>
                    <a:pt x="7109" y="936"/>
                  </a:lnTo>
                  <a:lnTo>
                    <a:pt x="7101" y="944"/>
                  </a:lnTo>
                  <a:lnTo>
                    <a:pt x="7092" y="944"/>
                  </a:lnTo>
                  <a:lnTo>
                    <a:pt x="7080" y="944"/>
                  </a:lnTo>
                  <a:lnTo>
                    <a:pt x="7076" y="940"/>
                  </a:lnTo>
                  <a:lnTo>
                    <a:pt x="7064" y="928"/>
                  </a:lnTo>
                  <a:lnTo>
                    <a:pt x="7048" y="924"/>
                  </a:lnTo>
                  <a:lnTo>
                    <a:pt x="7032" y="924"/>
                  </a:lnTo>
                  <a:lnTo>
                    <a:pt x="7024" y="920"/>
                  </a:lnTo>
                  <a:lnTo>
                    <a:pt x="7020" y="920"/>
                  </a:lnTo>
                  <a:lnTo>
                    <a:pt x="7016" y="916"/>
                  </a:lnTo>
                  <a:lnTo>
                    <a:pt x="7012" y="880"/>
                  </a:lnTo>
                  <a:lnTo>
                    <a:pt x="7008" y="872"/>
                  </a:lnTo>
                  <a:lnTo>
                    <a:pt x="6992" y="864"/>
                  </a:lnTo>
                  <a:lnTo>
                    <a:pt x="6967" y="860"/>
                  </a:lnTo>
                  <a:lnTo>
                    <a:pt x="6967" y="864"/>
                  </a:lnTo>
                  <a:lnTo>
                    <a:pt x="6955" y="864"/>
                  </a:lnTo>
                  <a:lnTo>
                    <a:pt x="6947" y="864"/>
                  </a:lnTo>
                  <a:lnTo>
                    <a:pt x="6935" y="860"/>
                  </a:lnTo>
                  <a:lnTo>
                    <a:pt x="6927" y="860"/>
                  </a:lnTo>
                  <a:lnTo>
                    <a:pt x="6915" y="864"/>
                  </a:lnTo>
                  <a:lnTo>
                    <a:pt x="6907" y="872"/>
                  </a:lnTo>
                  <a:lnTo>
                    <a:pt x="6879" y="872"/>
                  </a:lnTo>
                  <a:lnTo>
                    <a:pt x="6850" y="868"/>
                  </a:lnTo>
                  <a:lnTo>
                    <a:pt x="6842" y="864"/>
                  </a:lnTo>
                  <a:lnTo>
                    <a:pt x="6834" y="864"/>
                  </a:lnTo>
                  <a:lnTo>
                    <a:pt x="6830" y="855"/>
                  </a:lnTo>
                  <a:lnTo>
                    <a:pt x="6826" y="847"/>
                  </a:lnTo>
                  <a:lnTo>
                    <a:pt x="6822" y="831"/>
                  </a:lnTo>
                  <a:lnTo>
                    <a:pt x="6818" y="819"/>
                  </a:lnTo>
                  <a:lnTo>
                    <a:pt x="6818" y="815"/>
                  </a:lnTo>
                  <a:lnTo>
                    <a:pt x="6814" y="811"/>
                  </a:lnTo>
                  <a:lnTo>
                    <a:pt x="6786" y="807"/>
                  </a:lnTo>
                  <a:lnTo>
                    <a:pt x="6758" y="807"/>
                  </a:lnTo>
                  <a:lnTo>
                    <a:pt x="6733" y="783"/>
                  </a:lnTo>
                  <a:lnTo>
                    <a:pt x="6709" y="767"/>
                  </a:lnTo>
                  <a:lnTo>
                    <a:pt x="6705" y="755"/>
                  </a:lnTo>
                  <a:lnTo>
                    <a:pt x="6705" y="751"/>
                  </a:lnTo>
                  <a:lnTo>
                    <a:pt x="6697" y="747"/>
                  </a:lnTo>
                  <a:lnTo>
                    <a:pt x="6681" y="734"/>
                  </a:lnTo>
                  <a:lnTo>
                    <a:pt x="6677" y="734"/>
                  </a:lnTo>
                  <a:lnTo>
                    <a:pt x="6673" y="730"/>
                  </a:lnTo>
                  <a:lnTo>
                    <a:pt x="6669" y="730"/>
                  </a:lnTo>
                  <a:lnTo>
                    <a:pt x="6661" y="734"/>
                  </a:lnTo>
                  <a:lnTo>
                    <a:pt x="6657" y="743"/>
                  </a:lnTo>
                  <a:lnTo>
                    <a:pt x="6653" y="751"/>
                  </a:lnTo>
                  <a:lnTo>
                    <a:pt x="6645" y="751"/>
                  </a:lnTo>
                  <a:lnTo>
                    <a:pt x="6633" y="755"/>
                  </a:lnTo>
                  <a:lnTo>
                    <a:pt x="6633" y="767"/>
                  </a:lnTo>
                  <a:lnTo>
                    <a:pt x="6633" y="775"/>
                  </a:lnTo>
                  <a:lnTo>
                    <a:pt x="6625" y="783"/>
                  </a:lnTo>
                  <a:lnTo>
                    <a:pt x="6620" y="795"/>
                  </a:lnTo>
                  <a:lnTo>
                    <a:pt x="6604" y="799"/>
                  </a:lnTo>
                  <a:lnTo>
                    <a:pt x="6592" y="811"/>
                  </a:lnTo>
                  <a:lnTo>
                    <a:pt x="6592" y="827"/>
                  </a:lnTo>
                  <a:lnTo>
                    <a:pt x="6592" y="847"/>
                  </a:lnTo>
                  <a:lnTo>
                    <a:pt x="6580" y="851"/>
                  </a:lnTo>
                  <a:lnTo>
                    <a:pt x="6576" y="855"/>
                  </a:lnTo>
                  <a:lnTo>
                    <a:pt x="6520" y="872"/>
                  </a:lnTo>
                  <a:lnTo>
                    <a:pt x="6512" y="876"/>
                  </a:lnTo>
                  <a:lnTo>
                    <a:pt x="6503" y="876"/>
                  </a:lnTo>
                  <a:lnTo>
                    <a:pt x="6491" y="876"/>
                  </a:lnTo>
                  <a:lnTo>
                    <a:pt x="6491" y="864"/>
                  </a:lnTo>
                  <a:lnTo>
                    <a:pt x="6491" y="855"/>
                  </a:lnTo>
                  <a:lnTo>
                    <a:pt x="6491" y="835"/>
                  </a:lnTo>
                  <a:lnTo>
                    <a:pt x="6495" y="823"/>
                  </a:lnTo>
                  <a:lnTo>
                    <a:pt x="6512" y="815"/>
                  </a:lnTo>
                  <a:lnTo>
                    <a:pt x="6520" y="807"/>
                  </a:lnTo>
                  <a:lnTo>
                    <a:pt x="6528" y="787"/>
                  </a:lnTo>
                  <a:lnTo>
                    <a:pt x="6532" y="767"/>
                  </a:lnTo>
                  <a:lnTo>
                    <a:pt x="6532" y="734"/>
                  </a:lnTo>
                  <a:lnTo>
                    <a:pt x="6528" y="722"/>
                  </a:lnTo>
                  <a:lnTo>
                    <a:pt x="6516" y="706"/>
                  </a:lnTo>
                  <a:lnTo>
                    <a:pt x="6503" y="694"/>
                  </a:lnTo>
                  <a:lnTo>
                    <a:pt x="6483" y="690"/>
                  </a:lnTo>
                  <a:lnTo>
                    <a:pt x="6459" y="682"/>
                  </a:lnTo>
                  <a:lnTo>
                    <a:pt x="6447" y="682"/>
                  </a:lnTo>
                  <a:lnTo>
                    <a:pt x="6427" y="682"/>
                  </a:lnTo>
                  <a:lnTo>
                    <a:pt x="6399" y="690"/>
                  </a:lnTo>
                  <a:lnTo>
                    <a:pt x="6395" y="694"/>
                  </a:lnTo>
                  <a:lnTo>
                    <a:pt x="6326" y="694"/>
                  </a:lnTo>
                  <a:lnTo>
                    <a:pt x="6257" y="694"/>
                  </a:lnTo>
                  <a:lnTo>
                    <a:pt x="6249" y="690"/>
                  </a:lnTo>
                  <a:lnTo>
                    <a:pt x="6233" y="682"/>
                  </a:lnTo>
                  <a:lnTo>
                    <a:pt x="6221" y="654"/>
                  </a:lnTo>
                  <a:lnTo>
                    <a:pt x="6205" y="634"/>
                  </a:lnTo>
                  <a:lnTo>
                    <a:pt x="6205" y="626"/>
                  </a:lnTo>
                  <a:lnTo>
                    <a:pt x="6201" y="617"/>
                  </a:lnTo>
                  <a:lnTo>
                    <a:pt x="6197" y="613"/>
                  </a:lnTo>
                  <a:lnTo>
                    <a:pt x="6189" y="609"/>
                  </a:lnTo>
                  <a:lnTo>
                    <a:pt x="6185" y="597"/>
                  </a:lnTo>
                  <a:lnTo>
                    <a:pt x="6181" y="585"/>
                  </a:lnTo>
                  <a:lnTo>
                    <a:pt x="6173" y="573"/>
                  </a:lnTo>
                  <a:lnTo>
                    <a:pt x="6157" y="561"/>
                  </a:lnTo>
                  <a:lnTo>
                    <a:pt x="6116" y="561"/>
                  </a:lnTo>
                  <a:lnTo>
                    <a:pt x="6068" y="561"/>
                  </a:lnTo>
                  <a:lnTo>
                    <a:pt x="6056" y="541"/>
                  </a:lnTo>
                  <a:lnTo>
                    <a:pt x="6040" y="533"/>
                  </a:lnTo>
                  <a:lnTo>
                    <a:pt x="6027" y="533"/>
                  </a:lnTo>
                  <a:lnTo>
                    <a:pt x="6015" y="533"/>
                  </a:lnTo>
                  <a:lnTo>
                    <a:pt x="5999" y="525"/>
                  </a:lnTo>
                  <a:lnTo>
                    <a:pt x="5987" y="525"/>
                  </a:lnTo>
                  <a:lnTo>
                    <a:pt x="5983" y="529"/>
                  </a:lnTo>
                  <a:lnTo>
                    <a:pt x="5975" y="529"/>
                  </a:lnTo>
                  <a:lnTo>
                    <a:pt x="5923" y="529"/>
                  </a:lnTo>
                  <a:lnTo>
                    <a:pt x="5866" y="529"/>
                  </a:lnTo>
                  <a:lnTo>
                    <a:pt x="5862" y="525"/>
                  </a:lnTo>
                  <a:lnTo>
                    <a:pt x="5850" y="525"/>
                  </a:lnTo>
                  <a:lnTo>
                    <a:pt x="5842" y="533"/>
                  </a:lnTo>
                  <a:lnTo>
                    <a:pt x="5830" y="549"/>
                  </a:lnTo>
                  <a:lnTo>
                    <a:pt x="5818" y="549"/>
                  </a:lnTo>
                  <a:lnTo>
                    <a:pt x="5785" y="549"/>
                  </a:lnTo>
                  <a:lnTo>
                    <a:pt x="5753" y="549"/>
                  </a:lnTo>
                  <a:lnTo>
                    <a:pt x="5733" y="533"/>
                  </a:lnTo>
                  <a:lnTo>
                    <a:pt x="5725" y="525"/>
                  </a:lnTo>
                  <a:lnTo>
                    <a:pt x="5685" y="517"/>
                  </a:lnTo>
                  <a:lnTo>
                    <a:pt x="5648" y="517"/>
                  </a:lnTo>
                  <a:lnTo>
                    <a:pt x="5644" y="513"/>
                  </a:lnTo>
                  <a:lnTo>
                    <a:pt x="5612" y="513"/>
                  </a:lnTo>
                  <a:lnTo>
                    <a:pt x="5588" y="513"/>
                  </a:lnTo>
                  <a:lnTo>
                    <a:pt x="5555" y="513"/>
                  </a:lnTo>
                  <a:lnTo>
                    <a:pt x="5499" y="504"/>
                  </a:lnTo>
                  <a:lnTo>
                    <a:pt x="5495" y="513"/>
                  </a:lnTo>
                  <a:lnTo>
                    <a:pt x="5487" y="513"/>
                  </a:lnTo>
                  <a:lnTo>
                    <a:pt x="5479" y="533"/>
                  </a:lnTo>
                  <a:lnTo>
                    <a:pt x="5475" y="549"/>
                  </a:lnTo>
                  <a:lnTo>
                    <a:pt x="5475" y="553"/>
                  </a:lnTo>
                  <a:lnTo>
                    <a:pt x="5475" y="569"/>
                  </a:lnTo>
                  <a:lnTo>
                    <a:pt x="5475" y="573"/>
                  </a:lnTo>
                  <a:lnTo>
                    <a:pt x="5479" y="577"/>
                  </a:lnTo>
                  <a:lnTo>
                    <a:pt x="5487" y="581"/>
                  </a:lnTo>
                  <a:lnTo>
                    <a:pt x="5495" y="585"/>
                  </a:lnTo>
                  <a:lnTo>
                    <a:pt x="5527" y="589"/>
                  </a:lnTo>
                  <a:lnTo>
                    <a:pt x="5555" y="597"/>
                  </a:lnTo>
                  <a:lnTo>
                    <a:pt x="5559" y="597"/>
                  </a:lnTo>
                  <a:lnTo>
                    <a:pt x="5564" y="601"/>
                  </a:lnTo>
                  <a:lnTo>
                    <a:pt x="5564" y="609"/>
                  </a:lnTo>
                  <a:lnTo>
                    <a:pt x="5564" y="617"/>
                  </a:lnTo>
                  <a:lnTo>
                    <a:pt x="5547" y="634"/>
                  </a:lnTo>
                  <a:lnTo>
                    <a:pt x="5527" y="654"/>
                  </a:lnTo>
                  <a:lnTo>
                    <a:pt x="5523" y="654"/>
                  </a:lnTo>
                  <a:lnTo>
                    <a:pt x="5515" y="654"/>
                  </a:lnTo>
                  <a:lnTo>
                    <a:pt x="5523" y="658"/>
                  </a:lnTo>
                  <a:lnTo>
                    <a:pt x="5511" y="666"/>
                  </a:lnTo>
                  <a:lnTo>
                    <a:pt x="5499" y="674"/>
                  </a:lnTo>
                  <a:lnTo>
                    <a:pt x="5499" y="706"/>
                  </a:lnTo>
                  <a:lnTo>
                    <a:pt x="5503" y="743"/>
                  </a:lnTo>
                  <a:lnTo>
                    <a:pt x="5507" y="751"/>
                  </a:lnTo>
                  <a:lnTo>
                    <a:pt x="5511" y="767"/>
                  </a:lnTo>
                  <a:lnTo>
                    <a:pt x="5511" y="811"/>
                  </a:lnTo>
                  <a:lnTo>
                    <a:pt x="5511" y="860"/>
                  </a:lnTo>
                  <a:lnTo>
                    <a:pt x="5507" y="872"/>
                  </a:lnTo>
                  <a:lnTo>
                    <a:pt x="5503" y="884"/>
                  </a:lnTo>
                  <a:lnTo>
                    <a:pt x="5503" y="892"/>
                  </a:lnTo>
                  <a:lnTo>
                    <a:pt x="5499" y="892"/>
                  </a:lnTo>
                  <a:lnTo>
                    <a:pt x="5483" y="896"/>
                  </a:lnTo>
                  <a:lnTo>
                    <a:pt x="5463" y="900"/>
                  </a:lnTo>
                  <a:lnTo>
                    <a:pt x="5447" y="912"/>
                  </a:lnTo>
                  <a:lnTo>
                    <a:pt x="5430" y="920"/>
                  </a:lnTo>
                  <a:lnTo>
                    <a:pt x="5414" y="920"/>
                  </a:lnTo>
                  <a:lnTo>
                    <a:pt x="5398" y="920"/>
                  </a:lnTo>
                  <a:lnTo>
                    <a:pt x="5390" y="924"/>
                  </a:lnTo>
                  <a:lnTo>
                    <a:pt x="5378" y="928"/>
                  </a:lnTo>
                  <a:lnTo>
                    <a:pt x="5313" y="944"/>
                  </a:lnTo>
                  <a:lnTo>
                    <a:pt x="5281" y="952"/>
                  </a:lnTo>
                  <a:lnTo>
                    <a:pt x="5277" y="960"/>
                  </a:lnTo>
                  <a:lnTo>
                    <a:pt x="5269" y="964"/>
                  </a:lnTo>
                  <a:lnTo>
                    <a:pt x="5249" y="964"/>
                  </a:lnTo>
                  <a:lnTo>
                    <a:pt x="5225" y="964"/>
                  </a:lnTo>
                  <a:lnTo>
                    <a:pt x="5213" y="960"/>
                  </a:lnTo>
                  <a:lnTo>
                    <a:pt x="5188" y="956"/>
                  </a:lnTo>
                  <a:lnTo>
                    <a:pt x="5184" y="952"/>
                  </a:lnTo>
                  <a:lnTo>
                    <a:pt x="5172" y="944"/>
                  </a:lnTo>
                  <a:lnTo>
                    <a:pt x="5144" y="940"/>
                  </a:lnTo>
                  <a:lnTo>
                    <a:pt x="5112" y="928"/>
                  </a:lnTo>
                  <a:lnTo>
                    <a:pt x="5104" y="920"/>
                  </a:lnTo>
                  <a:lnTo>
                    <a:pt x="5100" y="916"/>
                  </a:lnTo>
                  <a:lnTo>
                    <a:pt x="5087" y="912"/>
                  </a:lnTo>
                  <a:lnTo>
                    <a:pt x="5083" y="912"/>
                  </a:lnTo>
                  <a:lnTo>
                    <a:pt x="5071" y="900"/>
                  </a:lnTo>
                  <a:lnTo>
                    <a:pt x="5059" y="892"/>
                  </a:lnTo>
                  <a:lnTo>
                    <a:pt x="5043" y="884"/>
                  </a:lnTo>
                  <a:lnTo>
                    <a:pt x="5031" y="884"/>
                  </a:lnTo>
                  <a:lnTo>
                    <a:pt x="5019" y="892"/>
                  </a:lnTo>
                  <a:lnTo>
                    <a:pt x="5003" y="892"/>
                  </a:lnTo>
                  <a:lnTo>
                    <a:pt x="4979" y="904"/>
                  </a:lnTo>
                  <a:lnTo>
                    <a:pt x="4946" y="928"/>
                  </a:lnTo>
                  <a:lnTo>
                    <a:pt x="4938" y="940"/>
                  </a:lnTo>
                  <a:lnTo>
                    <a:pt x="4930" y="948"/>
                  </a:lnTo>
                  <a:lnTo>
                    <a:pt x="4914" y="952"/>
                  </a:lnTo>
                  <a:lnTo>
                    <a:pt x="4890" y="956"/>
                  </a:lnTo>
                  <a:lnTo>
                    <a:pt x="4870" y="956"/>
                  </a:lnTo>
                  <a:lnTo>
                    <a:pt x="4845" y="956"/>
                  </a:lnTo>
                  <a:lnTo>
                    <a:pt x="4841" y="952"/>
                  </a:lnTo>
                  <a:lnTo>
                    <a:pt x="4833" y="952"/>
                  </a:lnTo>
                  <a:lnTo>
                    <a:pt x="4825" y="952"/>
                  </a:lnTo>
                  <a:lnTo>
                    <a:pt x="4817" y="956"/>
                  </a:lnTo>
                  <a:lnTo>
                    <a:pt x="4765" y="956"/>
                  </a:lnTo>
                  <a:lnTo>
                    <a:pt x="4712" y="956"/>
                  </a:lnTo>
                  <a:lnTo>
                    <a:pt x="4696" y="960"/>
                  </a:lnTo>
                  <a:lnTo>
                    <a:pt x="4676" y="960"/>
                  </a:lnTo>
                  <a:lnTo>
                    <a:pt x="4664" y="977"/>
                  </a:lnTo>
                  <a:lnTo>
                    <a:pt x="4652" y="985"/>
                  </a:lnTo>
                  <a:lnTo>
                    <a:pt x="4652" y="993"/>
                  </a:lnTo>
                  <a:lnTo>
                    <a:pt x="4644" y="1001"/>
                  </a:lnTo>
                  <a:lnTo>
                    <a:pt x="4644" y="1025"/>
                  </a:lnTo>
                  <a:lnTo>
                    <a:pt x="4640" y="1053"/>
                  </a:lnTo>
                  <a:lnTo>
                    <a:pt x="4616" y="1061"/>
                  </a:lnTo>
                  <a:lnTo>
                    <a:pt x="4591" y="1069"/>
                  </a:lnTo>
                  <a:lnTo>
                    <a:pt x="4583" y="1077"/>
                  </a:lnTo>
                  <a:lnTo>
                    <a:pt x="4575" y="1089"/>
                  </a:lnTo>
                  <a:lnTo>
                    <a:pt x="4567" y="1098"/>
                  </a:lnTo>
                  <a:lnTo>
                    <a:pt x="4559" y="1106"/>
                  </a:lnTo>
                  <a:lnTo>
                    <a:pt x="4559" y="1122"/>
                  </a:lnTo>
                  <a:lnTo>
                    <a:pt x="4559" y="1142"/>
                  </a:lnTo>
                  <a:lnTo>
                    <a:pt x="4527" y="1150"/>
                  </a:lnTo>
                  <a:lnTo>
                    <a:pt x="4494" y="1154"/>
                  </a:lnTo>
                  <a:lnTo>
                    <a:pt x="4490" y="1158"/>
                  </a:lnTo>
                  <a:lnTo>
                    <a:pt x="4486" y="1158"/>
                  </a:lnTo>
                  <a:lnTo>
                    <a:pt x="4478" y="1166"/>
                  </a:lnTo>
                  <a:lnTo>
                    <a:pt x="4474" y="1170"/>
                  </a:lnTo>
                  <a:lnTo>
                    <a:pt x="4458" y="1174"/>
                  </a:lnTo>
                  <a:lnTo>
                    <a:pt x="4434" y="1174"/>
                  </a:lnTo>
                  <a:lnTo>
                    <a:pt x="4422" y="1182"/>
                  </a:lnTo>
                  <a:lnTo>
                    <a:pt x="4418" y="1190"/>
                  </a:lnTo>
                  <a:lnTo>
                    <a:pt x="4422" y="1223"/>
                  </a:lnTo>
                  <a:lnTo>
                    <a:pt x="4422" y="1259"/>
                  </a:lnTo>
                  <a:lnTo>
                    <a:pt x="4422" y="1271"/>
                  </a:lnTo>
                  <a:lnTo>
                    <a:pt x="4418" y="1291"/>
                  </a:lnTo>
                  <a:lnTo>
                    <a:pt x="4398" y="1295"/>
                  </a:lnTo>
                  <a:lnTo>
                    <a:pt x="4382" y="1303"/>
                  </a:lnTo>
                  <a:lnTo>
                    <a:pt x="4377" y="1311"/>
                  </a:lnTo>
                  <a:lnTo>
                    <a:pt x="4365" y="1319"/>
                  </a:lnTo>
                  <a:lnTo>
                    <a:pt x="4365" y="1328"/>
                  </a:lnTo>
                  <a:lnTo>
                    <a:pt x="4361" y="1340"/>
                  </a:lnTo>
                  <a:lnTo>
                    <a:pt x="4361" y="1344"/>
                  </a:lnTo>
                  <a:lnTo>
                    <a:pt x="4357" y="1344"/>
                  </a:lnTo>
                  <a:lnTo>
                    <a:pt x="4357" y="1368"/>
                  </a:lnTo>
                  <a:lnTo>
                    <a:pt x="4357" y="1392"/>
                  </a:lnTo>
                  <a:lnTo>
                    <a:pt x="4345" y="1404"/>
                  </a:lnTo>
                  <a:lnTo>
                    <a:pt x="4329" y="1424"/>
                  </a:lnTo>
                  <a:lnTo>
                    <a:pt x="4325" y="1428"/>
                  </a:lnTo>
                  <a:lnTo>
                    <a:pt x="4313" y="1440"/>
                  </a:lnTo>
                  <a:lnTo>
                    <a:pt x="4297" y="1465"/>
                  </a:lnTo>
                  <a:lnTo>
                    <a:pt x="4281" y="1481"/>
                  </a:lnTo>
                  <a:lnTo>
                    <a:pt x="4273" y="1485"/>
                  </a:lnTo>
                  <a:lnTo>
                    <a:pt x="4265" y="1489"/>
                  </a:lnTo>
                  <a:lnTo>
                    <a:pt x="4232" y="1493"/>
                  </a:lnTo>
                  <a:lnTo>
                    <a:pt x="4216" y="1501"/>
                  </a:lnTo>
                  <a:lnTo>
                    <a:pt x="4184" y="1501"/>
                  </a:lnTo>
                  <a:lnTo>
                    <a:pt x="4115" y="1489"/>
                  </a:lnTo>
                  <a:lnTo>
                    <a:pt x="4099" y="1485"/>
                  </a:lnTo>
                  <a:lnTo>
                    <a:pt x="4079" y="1477"/>
                  </a:lnTo>
                  <a:lnTo>
                    <a:pt x="4071" y="1465"/>
                  </a:lnTo>
                  <a:lnTo>
                    <a:pt x="4063" y="1449"/>
                  </a:lnTo>
                  <a:lnTo>
                    <a:pt x="4047" y="1445"/>
                  </a:lnTo>
                  <a:lnTo>
                    <a:pt x="4018" y="1440"/>
                  </a:lnTo>
                  <a:lnTo>
                    <a:pt x="4018" y="1436"/>
                  </a:lnTo>
                  <a:lnTo>
                    <a:pt x="4014" y="1424"/>
                  </a:lnTo>
                  <a:lnTo>
                    <a:pt x="4002" y="1424"/>
                  </a:lnTo>
                  <a:lnTo>
                    <a:pt x="3990" y="1416"/>
                  </a:lnTo>
                  <a:lnTo>
                    <a:pt x="3978" y="1408"/>
                  </a:lnTo>
                  <a:lnTo>
                    <a:pt x="3974" y="1404"/>
                  </a:lnTo>
                  <a:lnTo>
                    <a:pt x="3962" y="1404"/>
                  </a:lnTo>
                  <a:lnTo>
                    <a:pt x="3946" y="1400"/>
                  </a:lnTo>
                  <a:lnTo>
                    <a:pt x="3926" y="1400"/>
                  </a:lnTo>
                  <a:lnTo>
                    <a:pt x="3914" y="1400"/>
                  </a:lnTo>
                  <a:lnTo>
                    <a:pt x="3905" y="1408"/>
                  </a:lnTo>
                  <a:lnTo>
                    <a:pt x="3893" y="1424"/>
                  </a:lnTo>
                  <a:lnTo>
                    <a:pt x="3885" y="1424"/>
                  </a:lnTo>
                  <a:lnTo>
                    <a:pt x="3877" y="1424"/>
                  </a:lnTo>
                  <a:lnTo>
                    <a:pt x="3857" y="1440"/>
                  </a:lnTo>
                  <a:lnTo>
                    <a:pt x="3833" y="1457"/>
                  </a:lnTo>
                  <a:lnTo>
                    <a:pt x="3821" y="1465"/>
                  </a:lnTo>
                  <a:lnTo>
                    <a:pt x="3809" y="1465"/>
                  </a:lnTo>
                  <a:lnTo>
                    <a:pt x="3801" y="1473"/>
                  </a:lnTo>
                  <a:lnTo>
                    <a:pt x="3797" y="1477"/>
                  </a:lnTo>
                  <a:lnTo>
                    <a:pt x="3789" y="1481"/>
                  </a:lnTo>
                  <a:lnTo>
                    <a:pt x="3776" y="1485"/>
                  </a:lnTo>
                  <a:lnTo>
                    <a:pt x="3772" y="1489"/>
                  </a:lnTo>
                  <a:lnTo>
                    <a:pt x="3772" y="1493"/>
                  </a:lnTo>
                  <a:lnTo>
                    <a:pt x="3772" y="1509"/>
                  </a:lnTo>
                  <a:lnTo>
                    <a:pt x="3776" y="1521"/>
                  </a:lnTo>
                  <a:lnTo>
                    <a:pt x="3772" y="1521"/>
                  </a:lnTo>
                  <a:lnTo>
                    <a:pt x="3768" y="1525"/>
                  </a:lnTo>
                  <a:lnTo>
                    <a:pt x="3768" y="1549"/>
                  </a:lnTo>
                  <a:lnTo>
                    <a:pt x="3764" y="1566"/>
                  </a:lnTo>
                  <a:lnTo>
                    <a:pt x="3760" y="1570"/>
                  </a:lnTo>
                  <a:lnTo>
                    <a:pt x="3756" y="1574"/>
                  </a:lnTo>
                  <a:lnTo>
                    <a:pt x="3740" y="1578"/>
                  </a:lnTo>
                  <a:lnTo>
                    <a:pt x="3728" y="1582"/>
                  </a:lnTo>
                  <a:lnTo>
                    <a:pt x="3716" y="1594"/>
                  </a:lnTo>
                  <a:lnTo>
                    <a:pt x="3708" y="1606"/>
                  </a:lnTo>
                  <a:lnTo>
                    <a:pt x="3667" y="1606"/>
                  </a:lnTo>
                  <a:lnTo>
                    <a:pt x="3635" y="1610"/>
                  </a:lnTo>
                  <a:lnTo>
                    <a:pt x="3635" y="1598"/>
                  </a:lnTo>
                  <a:lnTo>
                    <a:pt x="3635" y="1582"/>
                  </a:lnTo>
                  <a:lnTo>
                    <a:pt x="3619" y="1582"/>
                  </a:lnTo>
                  <a:lnTo>
                    <a:pt x="3595" y="1578"/>
                  </a:lnTo>
                  <a:lnTo>
                    <a:pt x="3587" y="1574"/>
                  </a:lnTo>
                  <a:lnTo>
                    <a:pt x="3583" y="1570"/>
                  </a:lnTo>
                  <a:lnTo>
                    <a:pt x="3567" y="1570"/>
                  </a:lnTo>
                  <a:lnTo>
                    <a:pt x="3526" y="1574"/>
                  </a:lnTo>
                  <a:lnTo>
                    <a:pt x="3494" y="1566"/>
                  </a:lnTo>
                  <a:lnTo>
                    <a:pt x="3458" y="1562"/>
                  </a:lnTo>
                  <a:lnTo>
                    <a:pt x="3454" y="1562"/>
                  </a:lnTo>
                  <a:lnTo>
                    <a:pt x="3442" y="1566"/>
                  </a:lnTo>
                  <a:lnTo>
                    <a:pt x="3438" y="1574"/>
                  </a:lnTo>
                  <a:lnTo>
                    <a:pt x="3434" y="1578"/>
                  </a:lnTo>
                  <a:lnTo>
                    <a:pt x="3409" y="1594"/>
                  </a:lnTo>
                  <a:lnTo>
                    <a:pt x="3377" y="1610"/>
                  </a:lnTo>
                  <a:lnTo>
                    <a:pt x="3317" y="1626"/>
                  </a:lnTo>
                  <a:lnTo>
                    <a:pt x="3280" y="1642"/>
                  </a:lnTo>
                  <a:lnTo>
                    <a:pt x="3260" y="1646"/>
                  </a:lnTo>
                  <a:lnTo>
                    <a:pt x="3228" y="1654"/>
                  </a:lnTo>
                  <a:lnTo>
                    <a:pt x="3224" y="1658"/>
                  </a:lnTo>
                  <a:lnTo>
                    <a:pt x="3216" y="1662"/>
                  </a:lnTo>
                  <a:lnTo>
                    <a:pt x="3195" y="1670"/>
                  </a:lnTo>
                  <a:lnTo>
                    <a:pt x="3163" y="1674"/>
                  </a:lnTo>
                  <a:lnTo>
                    <a:pt x="3163" y="1683"/>
                  </a:lnTo>
                  <a:lnTo>
                    <a:pt x="3143" y="1687"/>
                  </a:lnTo>
                  <a:lnTo>
                    <a:pt x="3119" y="1691"/>
                  </a:lnTo>
                  <a:lnTo>
                    <a:pt x="3103" y="1695"/>
                  </a:lnTo>
                  <a:lnTo>
                    <a:pt x="3095" y="1699"/>
                  </a:lnTo>
                  <a:lnTo>
                    <a:pt x="3083" y="1699"/>
                  </a:lnTo>
                  <a:lnTo>
                    <a:pt x="3066" y="1699"/>
                  </a:lnTo>
                  <a:lnTo>
                    <a:pt x="3050" y="1695"/>
                  </a:lnTo>
                  <a:lnTo>
                    <a:pt x="3014" y="1691"/>
                  </a:lnTo>
                  <a:lnTo>
                    <a:pt x="3006" y="1683"/>
                  </a:lnTo>
                  <a:lnTo>
                    <a:pt x="2990" y="1674"/>
                  </a:lnTo>
                  <a:lnTo>
                    <a:pt x="2970" y="1674"/>
                  </a:lnTo>
                  <a:lnTo>
                    <a:pt x="2949" y="1674"/>
                  </a:lnTo>
                  <a:lnTo>
                    <a:pt x="2917" y="1666"/>
                  </a:lnTo>
                  <a:lnTo>
                    <a:pt x="2881" y="1662"/>
                  </a:lnTo>
                  <a:lnTo>
                    <a:pt x="2861" y="1662"/>
                  </a:lnTo>
                  <a:lnTo>
                    <a:pt x="2836" y="1662"/>
                  </a:lnTo>
                  <a:lnTo>
                    <a:pt x="2816" y="1666"/>
                  </a:lnTo>
                  <a:lnTo>
                    <a:pt x="2796" y="1670"/>
                  </a:lnTo>
                  <a:lnTo>
                    <a:pt x="2792" y="1707"/>
                  </a:lnTo>
                  <a:lnTo>
                    <a:pt x="2788" y="1719"/>
                  </a:lnTo>
                  <a:lnTo>
                    <a:pt x="2784" y="1723"/>
                  </a:lnTo>
                  <a:lnTo>
                    <a:pt x="2776" y="1731"/>
                  </a:lnTo>
                  <a:lnTo>
                    <a:pt x="2744" y="1743"/>
                  </a:lnTo>
                  <a:lnTo>
                    <a:pt x="2736" y="1743"/>
                  </a:lnTo>
                  <a:lnTo>
                    <a:pt x="2728" y="1743"/>
                  </a:lnTo>
                  <a:lnTo>
                    <a:pt x="2711" y="1743"/>
                  </a:lnTo>
                  <a:lnTo>
                    <a:pt x="2707" y="1743"/>
                  </a:lnTo>
                  <a:lnTo>
                    <a:pt x="2699" y="1747"/>
                  </a:lnTo>
                  <a:lnTo>
                    <a:pt x="2675" y="1755"/>
                  </a:lnTo>
                  <a:lnTo>
                    <a:pt x="2647" y="1755"/>
                  </a:lnTo>
                  <a:lnTo>
                    <a:pt x="2643" y="1747"/>
                  </a:lnTo>
                  <a:lnTo>
                    <a:pt x="2635" y="1743"/>
                  </a:lnTo>
                  <a:lnTo>
                    <a:pt x="2627" y="1743"/>
                  </a:lnTo>
                  <a:lnTo>
                    <a:pt x="2619" y="1743"/>
                  </a:lnTo>
                  <a:lnTo>
                    <a:pt x="2607" y="1731"/>
                  </a:lnTo>
                  <a:lnTo>
                    <a:pt x="2594" y="1723"/>
                  </a:lnTo>
                  <a:lnTo>
                    <a:pt x="2586" y="1707"/>
                  </a:lnTo>
                  <a:lnTo>
                    <a:pt x="2578" y="1695"/>
                  </a:lnTo>
                  <a:lnTo>
                    <a:pt x="2566" y="1695"/>
                  </a:lnTo>
                  <a:lnTo>
                    <a:pt x="2554" y="1695"/>
                  </a:lnTo>
                  <a:lnTo>
                    <a:pt x="2546" y="1707"/>
                  </a:lnTo>
                  <a:lnTo>
                    <a:pt x="2534" y="1719"/>
                  </a:lnTo>
                  <a:lnTo>
                    <a:pt x="2530" y="1727"/>
                  </a:lnTo>
                  <a:lnTo>
                    <a:pt x="2526" y="1735"/>
                  </a:lnTo>
                  <a:lnTo>
                    <a:pt x="2514" y="1747"/>
                  </a:lnTo>
                  <a:lnTo>
                    <a:pt x="2510" y="1763"/>
                  </a:lnTo>
                  <a:lnTo>
                    <a:pt x="2502" y="1763"/>
                  </a:lnTo>
                  <a:lnTo>
                    <a:pt x="2498" y="1767"/>
                  </a:lnTo>
                  <a:lnTo>
                    <a:pt x="2498" y="1775"/>
                  </a:lnTo>
                  <a:lnTo>
                    <a:pt x="2490" y="1783"/>
                  </a:lnTo>
                  <a:lnTo>
                    <a:pt x="2485" y="1791"/>
                  </a:lnTo>
                  <a:lnTo>
                    <a:pt x="2477" y="1796"/>
                  </a:lnTo>
                  <a:lnTo>
                    <a:pt x="2473" y="1804"/>
                  </a:lnTo>
                  <a:lnTo>
                    <a:pt x="2469" y="1812"/>
                  </a:lnTo>
                  <a:lnTo>
                    <a:pt x="2449" y="1812"/>
                  </a:lnTo>
                  <a:lnTo>
                    <a:pt x="2429" y="1816"/>
                  </a:lnTo>
                  <a:lnTo>
                    <a:pt x="2425" y="1820"/>
                  </a:lnTo>
                  <a:lnTo>
                    <a:pt x="2405" y="1828"/>
                  </a:lnTo>
                  <a:lnTo>
                    <a:pt x="2373" y="1832"/>
                  </a:lnTo>
                  <a:lnTo>
                    <a:pt x="2332" y="1844"/>
                  </a:lnTo>
                  <a:lnTo>
                    <a:pt x="2292" y="1844"/>
                  </a:lnTo>
                  <a:lnTo>
                    <a:pt x="2256" y="1844"/>
                  </a:lnTo>
                  <a:lnTo>
                    <a:pt x="2239" y="1840"/>
                  </a:lnTo>
                  <a:lnTo>
                    <a:pt x="2215" y="1832"/>
                  </a:lnTo>
                  <a:lnTo>
                    <a:pt x="2199" y="1824"/>
                  </a:lnTo>
                  <a:lnTo>
                    <a:pt x="2183" y="1816"/>
                  </a:lnTo>
                  <a:lnTo>
                    <a:pt x="2167" y="1800"/>
                  </a:lnTo>
                  <a:lnTo>
                    <a:pt x="2155" y="1796"/>
                  </a:lnTo>
                  <a:lnTo>
                    <a:pt x="2151" y="1796"/>
                  </a:lnTo>
                  <a:lnTo>
                    <a:pt x="2147" y="1796"/>
                  </a:lnTo>
                  <a:lnTo>
                    <a:pt x="2143" y="1800"/>
                  </a:lnTo>
                  <a:lnTo>
                    <a:pt x="2139" y="1800"/>
                  </a:lnTo>
                  <a:lnTo>
                    <a:pt x="2126" y="1820"/>
                  </a:lnTo>
                  <a:lnTo>
                    <a:pt x="2118" y="1840"/>
                  </a:lnTo>
                  <a:lnTo>
                    <a:pt x="2114" y="1852"/>
                  </a:lnTo>
                  <a:lnTo>
                    <a:pt x="2102" y="1864"/>
                  </a:lnTo>
                  <a:lnTo>
                    <a:pt x="2102" y="1896"/>
                  </a:lnTo>
                  <a:lnTo>
                    <a:pt x="2098" y="1929"/>
                  </a:lnTo>
                  <a:lnTo>
                    <a:pt x="2090" y="1949"/>
                  </a:lnTo>
                  <a:lnTo>
                    <a:pt x="2078" y="1961"/>
                  </a:lnTo>
                  <a:lnTo>
                    <a:pt x="2062" y="1965"/>
                  </a:lnTo>
                  <a:lnTo>
                    <a:pt x="2050" y="1973"/>
                  </a:lnTo>
                  <a:lnTo>
                    <a:pt x="2026" y="1977"/>
                  </a:lnTo>
                  <a:lnTo>
                    <a:pt x="2005" y="1981"/>
                  </a:lnTo>
                  <a:lnTo>
                    <a:pt x="1997" y="1985"/>
                  </a:lnTo>
                  <a:lnTo>
                    <a:pt x="1985" y="2001"/>
                  </a:lnTo>
                  <a:lnTo>
                    <a:pt x="1969" y="2005"/>
                  </a:lnTo>
                  <a:lnTo>
                    <a:pt x="1953" y="2013"/>
                  </a:lnTo>
                  <a:lnTo>
                    <a:pt x="1945" y="2013"/>
                  </a:lnTo>
                  <a:lnTo>
                    <a:pt x="1933" y="2017"/>
                  </a:lnTo>
                  <a:lnTo>
                    <a:pt x="1933" y="2021"/>
                  </a:lnTo>
                  <a:lnTo>
                    <a:pt x="1933" y="2025"/>
                  </a:lnTo>
                  <a:lnTo>
                    <a:pt x="1905" y="2042"/>
                  </a:lnTo>
                  <a:lnTo>
                    <a:pt x="1892" y="2046"/>
                  </a:lnTo>
                  <a:lnTo>
                    <a:pt x="1864" y="2062"/>
                  </a:lnTo>
                  <a:lnTo>
                    <a:pt x="1836" y="2082"/>
                  </a:lnTo>
                  <a:lnTo>
                    <a:pt x="1836" y="2090"/>
                  </a:lnTo>
                  <a:lnTo>
                    <a:pt x="1832" y="2098"/>
                  </a:lnTo>
                  <a:lnTo>
                    <a:pt x="1828" y="2098"/>
                  </a:lnTo>
                  <a:lnTo>
                    <a:pt x="1828" y="2102"/>
                  </a:lnTo>
                  <a:lnTo>
                    <a:pt x="1820" y="2098"/>
                  </a:lnTo>
                  <a:lnTo>
                    <a:pt x="1816" y="2102"/>
                  </a:lnTo>
                  <a:lnTo>
                    <a:pt x="1804" y="2102"/>
                  </a:lnTo>
                  <a:lnTo>
                    <a:pt x="1796" y="2110"/>
                  </a:lnTo>
                  <a:lnTo>
                    <a:pt x="1792" y="2114"/>
                  </a:lnTo>
                  <a:lnTo>
                    <a:pt x="1784" y="2114"/>
                  </a:lnTo>
                  <a:lnTo>
                    <a:pt x="1775" y="2118"/>
                  </a:lnTo>
                  <a:lnTo>
                    <a:pt x="1775" y="2122"/>
                  </a:lnTo>
                  <a:lnTo>
                    <a:pt x="1775" y="2130"/>
                  </a:lnTo>
                  <a:lnTo>
                    <a:pt x="1780" y="2134"/>
                  </a:lnTo>
                  <a:lnTo>
                    <a:pt x="1775" y="2138"/>
                  </a:lnTo>
                  <a:lnTo>
                    <a:pt x="1771" y="2142"/>
                  </a:lnTo>
                  <a:lnTo>
                    <a:pt x="1743" y="2155"/>
                  </a:lnTo>
                  <a:lnTo>
                    <a:pt x="1711" y="2171"/>
                  </a:lnTo>
                  <a:lnTo>
                    <a:pt x="1691" y="2195"/>
                  </a:lnTo>
                  <a:lnTo>
                    <a:pt x="1671" y="2215"/>
                  </a:lnTo>
                  <a:lnTo>
                    <a:pt x="1675" y="2219"/>
                  </a:lnTo>
                  <a:lnTo>
                    <a:pt x="1687" y="2227"/>
                  </a:lnTo>
                  <a:lnTo>
                    <a:pt x="1687" y="2231"/>
                  </a:lnTo>
                  <a:lnTo>
                    <a:pt x="1691" y="2243"/>
                  </a:lnTo>
                  <a:lnTo>
                    <a:pt x="1691" y="2255"/>
                  </a:lnTo>
                  <a:lnTo>
                    <a:pt x="1687" y="2264"/>
                  </a:lnTo>
                  <a:lnTo>
                    <a:pt x="1671" y="2264"/>
                  </a:lnTo>
                  <a:lnTo>
                    <a:pt x="1650" y="2264"/>
                  </a:lnTo>
                  <a:lnTo>
                    <a:pt x="1642" y="2264"/>
                  </a:lnTo>
                  <a:lnTo>
                    <a:pt x="1638" y="2259"/>
                  </a:lnTo>
                  <a:lnTo>
                    <a:pt x="1626" y="2247"/>
                  </a:lnTo>
                  <a:lnTo>
                    <a:pt x="1606" y="2231"/>
                  </a:lnTo>
                  <a:lnTo>
                    <a:pt x="1606" y="2207"/>
                  </a:lnTo>
                  <a:lnTo>
                    <a:pt x="1610" y="2191"/>
                  </a:lnTo>
                  <a:lnTo>
                    <a:pt x="1606" y="2191"/>
                  </a:lnTo>
                  <a:lnTo>
                    <a:pt x="1594" y="2191"/>
                  </a:lnTo>
                  <a:lnTo>
                    <a:pt x="1578" y="2199"/>
                  </a:lnTo>
                  <a:lnTo>
                    <a:pt x="1517" y="2223"/>
                  </a:lnTo>
                  <a:lnTo>
                    <a:pt x="1509" y="2227"/>
                  </a:lnTo>
                  <a:lnTo>
                    <a:pt x="1505" y="2231"/>
                  </a:lnTo>
                  <a:lnTo>
                    <a:pt x="1501" y="2243"/>
                  </a:lnTo>
                  <a:lnTo>
                    <a:pt x="1497" y="2255"/>
                  </a:lnTo>
                  <a:lnTo>
                    <a:pt x="1497" y="2296"/>
                  </a:lnTo>
                  <a:lnTo>
                    <a:pt x="1493" y="2340"/>
                  </a:lnTo>
                  <a:lnTo>
                    <a:pt x="1485" y="2356"/>
                  </a:lnTo>
                  <a:lnTo>
                    <a:pt x="1477" y="2376"/>
                  </a:lnTo>
                  <a:lnTo>
                    <a:pt x="1473" y="2393"/>
                  </a:lnTo>
                  <a:lnTo>
                    <a:pt x="1473" y="2405"/>
                  </a:lnTo>
                  <a:lnTo>
                    <a:pt x="1465" y="2417"/>
                  </a:lnTo>
                  <a:lnTo>
                    <a:pt x="1453" y="2429"/>
                  </a:lnTo>
                  <a:lnTo>
                    <a:pt x="1453" y="2453"/>
                  </a:lnTo>
                  <a:lnTo>
                    <a:pt x="1453" y="2473"/>
                  </a:lnTo>
                  <a:lnTo>
                    <a:pt x="1449" y="2477"/>
                  </a:lnTo>
                  <a:lnTo>
                    <a:pt x="1445" y="2485"/>
                  </a:lnTo>
                  <a:lnTo>
                    <a:pt x="1445" y="2498"/>
                  </a:lnTo>
                  <a:lnTo>
                    <a:pt x="1441" y="2510"/>
                  </a:lnTo>
                  <a:lnTo>
                    <a:pt x="1437" y="2518"/>
                  </a:lnTo>
                  <a:lnTo>
                    <a:pt x="1433" y="2526"/>
                  </a:lnTo>
                  <a:lnTo>
                    <a:pt x="1420" y="2538"/>
                  </a:lnTo>
                  <a:lnTo>
                    <a:pt x="1400" y="2554"/>
                  </a:lnTo>
                  <a:lnTo>
                    <a:pt x="1384" y="2554"/>
                  </a:lnTo>
                  <a:lnTo>
                    <a:pt x="1360" y="2558"/>
                  </a:lnTo>
                  <a:lnTo>
                    <a:pt x="1356" y="2530"/>
                  </a:lnTo>
                  <a:lnTo>
                    <a:pt x="1352" y="2526"/>
                  </a:lnTo>
                  <a:lnTo>
                    <a:pt x="1332" y="2522"/>
                  </a:lnTo>
                  <a:lnTo>
                    <a:pt x="1312" y="2518"/>
                  </a:lnTo>
                  <a:lnTo>
                    <a:pt x="1312" y="2522"/>
                  </a:lnTo>
                  <a:lnTo>
                    <a:pt x="1308" y="2522"/>
                  </a:lnTo>
                  <a:lnTo>
                    <a:pt x="1251" y="2526"/>
                  </a:lnTo>
                  <a:lnTo>
                    <a:pt x="1235" y="2530"/>
                  </a:lnTo>
                  <a:lnTo>
                    <a:pt x="1207" y="2530"/>
                  </a:lnTo>
                  <a:lnTo>
                    <a:pt x="1170" y="2526"/>
                  </a:lnTo>
                  <a:lnTo>
                    <a:pt x="1134" y="2542"/>
                  </a:lnTo>
                  <a:lnTo>
                    <a:pt x="1126" y="2546"/>
                  </a:lnTo>
                  <a:lnTo>
                    <a:pt x="1098" y="2550"/>
                  </a:lnTo>
                  <a:lnTo>
                    <a:pt x="1094" y="2554"/>
                  </a:lnTo>
                  <a:lnTo>
                    <a:pt x="1045" y="2550"/>
                  </a:lnTo>
                  <a:lnTo>
                    <a:pt x="1013" y="2546"/>
                  </a:lnTo>
                  <a:lnTo>
                    <a:pt x="948" y="2550"/>
                  </a:lnTo>
                  <a:lnTo>
                    <a:pt x="932" y="2554"/>
                  </a:lnTo>
                  <a:lnTo>
                    <a:pt x="888" y="2554"/>
                  </a:lnTo>
                  <a:lnTo>
                    <a:pt x="864" y="2550"/>
                  </a:lnTo>
                  <a:lnTo>
                    <a:pt x="860" y="2550"/>
                  </a:lnTo>
                  <a:lnTo>
                    <a:pt x="856" y="2546"/>
                  </a:lnTo>
                  <a:lnTo>
                    <a:pt x="852" y="2538"/>
                  </a:lnTo>
                  <a:lnTo>
                    <a:pt x="852" y="2522"/>
                  </a:lnTo>
                  <a:lnTo>
                    <a:pt x="848" y="2526"/>
                  </a:lnTo>
                  <a:lnTo>
                    <a:pt x="840" y="2538"/>
                  </a:lnTo>
                  <a:lnTo>
                    <a:pt x="831" y="2538"/>
                  </a:lnTo>
                  <a:lnTo>
                    <a:pt x="819" y="2538"/>
                  </a:lnTo>
                  <a:lnTo>
                    <a:pt x="807" y="2546"/>
                  </a:lnTo>
                  <a:lnTo>
                    <a:pt x="799" y="2558"/>
                  </a:lnTo>
                  <a:lnTo>
                    <a:pt x="795" y="2586"/>
                  </a:lnTo>
                  <a:lnTo>
                    <a:pt x="787" y="2619"/>
                  </a:lnTo>
                  <a:lnTo>
                    <a:pt x="783" y="2619"/>
                  </a:lnTo>
                  <a:lnTo>
                    <a:pt x="775" y="2623"/>
                  </a:lnTo>
                  <a:lnTo>
                    <a:pt x="775" y="2655"/>
                  </a:lnTo>
                  <a:lnTo>
                    <a:pt x="771" y="2679"/>
                  </a:lnTo>
                  <a:lnTo>
                    <a:pt x="767" y="2683"/>
                  </a:lnTo>
                  <a:lnTo>
                    <a:pt x="759" y="2695"/>
                  </a:lnTo>
                  <a:lnTo>
                    <a:pt x="759" y="2732"/>
                  </a:lnTo>
                  <a:lnTo>
                    <a:pt x="759" y="2772"/>
                  </a:lnTo>
                  <a:lnTo>
                    <a:pt x="755" y="2776"/>
                  </a:lnTo>
                  <a:lnTo>
                    <a:pt x="755" y="2788"/>
                  </a:lnTo>
                  <a:lnTo>
                    <a:pt x="759" y="2808"/>
                  </a:lnTo>
                  <a:lnTo>
                    <a:pt x="775" y="2853"/>
                  </a:lnTo>
                  <a:lnTo>
                    <a:pt x="787" y="2861"/>
                  </a:lnTo>
                  <a:lnTo>
                    <a:pt x="795" y="2873"/>
                  </a:lnTo>
                  <a:lnTo>
                    <a:pt x="799" y="2881"/>
                  </a:lnTo>
                  <a:lnTo>
                    <a:pt x="803" y="2893"/>
                  </a:lnTo>
                  <a:lnTo>
                    <a:pt x="811" y="2897"/>
                  </a:lnTo>
                  <a:lnTo>
                    <a:pt x="823" y="2913"/>
                  </a:lnTo>
                  <a:lnTo>
                    <a:pt x="823" y="2937"/>
                  </a:lnTo>
                  <a:lnTo>
                    <a:pt x="823" y="2953"/>
                  </a:lnTo>
                  <a:lnTo>
                    <a:pt x="836" y="2961"/>
                  </a:lnTo>
                  <a:lnTo>
                    <a:pt x="852" y="2970"/>
                  </a:lnTo>
                  <a:lnTo>
                    <a:pt x="856" y="2970"/>
                  </a:lnTo>
                  <a:lnTo>
                    <a:pt x="856" y="2966"/>
                  </a:lnTo>
                  <a:lnTo>
                    <a:pt x="860" y="2961"/>
                  </a:lnTo>
                  <a:lnTo>
                    <a:pt x="860" y="2953"/>
                  </a:lnTo>
                  <a:lnTo>
                    <a:pt x="872" y="2949"/>
                  </a:lnTo>
                  <a:lnTo>
                    <a:pt x="876" y="2941"/>
                  </a:lnTo>
                  <a:lnTo>
                    <a:pt x="892" y="2941"/>
                  </a:lnTo>
                  <a:lnTo>
                    <a:pt x="908" y="2941"/>
                  </a:lnTo>
                  <a:lnTo>
                    <a:pt x="916" y="2949"/>
                  </a:lnTo>
                  <a:lnTo>
                    <a:pt x="924" y="2953"/>
                  </a:lnTo>
                  <a:lnTo>
                    <a:pt x="928" y="2953"/>
                  </a:lnTo>
                  <a:lnTo>
                    <a:pt x="936" y="2953"/>
                  </a:lnTo>
                  <a:lnTo>
                    <a:pt x="969" y="2953"/>
                  </a:lnTo>
                  <a:lnTo>
                    <a:pt x="997" y="2953"/>
                  </a:lnTo>
                  <a:lnTo>
                    <a:pt x="1005" y="2957"/>
                  </a:lnTo>
                  <a:lnTo>
                    <a:pt x="1013" y="2961"/>
                  </a:lnTo>
                  <a:lnTo>
                    <a:pt x="1013" y="2970"/>
                  </a:lnTo>
                  <a:lnTo>
                    <a:pt x="1025" y="2978"/>
                  </a:lnTo>
                  <a:lnTo>
                    <a:pt x="1029" y="2978"/>
                  </a:lnTo>
                  <a:lnTo>
                    <a:pt x="1033" y="2986"/>
                  </a:lnTo>
                  <a:lnTo>
                    <a:pt x="1033" y="2994"/>
                  </a:lnTo>
                  <a:lnTo>
                    <a:pt x="1033" y="3006"/>
                  </a:lnTo>
                  <a:lnTo>
                    <a:pt x="1029" y="3010"/>
                  </a:lnTo>
                  <a:lnTo>
                    <a:pt x="1029" y="3018"/>
                  </a:lnTo>
                  <a:lnTo>
                    <a:pt x="714" y="3018"/>
                  </a:lnTo>
                  <a:lnTo>
                    <a:pt x="714" y="3429"/>
                  </a:lnTo>
                  <a:lnTo>
                    <a:pt x="93" y="342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6" name="Freeform 29"/>
            <p:cNvSpPr>
              <a:spLocks/>
            </p:cNvSpPr>
            <p:nvPr/>
          </p:nvSpPr>
          <p:spPr bwMode="auto">
            <a:xfrm>
              <a:off x="1517734" y="4209231"/>
              <a:ext cx="854075" cy="1076604"/>
            </a:xfrm>
            <a:custGeom>
              <a:avLst/>
              <a:gdLst>
                <a:gd name="T0" fmla="*/ 545692107 w 952"/>
                <a:gd name="T1" fmla="*/ 909179395 h 1210"/>
                <a:gd name="T2" fmla="*/ 431402973 w 952"/>
                <a:gd name="T3" fmla="*/ 881099402 h 1210"/>
                <a:gd name="T4" fmla="*/ 324356542 w 952"/>
                <a:gd name="T5" fmla="*/ 865921239 h 1210"/>
                <a:gd name="T6" fmla="*/ 214092022 w 952"/>
                <a:gd name="T7" fmla="*/ 897037213 h 1210"/>
                <a:gd name="T8" fmla="*/ 169019840 w 952"/>
                <a:gd name="T9" fmla="*/ 897037213 h 1210"/>
                <a:gd name="T10" fmla="*/ 126362752 w 952"/>
                <a:gd name="T11" fmla="*/ 853779058 h 1210"/>
                <a:gd name="T12" fmla="*/ 100606808 w 952"/>
                <a:gd name="T13" fmla="*/ 799136627 h 1210"/>
                <a:gd name="T14" fmla="*/ 64388475 w 952"/>
                <a:gd name="T15" fmla="*/ 796101517 h 1210"/>
                <a:gd name="T16" fmla="*/ 41852370 w 952"/>
                <a:gd name="T17" fmla="*/ 841636005 h 1210"/>
                <a:gd name="T18" fmla="*/ 25755027 w 952"/>
                <a:gd name="T19" fmla="*/ 832528933 h 1210"/>
                <a:gd name="T20" fmla="*/ 0 w 952"/>
                <a:gd name="T21" fmla="*/ 789270777 h 1210"/>
                <a:gd name="T22" fmla="*/ 6438757 w 952"/>
                <a:gd name="T23" fmla="*/ 768021524 h 1210"/>
                <a:gd name="T24" fmla="*/ 123142926 w 952"/>
                <a:gd name="T25" fmla="*/ 710343983 h 1210"/>
                <a:gd name="T26" fmla="*/ 145679017 w 952"/>
                <a:gd name="T27" fmla="*/ 682263990 h 1210"/>
                <a:gd name="T28" fmla="*/ 175458595 w 952"/>
                <a:gd name="T29" fmla="*/ 614720599 h 1210"/>
                <a:gd name="T30" fmla="*/ 191555931 w 952"/>
                <a:gd name="T31" fmla="*/ 578293183 h 1210"/>
                <a:gd name="T32" fmla="*/ 276065431 w 952"/>
                <a:gd name="T33" fmla="*/ 532757824 h 1210"/>
                <a:gd name="T34" fmla="*/ 282504186 w 952"/>
                <a:gd name="T35" fmla="*/ 495571630 h 1210"/>
                <a:gd name="T36" fmla="*/ 330796194 w 952"/>
                <a:gd name="T37" fmla="*/ 480392596 h 1210"/>
                <a:gd name="T38" fmla="*/ 383111862 w 952"/>
                <a:gd name="T39" fmla="*/ 468250414 h 1210"/>
                <a:gd name="T40" fmla="*/ 408866882 w 952"/>
                <a:gd name="T41" fmla="*/ 415885078 h 1210"/>
                <a:gd name="T42" fmla="*/ 399208301 w 952"/>
                <a:gd name="T43" fmla="*/ 376421680 h 1210"/>
                <a:gd name="T44" fmla="*/ 346892632 w 952"/>
                <a:gd name="T45" fmla="*/ 348341687 h 1210"/>
                <a:gd name="T46" fmla="*/ 298601522 w 952"/>
                <a:gd name="T47" fmla="*/ 324056453 h 1210"/>
                <a:gd name="T48" fmla="*/ 269626676 w 952"/>
                <a:gd name="T49" fmla="*/ 339234616 h 1210"/>
                <a:gd name="T50" fmla="*/ 243066924 w 952"/>
                <a:gd name="T51" fmla="*/ 385528752 h 1210"/>
                <a:gd name="T52" fmla="*/ 217310951 w 952"/>
                <a:gd name="T53" fmla="*/ 370350590 h 1210"/>
                <a:gd name="T54" fmla="*/ 185117176 w 952"/>
                <a:gd name="T55" fmla="*/ 339234616 h 1210"/>
                <a:gd name="T56" fmla="*/ 197994686 w 952"/>
                <a:gd name="T57" fmla="*/ 281557075 h 1210"/>
                <a:gd name="T58" fmla="*/ 256749166 w 952"/>
                <a:gd name="T59" fmla="*/ 269414893 h 1210"/>
                <a:gd name="T60" fmla="*/ 269626676 w 952"/>
                <a:gd name="T61" fmla="*/ 241334900 h 1210"/>
                <a:gd name="T62" fmla="*/ 305040277 w 952"/>
                <a:gd name="T63" fmla="*/ 210978520 h 1210"/>
                <a:gd name="T64" fmla="*/ 308260103 w 952"/>
                <a:gd name="T65" fmla="*/ 152542201 h 1210"/>
                <a:gd name="T66" fmla="*/ 282504186 w 952"/>
                <a:gd name="T67" fmla="*/ 125220986 h 1210"/>
                <a:gd name="T68" fmla="*/ 279285257 w 952"/>
                <a:gd name="T69" fmla="*/ 88792671 h 1210"/>
                <a:gd name="T70" fmla="*/ 343673703 w 952"/>
                <a:gd name="T71" fmla="*/ 75891712 h 1210"/>
                <a:gd name="T72" fmla="*/ 383111862 w 952"/>
                <a:gd name="T73" fmla="*/ 78926822 h 1210"/>
                <a:gd name="T74" fmla="*/ 431402973 w 952"/>
                <a:gd name="T75" fmla="*/ 66784640 h 1210"/>
                <a:gd name="T76" fmla="*/ 467621306 w 952"/>
                <a:gd name="T77" fmla="*/ 27321222 h 1210"/>
                <a:gd name="T78" fmla="*/ 486937683 w 952"/>
                <a:gd name="T79" fmla="*/ 6071093 h 1210"/>
                <a:gd name="T80" fmla="*/ 552130862 w 952"/>
                <a:gd name="T81" fmla="*/ 9107075 h 1210"/>
                <a:gd name="T82" fmla="*/ 606861624 w 952"/>
                <a:gd name="T83" fmla="*/ 33392320 h 1210"/>
                <a:gd name="T84" fmla="*/ 662396222 w 952"/>
                <a:gd name="T85" fmla="*/ 45534502 h 1210"/>
                <a:gd name="T86" fmla="*/ 723565740 w 952"/>
                <a:gd name="T87" fmla="*/ 57677568 h 1210"/>
                <a:gd name="T88" fmla="*/ 720345914 w 952"/>
                <a:gd name="T89" fmla="*/ 119149895 h 1210"/>
                <a:gd name="T90" fmla="*/ 763003002 w 952"/>
                <a:gd name="T91" fmla="*/ 161648402 h 1210"/>
                <a:gd name="T92" fmla="*/ 746906563 w 952"/>
                <a:gd name="T93" fmla="*/ 183657304 h 1210"/>
                <a:gd name="T94" fmla="*/ 668834977 w 952"/>
                <a:gd name="T95" fmla="*/ 238298919 h 1210"/>
                <a:gd name="T96" fmla="*/ 652738538 w 952"/>
                <a:gd name="T97" fmla="*/ 269414893 h 1210"/>
                <a:gd name="T98" fmla="*/ 639860131 w 952"/>
                <a:gd name="T99" fmla="*/ 397670934 h 1210"/>
                <a:gd name="T100" fmla="*/ 659177293 w 952"/>
                <a:gd name="T101" fmla="*/ 421956169 h 1210"/>
                <a:gd name="T102" fmla="*/ 678493558 w 952"/>
                <a:gd name="T103" fmla="*/ 468250414 h 1210"/>
                <a:gd name="T104" fmla="*/ 691371068 w 952"/>
                <a:gd name="T105" fmla="*/ 495571630 h 1210"/>
                <a:gd name="T106" fmla="*/ 678493558 w 952"/>
                <a:gd name="T107" fmla="*/ 513784902 h 1210"/>
                <a:gd name="T108" fmla="*/ 675273732 w 952"/>
                <a:gd name="T109" fmla="*/ 569186111 h 1210"/>
                <a:gd name="T110" fmla="*/ 629397715 w 952"/>
                <a:gd name="T111" fmla="*/ 639764611 h 1210"/>
                <a:gd name="T112" fmla="*/ 590764289 w 952"/>
                <a:gd name="T113" fmla="*/ 691371061 h 1210"/>
                <a:gd name="T114" fmla="*/ 581105708 w 952"/>
                <a:gd name="T115" fmla="*/ 719451054 h 1210"/>
                <a:gd name="T116" fmla="*/ 581105708 w 952"/>
                <a:gd name="T117" fmla="*/ 805208589 h 1210"/>
                <a:gd name="T118" fmla="*/ 587545360 w 952"/>
                <a:gd name="T119" fmla="*/ 915250704 h 12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2"/>
                <a:gd name="T181" fmla="*/ 0 h 1210"/>
                <a:gd name="T182" fmla="*/ 952 w 952"/>
                <a:gd name="T183" fmla="*/ 1210 h 12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2" h="1210">
                  <a:moveTo>
                    <a:pt x="702" y="1210"/>
                  </a:moveTo>
                  <a:lnTo>
                    <a:pt x="694" y="1206"/>
                  </a:lnTo>
                  <a:lnTo>
                    <a:pt x="686" y="1202"/>
                  </a:lnTo>
                  <a:lnTo>
                    <a:pt x="678" y="1198"/>
                  </a:lnTo>
                  <a:lnTo>
                    <a:pt x="649" y="1186"/>
                  </a:lnTo>
                  <a:lnTo>
                    <a:pt x="617" y="1186"/>
                  </a:lnTo>
                  <a:lnTo>
                    <a:pt x="585" y="1182"/>
                  </a:lnTo>
                  <a:lnTo>
                    <a:pt x="536" y="1161"/>
                  </a:lnTo>
                  <a:lnTo>
                    <a:pt x="464" y="1145"/>
                  </a:lnTo>
                  <a:lnTo>
                    <a:pt x="464" y="1141"/>
                  </a:lnTo>
                  <a:lnTo>
                    <a:pt x="460" y="1141"/>
                  </a:lnTo>
                  <a:lnTo>
                    <a:pt x="403" y="1141"/>
                  </a:lnTo>
                  <a:lnTo>
                    <a:pt x="323" y="1145"/>
                  </a:lnTo>
                  <a:lnTo>
                    <a:pt x="319" y="1145"/>
                  </a:lnTo>
                  <a:lnTo>
                    <a:pt x="302" y="1145"/>
                  </a:lnTo>
                  <a:lnTo>
                    <a:pt x="266" y="1182"/>
                  </a:lnTo>
                  <a:lnTo>
                    <a:pt x="246" y="1194"/>
                  </a:lnTo>
                  <a:lnTo>
                    <a:pt x="234" y="1194"/>
                  </a:lnTo>
                  <a:lnTo>
                    <a:pt x="222" y="1194"/>
                  </a:lnTo>
                  <a:lnTo>
                    <a:pt x="210" y="1182"/>
                  </a:lnTo>
                  <a:lnTo>
                    <a:pt x="202" y="1166"/>
                  </a:lnTo>
                  <a:lnTo>
                    <a:pt x="181" y="1153"/>
                  </a:lnTo>
                  <a:lnTo>
                    <a:pt x="157" y="1129"/>
                  </a:lnTo>
                  <a:lnTo>
                    <a:pt x="157" y="1125"/>
                  </a:lnTo>
                  <a:lnTo>
                    <a:pt x="145" y="1117"/>
                  </a:lnTo>
                  <a:lnTo>
                    <a:pt x="137" y="1109"/>
                  </a:lnTo>
                  <a:lnTo>
                    <a:pt x="129" y="1089"/>
                  </a:lnTo>
                  <a:lnTo>
                    <a:pt x="125" y="1053"/>
                  </a:lnTo>
                  <a:lnTo>
                    <a:pt x="113" y="1044"/>
                  </a:lnTo>
                  <a:lnTo>
                    <a:pt x="97" y="1036"/>
                  </a:lnTo>
                  <a:lnTo>
                    <a:pt x="93" y="1040"/>
                  </a:lnTo>
                  <a:lnTo>
                    <a:pt x="80" y="1049"/>
                  </a:lnTo>
                  <a:lnTo>
                    <a:pt x="76" y="1069"/>
                  </a:lnTo>
                  <a:lnTo>
                    <a:pt x="64" y="1093"/>
                  </a:lnTo>
                  <a:lnTo>
                    <a:pt x="60" y="1097"/>
                  </a:lnTo>
                  <a:lnTo>
                    <a:pt x="52" y="1109"/>
                  </a:lnTo>
                  <a:lnTo>
                    <a:pt x="48" y="1109"/>
                  </a:lnTo>
                  <a:lnTo>
                    <a:pt x="40" y="1109"/>
                  </a:lnTo>
                  <a:lnTo>
                    <a:pt x="36" y="1105"/>
                  </a:lnTo>
                  <a:lnTo>
                    <a:pt x="32" y="1097"/>
                  </a:lnTo>
                  <a:lnTo>
                    <a:pt x="28" y="1081"/>
                  </a:lnTo>
                  <a:lnTo>
                    <a:pt x="20" y="1061"/>
                  </a:lnTo>
                  <a:lnTo>
                    <a:pt x="4" y="1049"/>
                  </a:lnTo>
                  <a:lnTo>
                    <a:pt x="0" y="1040"/>
                  </a:lnTo>
                  <a:lnTo>
                    <a:pt x="0" y="1032"/>
                  </a:lnTo>
                  <a:lnTo>
                    <a:pt x="0" y="1020"/>
                  </a:lnTo>
                  <a:lnTo>
                    <a:pt x="4" y="1016"/>
                  </a:lnTo>
                  <a:lnTo>
                    <a:pt x="8" y="1012"/>
                  </a:lnTo>
                  <a:lnTo>
                    <a:pt x="20" y="1004"/>
                  </a:lnTo>
                  <a:lnTo>
                    <a:pt x="28" y="992"/>
                  </a:lnTo>
                  <a:lnTo>
                    <a:pt x="117" y="952"/>
                  </a:lnTo>
                  <a:lnTo>
                    <a:pt x="153" y="936"/>
                  </a:lnTo>
                  <a:lnTo>
                    <a:pt x="157" y="915"/>
                  </a:lnTo>
                  <a:lnTo>
                    <a:pt x="157" y="899"/>
                  </a:lnTo>
                  <a:lnTo>
                    <a:pt x="173" y="899"/>
                  </a:lnTo>
                  <a:lnTo>
                    <a:pt x="181" y="899"/>
                  </a:lnTo>
                  <a:lnTo>
                    <a:pt x="189" y="895"/>
                  </a:lnTo>
                  <a:lnTo>
                    <a:pt x="193" y="883"/>
                  </a:lnTo>
                  <a:lnTo>
                    <a:pt x="206" y="847"/>
                  </a:lnTo>
                  <a:lnTo>
                    <a:pt x="218" y="810"/>
                  </a:lnTo>
                  <a:lnTo>
                    <a:pt x="226" y="802"/>
                  </a:lnTo>
                  <a:lnTo>
                    <a:pt x="234" y="790"/>
                  </a:lnTo>
                  <a:lnTo>
                    <a:pt x="238" y="774"/>
                  </a:lnTo>
                  <a:lnTo>
                    <a:pt x="238" y="762"/>
                  </a:lnTo>
                  <a:lnTo>
                    <a:pt x="282" y="742"/>
                  </a:lnTo>
                  <a:lnTo>
                    <a:pt x="323" y="714"/>
                  </a:lnTo>
                  <a:lnTo>
                    <a:pt x="335" y="710"/>
                  </a:lnTo>
                  <a:lnTo>
                    <a:pt x="343" y="702"/>
                  </a:lnTo>
                  <a:lnTo>
                    <a:pt x="343" y="681"/>
                  </a:lnTo>
                  <a:lnTo>
                    <a:pt x="347" y="657"/>
                  </a:lnTo>
                  <a:lnTo>
                    <a:pt x="347" y="653"/>
                  </a:lnTo>
                  <a:lnTo>
                    <a:pt x="351" y="653"/>
                  </a:lnTo>
                  <a:lnTo>
                    <a:pt x="371" y="645"/>
                  </a:lnTo>
                  <a:lnTo>
                    <a:pt x="395" y="641"/>
                  </a:lnTo>
                  <a:lnTo>
                    <a:pt x="395" y="637"/>
                  </a:lnTo>
                  <a:lnTo>
                    <a:pt x="411" y="633"/>
                  </a:lnTo>
                  <a:lnTo>
                    <a:pt x="431" y="621"/>
                  </a:lnTo>
                  <a:lnTo>
                    <a:pt x="444" y="621"/>
                  </a:lnTo>
                  <a:lnTo>
                    <a:pt x="460" y="621"/>
                  </a:lnTo>
                  <a:lnTo>
                    <a:pt x="476" y="617"/>
                  </a:lnTo>
                  <a:lnTo>
                    <a:pt x="488" y="605"/>
                  </a:lnTo>
                  <a:lnTo>
                    <a:pt x="496" y="597"/>
                  </a:lnTo>
                  <a:lnTo>
                    <a:pt x="500" y="589"/>
                  </a:lnTo>
                  <a:lnTo>
                    <a:pt x="508" y="548"/>
                  </a:lnTo>
                  <a:lnTo>
                    <a:pt x="508" y="508"/>
                  </a:lnTo>
                  <a:lnTo>
                    <a:pt x="508" y="504"/>
                  </a:lnTo>
                  <a:lnTo>
                    <a:pt x="500" y="500"/>
                  </a:lnTo>
                  <a:lnTo>
                    <a:pt x="496" y="496"/>
                  </a:lnTo>
                  <a:lnTo>
                    <a:pt x="488" y="484"/>
                  </a:lnTo>
                  <a:lnTo>
                    <a:pt x="464" y="484"/>
                  </a:lnTo>
                  <a:lnTo>
                    <a:pt x="431" y="484"/>
                  </a:lnTo>
                  <a:lnTo>
                    <a:pt x="431" y="459"/>
                  </a:lnTo>
                  <a:lnTo>
                    <a:pt x="427" y="439"/>
                  </a:lnTo>
                  <a:lnTo>
                    <a:pt x="395" y="435"/>
                  </a:lnTo>
                  <a:lnTo>
                    <a:pt x="375" y="427"/>
                  </a:lnTo>
                  <a:lnTo>
                    <a:pt x="371" y="427"/>
                  </a:lnTo>
                  <a:lnTo>
                    <a:pt x="359" y="427"/>
                  </a:lnTo>
                  <a:lnTo>
                    <a:pt x="351" y="431"/>
                  </a:lnTo>
                  <a:lnTo>
                    <a:pt x="343" y="435"/>
                  </a:lnTo>
                  <a:lnTo>
                    <a:pt x="335" y="447"/>
                  </a:lnTo>
                  <a:lnTo>
                    <a:pt x="323" y="459"/>
                  </a:lnTo>
                  <a:lnTo>
                    <a:pt x="323" y="496"/>
                  </a:lnTo>
                  <a:lnTo>
                    <a:pt x="323" y="508"/>
                  </a:lnTo>
                  <a:lnTo>
                    <a:pt x="302" y="508"/>
                  </a:lnTo>
                  <a:lnTo>
                    <a:pt x="286" y="504"/>
                  </a:lnTo>
                  <a:lnTo>
                    <a:pt x="282" y="500"/>
                  </a:lnTo>
                  <a:lnTo>
                    <a:pt x="278" y="500"/>
                  </a:lnTo>
                  <a:lnTo>
                    <a:pt x="270" y="488"/>
                  </a:lnTo>
                  <a:lnTo>
                    <a:pt x="270" y="484"/>
                  </a:lnTo>
                  <a:lnTo>
                    <a:pt x="254" y="476"/>
                  </a:lnTo>
                  <a:lnTo>
                    <a:pt x="238" y="464"/>
                  </a:lnTo>
                  <a:lnTo>
                    <a:pt x="230" y="447"/>
                  </a:lnTo>
                  <a:lnTo>
                    <a:pt x="226" y="439"/>
                  </a:lnTo>
                  <a:lnTo>
                    <a:pt x="226" y="419"/>
                  </a:lnTo>
                  <a:lnTo>
                    <a:pt x="230" y="399"/>
                  </a:lnTo>
                  <a:lnTo>
                    <a:pt x="246" y="371"/>
                  </a:lnTo>
                  <a:lnTo>
                    <a:pt x="262" y="363"/>
                  </a:lnTo>
                  <a:lnTo>
                    <a:pt x="278" y="359"/>
                  </a:lnTo>
                  <a:lnTo>
                    <a:pt x="314" y="355"/>
                  </a:lnTo>
                  <a:lnTo>
                    <a:pt x="319" y="355"/>
                  </a:lnTo>
                  <a:lnTo>
                    <a:pt x="319" y="351"/>
                  </a:lnTo>
                  <a:lnTo>
                    <a:pt x="323" y="338"/>
                  </a:lnTo>
                  <a:lnTo>
                    <a:pt x="323" y="326"/>
                  </a:lnTo>
                  <a:lnTo>
                    <a:pt x="335" y="318"/>
                  </a:lnTo>
                  <a:lnTo>
                    <a:pt x="343" y="306"/>
                  </a:lnTo>
                  <a:lnTo>
                    <a:pt x="355" y="302"/>
                  </a:lnTo>
                  <a:lnTo>
                    <a:pt x="375" y="298"/>
                  </a:lnTo>
                  <a:lnTo>
                    <a:pt x="379" y="278"/>
                  </a:lnTo>
                  <a:lnTo>
                    <a:pt x="387" y="254"/>
                  </a:lnTo>
                  <a:lnTo>
                    <a:pt x="387" y="238"/>
                  </a:lnTo>
                  <a:lnTo>
                    <a:pt x="387" y="213"/>
                  </a:lnTo>
                  <a:lnTo>
                    <a:pt x="383" y="201"/>
                  </a:lnTo>
                  <a:lnTo>
                    <a:pt x="379" y="189"/>
                  </a:lnTo>
                  <a:lnTo>
                    <a:pt x="371" y="181"/>
                  </a:lnTo>
                  <a:lnTo>
                    <a:pt x="359" y="169"/>
                  </a:lnTo>
                  <a:lnTo>
                    <a:pt x="351" y="165"/>
                  </a:lnTo>
                  <a:lnTo>
                    <a:pt x="347" y="161"/>
                  </a:lnTo>
                  <a:lnTo>
                    <a:pt x="347" y="145"/>
                  </a:lnTo>
                  <a:lnTo>
                    <a:pt x="347" y="125"/>
                  </a:lnTo>
                  <a:lnTo>
                    <a:pt x="347" y="117"/>
                  </a:lnTo>
                  <a:lnTo>
                    <a:pt x="351" y="113"/>
                  </a:lnTo>
                  <a:lnTo>
                    <a:pt x="367" y="108"/>
                  </a:lnTo>
                  <a:lnTo>
                    <a:pt x="399" y="100"/>
                  </a:lnTo>
                  <a:lnTo>
                    <a:pt x="427" y="100"/>
                  </a:lnTo>
                  <a:lnTo>
                    <a:pt x="456" y="100"/>
                  </a:lnTo>
                  <a:lnTo>
                    <a:pt x="460" y="100"/>
                  </a:lnTo>
                  <a:lnTo>
                    <a:pt x="464" y="104"/>
                  </a:lnTo>
                  <a:lnTo>
                    <a:pt x="476" y="104"/>
                  </a:lnTo>
                  <a:lnTo>
                    <a:pt x="488" y="104"/>
                  </a:lnTo>
                  <a:lnTo>
                    <a:pt x="508" y="100"/>
                  </a:lnTo>
                  <a:lnTo>
                    <a:pt x="520" y="96"/>
                  </a:lnTo>
                  <a:lnTo>
                    <a:pt x="536" y="88"/>
                  </a:lnTo>
                  <a:lnTo>
                    <a:pt x="548" y="72"/>
                  </a:lnTo>
                  <a:lnTo>
                    <a:pt x="561" y="64"/>
                  </a:lnTo>
                  <a:lnTo>
                    <a:pt x="581" y="60"/>
                  </a:lnTo>
                  <a:lnTo>
                    <a:pt x="581" y="36"/>
                  </a:lnTo>
                  <a:lnTo>
                    <a:pt x="589" y="16"/>
                  </a:lnTo>
                  <a:lnTo>
                    <a:pt x="589" y="12"/>
                  </a:lnTo>
                  <a:lnTo>
                    <a:pt x="593" y="8"/>
                  </a:lnTo>
                  <a:lnTo>
                    <a:pt x="605" y="8"/>
                  </a:lnTo>
                  <a:lnTo>
                    <a:pt x="609" y="0"/>
                  </a:lnTo>
                  <a:lnTo>
                    <a:pt x="637" y="8"/>
                  </a:lnTo>
                  <a:lnTo>
                    <a:pt x="665" y="8"/>
                  </a:lnTo>
                  <a:lnTo>
                    <a:pt x="686" y="12"/>
                  </a:lnTo>
                  <a:lnTo>
                    <a:pt x="702" y="16"/>
                  </a:lnTo>
                  <a:lnTo>
                    <a:pt x="722" y="24"/>
                  </a:lnTo>
                  <a:lnTo>
                    <a:pt x="742" y="36"/>
                  </a:lnTo>
                  <a:lnTo>
                    <a:pt x="754" y="44"/>
                  </a:lnTo>
                  <a:lnTo>
                    <a:pt x="766" y="44"/>
                  </a:lnTo>
                  <a:lnTo>
                    <a:pt x="782" y="48"/>
                  </a:lnTo>
                  <a:lnTo>
                    <a:pt x="803" y="60"/>
                  </a:lnTo>
                  <a:lnTo>
                    <a:pt x="823" y="60"/>
                  </a:lnTo>
                  <a:lnTo>
                    <a:pt x="839" y="60"/>
                  </a:lnTo>
                  <a:lnTo>
                    <a:pt x="871" y="68"/>
                  </a:lnTo>
                  <a:lnTo>
                    <a:pt x="895" y="72"/>
                  </a:lnTo>
                  <a:lnTo>
                    <a:pt x="899" y="76"/>
                  </a:lnTo>
                  <a:lnTo>
                    <a:pt x="903" y="100"/>
                  </a:lnTo>
                  <a:lnTo>
                    <a:pt x="903" y="137"/>
                  </a:lnTo>
                  <a:lnTo>
                    <a:pt x="899" y="141"/>
                  </a:lnTo>
                  <a:lnTo>
                    <a:pt x="895" y="157"/>
                  </a:lnTo>
                  <a:lnTo>
                    <a:pt x="895" y="165"/>
                  </a:lnTo>
                  <a:lnTo>
                    <a:pt x="895" y="181"/>
                  </a:lnTo>
                  <a:lnTo>
                    <a:pt x="924" y="193"/>
                  </a:lnTo>
                  <a:lnTo>
                    <a:pt x="948" y="213"/>
                  </a:lnTo>
                  <a:lnTo>
                    <a:pt x="948" y="217"/>
                  </a:lnTo>
                  <a:lnTo>
                    <a:pt x="952" y="217"/>
                  </a:lnTo>
                  <a:lnTo>
                    <a:pt x="936" y="230"/>
                  </a:lnTo>
                  <a:lnTo>
                    <a:pt x="928" y="242"/>
                  </a:lnTo>
                  <a:lnTo>
                    <a:pt x="907" y="242"/>
                  </a:lnTo>
                  <a:lnTo>
                    <a:pt x="891" y="250"/>
                  </a:lnTo>
                  <a:lnTo>
                    <a:pt x="859" y="278"/>
                  </a:lnTo>
                  <a:lnTo>
                    <a:pt x="831" y="314"/>
                  </a:lnTo>
                  <a:lnTo>
                    <a:pt x="827" y="326"/>
                  </a:lnTo>
                  <a:lnTo>
                    <a:pt x="823" y="342"/>
                  </a:lnTo>
                  <a:lnTo>
                    <a:pt x="819" y="347"/>
                  </a:lnTo>
                  <a:lnTo>
                    <a:pt x="811" y="355"/>
                  </a:lnTo>
                  <a:lnTo>
                    <a:pt x="803" y="403"/>
                  </a:lnTo>
                  <a:lnTo>
                    <a:pt x="795" y="455"/>
                  </a:lnTo>
                  <a:lnTo>
                    <a:pt x="795" y="488"/>
                  </a:lnTo>
                  <a:lnTo>
                    <a:pt x="795" y="524"/>
                  </a:lnTo>
                  <a:lnTo>
                    <a:pt x="795" y="536"/>
                  </a:lnTo>
                  <a:lnTo>
                    <a:pt x="803" y="544"/>
                  </a:lnTo>
                  <a:lnTo>
                    <a:pt x="811" y="548"/>
                  </a:lnTo>
                  <a:lnTo>
                    <a:pt x="819" y="556"/>
                  </a:lnTo>
                  <a:lnTo>
                    <a:pt x="823" y="576"/>
                  </a:lnTo>
                  <a:lnTo>
                    <a:pt x="827" y="601"/>
                  </a:lnTo>
                  <a:lnTo>
                    <a:pt x="835" y="609"/>
                  </a:lnTo>
                  <a:lnTo>
                    <a:pt x="843" y="617"/>
                  </a:lnTo>
                  <a:lnTo>
                    <a:pt x="843" y="633"/>
                  </a:lnTo>
                  <a:lnTo>
                    <a:pt x="847" y="645"/>
                  </a:lnTo>
                  <a:lnTo>
                    <a:pt x="855" y="645"/>
                  </a:lnTo>
                  <a:lnTo>
                    <a:pt x="859" y="653"/>
                  </a:lnTo>
                  <a:lnTo>
                    <a:pt x="859" y="665"/>
                  </a:lnTo>
                  <a:lnTo>
                    <a:pt x="847" y="669"/>
                  </a:lnTo>
                  <a:lnTo>
                    <a:pt x="843" y="677"/>
                  </a:lnTo>
                  <a:lnTo>
                    <a:pt x="843" y="710"/>
                  </a:lnTo>
                  <a:lnTo>
                    <a:pt x="847" y="726"/>
                  </a:lnTo>
                  <a:lnTo>
                    <a:pt x="843" y="742"/>
                  </a:lnTo>
                  <a:lnTo>
                    <a:pt x="839" y="750"/>
                  </a:lnTo>
                  <a:lnTo>
                    <a:pt x="827" y="766"/>
                  </a:lnTo>
                  <a:lnTo>
                    <a:pt x="807" y="786"/>
                  </a:lnTo>
                  <a:lnTo>
                    <a:pt x="795" y="810"/>
                  </a:lnTo>
                  <a:lnTo>
                    <a:pt x="782" y="843"/>
                  </a:lnTo>
                  <a:lnTo>
                    <a:pt x="774" y="847"/>
                  </a:lnTo>
                  <a:lnTo>
                    <a:pt x="770" y="851"/>
                  </a:lnTo>
                  <a:lnTo>
                    <a:pt x="750" y="887"/>
                  </a:lnTo>
                  <a:lnTo>
                    <a:pt x="734" y="911"/>
                  </a:lnTo>
                  <a:lnTo>
                    <a:pt x="730" y="919"/>
                  </a:lnTo>
                  <a:lnTo>
                    <a:pt x="730" y="927"/>
                  </a:lnTo>
                  <a:lnTo>
                    <a:pt x="726" y="936"/>
                  </a:lnTo>
                  <a:lnTo>
                    <a:pt x="722" y="948"/>
                  </a:lnTo>
                  <a:lnTo>
                    <a:pt x="714" y="964"/>
                  </a:lnTo>
                  <a:lnTo>
                    <a:pt x="714" y="1004"/>
                  </a:lnTo>
                  <a:lnTo>
                    <a:pt x="714" y="1044"/>
                  </a:lnTo>
                  <a:lnTo>
                    <a:pt x="722" y="1061"/>
                  </a:lnTo>
                  <a:lnTo>
                    <a:pt x="734" y="1077"/>
                  </a:lnTo>
                  <a:lnTo>
                    <a:pt x="734" y="1141"/>
                  </a:lnTo>
                  <a:lnTo>
                    <a:pt x="734" y="1202"/>
                  </a:lnTo>
                  <a:lnTo>
                    <a:pt x="730" y="1206"/>
                  </a:lnTo>
                  <a:lnTo>
                    <a:pt x="722" y="1210"/>
                  </a:lnTo>
                  <a:lnTo>
                    <a:pt x="714" y="1210"/>
                  </a:lnTo>
                  <a:lnTo>
                    <a:pt x="702" y="1210"/>
                  </a:lnTo>
                  <a:close/>
                </a:path>
              </a:pathLst>
            </a:custGeom>
            <a:solidFill>
              <a:srgbClr val="A9D18E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7" name="Freeform 30"/>
            <p:cNvSpPr>
              <a:spLocks/>
            </p:cNvSpPr>
            <p:nvPr/>
          </p:nvSpPr>
          <p:spPr bwMode="auto">
            <a:xfrm>
              <a:off x="4340309" y="4434605"/>
              <a:ext cx="862012" cy="830152"/>
            </a:xfrm>
            <a:custGeom>
              <a:avLst/>
              <a:gdLst>
                <a:gd name="T0" fmla="*/ 201954795 w 961"/>
                <a:gd name="T1" fmla="*/ 677662447 h 932"/>
                <a:gd name="T2" fmla="*/ 178621276 w 961"/>
                <a:gd name="T3" fmla="*/ 641155353 h 932"/>
                <a:gd name="T4" fmla="*/ 152873943 w 961"/>
                <a:gd name="T5" fmla="*/ 600845019 h 932"/>
                <a:gd name="T6" fmla="*/ 107816084 w 961"/>
                <a:gd name="T7" fmla="*/ 521747041 h 932"/>
                <a:gd name="T8" fmla="*/ 111034501 w 961"/>
                <a:gd name="T9" fmla="*/ 496647923 h 932"/>
                <a:gd name="T10" fmla="*/ 136781861 w 961"/>
                <a:gd name="T11" fmla="*/ 469268256 h 932"/>
                <a:gd name="T12" fmla="*/ 143218694 w 961"/>
                <a:gd name="T13" fmla="*/ 429718287 h 932"/>
                <a:gd name="T14" fmla="*/ 127126611 w 961"/>
                <a:gd name="T15" fmla="*/ 407661935 h 932"/>
                <a:gd name="T16" fmla="*/ 146437110 w 961"/>
                <a:gd name="T17" fmla="*/ 383324163 h 932"/>
                <a:gd name="T18" fmla="*/ 178621276 w 961"/>
                <a:gd name="T19" fmla="*/ 395493485 h 932"/>
                <a:gd name="T20" fmla="*/ 194713358 w 961"/>
                <a:gd name="T21" fmla="*/ 416789363 h 932"/>
                <a:gd name="T22" fmla="*/ 221265294 w 961"/>
                <a:gd name="T23" fmla="*/ 380281397 h 932"/>
                <a:gd name="T24" fmla="*/ 191494942 w 961"/>
                <a:gd name="T25" fmla="*/ 324760718 h 932"/>
                <a:gd name="T26" fmla="*/ 136781861 w 961"/>
                <a:gd name="T27" fmla="*/ 303464840 h 932"/>
                <a:gd name="T28" fmla="*/ 81264148 w 961"/>
                <a:gd name="T29" fmla="*/ 279127068 h 932"/>
                <a:gd name="T30" fmla="*/ 61954546 w 961"/>
                <a:gd name="T31" fmla="*/ 220563568 h 932"/>
                <a:gd name="T32" fmla="*/ 3218417 w 961"/>
                <a:gd name="T33" fmla="*/ 214478906 h 932"/>
                <a:gd name="T34" fmla="*/ 10459857 w 961"/>
                <a:gd name="T35" fmla="*/ 196225795 h 932"/>
                <a:gd name="T36" fmla="*/ 36207200 w 961"/>
                <a:gd name="T37" fmla="*/ 146788905 h 932"/>
                <a:gd name="T38" fmla="*/ 20115110 w 961"/>
                <a:gd name="T39" fmla="*/ 98112462 h 932"/>
                <a:gd name="T40" fmla="*/ 20115110 w 961"/>
                <a:gd name="T41" fmla="*/ 63887660 h 932"/>
                <a:gd name="T42" fmla="*/ 52299282 w 961"/>
                <a:gd name="T43" fmla="*/ 42591769 h 932"/>
                <a:gd name="T44" fmla="*/ 68391379 w 961"/>
                <a:gd name="T45" fmla="*/ 27380546 h 932"/>
                <a:gd name="T46" fmla="*/ 140000277 w 961"/>
                <a:gd name="T47" fmla="*/ 24337779 h 932"/>
                <a:gd name="T48" fmla="*/ 214828461 w 961"/>
                <a:gd name="T49" fmla="*/ 0 h 932"/>
                <a:gd name="T50" fmla="*/ 230920544 w 961"/>
                <a:gd name="T51" fmla="*/ 18253118 h 932"/>
                <a:gd name="T52" fmla="*/ 237357433 w 961"/>
                <a:gd name="T53" fmla="*/ 42591769 h 932"/>
                <a:gd name="T54" fmla="*/ 272759118 w 961"/>
                <a:gd name="T55" fmla="*/ 45633663 h 932"/>
                <a:gd name="T56" fmla="*/ 347587302 w 961"/>
                <a:gd name="T57" fmla="*/ 33465213 h 932"/>
                <a:gd name="T58" fmla="*/ 386208300 w 961"/>
                <a:gd name="T59" fmla="*/ 39549002 h 932"/>
                <a:gd name="T60" fmla="*/ 415977756 w 961"/>
                <a:gd name="T61" fmla="*/ 54760219 h 932"/>
                <a:gd name="T62" fmla="*/ 451380337 w 961"/>
                <a:gd name="T63" fmla="*/ 63887660 h 932"/>
                <a:gd name="T64" fmla="*/ 483564615 w 961"/>
                <a:gd name="T65" fmla="*/ 104197123 h 932"/>
                <a:gd name="T66" fmla="*/ 497242885 w 961"/>
                <a:gd name="T67" fmla="*/ 125493028 h 932"/>
                <a:gd name="T68" fmla="*/ 522990217 w 961"/>
                <a:gd name="T69" fmla="*/ 155915461 h 932"/>
                <a:gd name="T70" fmla="*/ 564828735 w 961"/>
                <a:gd name="T71" fmla="*/ 187098368 h 932"/>
                <a:gd name="T72" fmla="*/ 613909586 w 961"/>
                <a:gd name="T73" fmla="*/ 229690178 h 932"/>
                <a:gd name="T74" fmla="*/ 665404251 w 961"/>
                <a:gd name="T75" fmla="*/ 273042407 h 932"/>
                <a:gd name="T76" fmla="*/ 746668371 w 961"/>
                <a:gd name="T77" fmla="*/ 306507606 h 932"/>
                <a:gd name="T78" fmla="*/ 773220307 w 961"/>
                <a:gd name="T79" fmla="*/ 321718823 h 932"/>
                <a:gd name="T80" fmla="*/ 759542037 w 961"/>
                <a:gd name="T81" fmla="*/ 377239502 h 932"/>
                <a:gd name="T82" fmla="*/ 743449954 w 961"/>
                <a:gd name="T83" fmla="*/ 386366058 h 932"/>
                <a:gd name="T84" fmla="*/ 708047372 w 961"/>
                <a:gd name="T85" fmla="*/ 395493485 h 932"/>
                <a:gd name="T86" fmla="*/ 682300937 w 961"/>
                <a:gd name="T87" fmla="*/ 432761053 h 932"/>
                <a:gd name="T88" fmla="*/ 652530585 w 961"/>
                <a:gd name="T89" fmla="*/ 422873152 h 932"/>
                <a:gd name="T90" fmla="*/ 626783252 w 961"/>
                <a:gd name="T91" fmla="*/ 447972270 h 932"/>
                <a:gd name="T92" fmla="*/ 655749001 w 961"/>
                <a:gd name="T93" fmla="*/ 508817245 h 932"/>
                <a:gd name="T94" fmla="*/ 685519354 w 961"/>
                <a:gd name="T95" fmla="*/ 521747041 h 932"/>
                <a:gd name="T96" fmla="*/ 701610539 w 961"/>
                <a:gd name="T97" fmla="*/ 570422585 h 932"/>
                <a:gd name="T98" fmla="*/ 682300937 w 961"/>
                <a:gd name="T99" fmla="*/ 604648259 h 932"/>
                <a:gd name="T100" fmla="*/ 630001669 w 961"/>
                <a:gd name="T101" fmla="*/ 619859475 h 932"/>
                <a:gd name="T102" fmla="*/ 610691170 w 961"/>
                <a:gd name="T103" fmla="*/ 656366570 h 932"/>
                <a:gd name="T104" fmla="*/ 597817504 w 961"/>
                <a:gd name="T105" fmla="*/ 674619681 h 932"/>
                <a:gd name="T106" fmla="*/ 564828735 w 961"/>
                <a:gd name="T107" fmla="*/ 677662447 h 932"/>
                <a:gd name="T108" fmla="*/ 513334967 w 961"/>
                <a:gd name="T109" fmla="*/ 668535892 h 932"/>
                <a:gd name="T110" fmla="*/ 444943504 w 961"/>
                <a:gd name="T111" fmla="*/ 668535892 h 932"/>
                <a:gd name="T112" fmla="*/ 428851422 w 961"/>
                <a:gd name="T113" fmla="*/ 689830897 h 932"/>
                <a:gd name="T114" fmla="*/ 373334634 w 961"/>
                <a:gd name="T115" fmla="*/ 668535892 h 932"/>
                <a:gd name="T116" fmla="*/ 350805718 w 961"/>
                <a:gd name="T117" fmla="*/ 659408464 h 932"/>
                <a:gd name="T118" fmla="*/ 315403137 w 961"/>
                <a:gd name="T119" fmla="*/ 680704342 h 932"/>
                <a:gd name="T120" fmla="*/ 285632784 w 961"/>
                <a:gd name="T121" fmla="*/ 644197248 h 932"/>
                <a:gd name="T122" fmla="*/ 243793369 w 961"/>
                <a:gd name="T123" fmla="*/ 659408464 h 9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61"/>
                <a:gd name="T187" fmla="*/ 0 h 932"/>
                <a:gd name="T188" fmla="*/ 961 w 961"/>
                <a:gd name="T189" fmla="*/ 932 h 9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61" h="932">
                  <a:moveTo>
                    <a:pt x="295" y="932"/>
                  </a:moveTo>
                  <a:lnTo>
                    <a:pt x="279" y="924"/>
                  </a:lnTo>
                  <a:lnTo>
                    <a:pt x="267" y="912"/>
                  </a:lnTo>
                  <a:lnTo>
                    <a:pt x="251" y="891"/>
                  </a:lnTo>
                  <a:lnTo>
                    <a:pt x="242" y="883"/>
                  </a:lnTo>
                  <a:lnTo>
                    <a:pt x="238" y="863"/>
                  </a:lnTo>
                  <a:lnTo>
                    <a:pt x="238" y="847"/>
                  </a:lnTo>
                  <a:lnTo>
                    <a:pt x="222" y="843"/>
                  </a:lnTo>
                  <a:lnTo>
                    <a:pt x="210" y="843"/>
                  </a:lnTo>
                  <a:lnTo>
                    <a:pt x="206" y="835"/>
                  </a:lnTo>
                  <a:lnTo>
                    <a:pt x="198" y="823"/>
                  </a:lnTo>
                  <a:lnTo>
                    <a:pt x="190" y="790"/>
                  </a:lnTo>
                  <a:lnTo>
                    <a:pt x="182" y="726"/>
                  </a:lnTo>
                  <a:lnTo>
                    <a:pt x="162" y="702"/>
                  </a:lnTo>
                  <a:lnTo>
                    <a:pt x="142" y="686"/>
                  </a:lnTo>
                  <a:lnTo>
                    <a:pt x="134" y="686"/>
                  </a:lnTo>
                  <a:lnTo>
                    <a:pt x="125" y="682"/>
                  </a:lnTo>
                  <a:lnTo>
                    <a:pt x="125" y="678"/>
                  </a:lnTo>
                  <a:lnTo>
                    <a:pt x="125" y="665"/>
                  </a:lnTo>
                  <a:lnTo>
                    <a:pt x="138" y="653"/>
                  </a:lnTo>
                  <a:lnTo>
                    <a:pt x="154" y="645"/>
                  </a:lnTo>
                  <a:lnTo>
                    <a:pt x="158" y="637"/>
                  </a:lnTo>
                  <a:lnTo>
                    <a:pt x="158" y="629"/>
                  </a:lnTo>
                  <a:lnTo>
                    <a:pt x="170" y="617"/>
                  </a:lnTo>
                  <a:lnTo>
                    <a:pt x="178" y="613"/>
                  </a:lnTo>
                  <a:lnTo>
                    <a:pt x="182" y="593"/>
                  </a:lnTo>
                  <a:lnTo>
                    <a:pt x="182" y="573"/>
                  </a:lnTo>
                  <a:lnTo>
                    <a:pt x="178" y="565"/>
                  </a:lnTo>
                  <a:lnTo>
                    <a:pt x="178" y="556"/>
                  </a:lnTo>
                  <a:lnTo>
                    <a:pt x="170" y="552"/>
                  </a:lnTo>
                  <a:lnTo>
                    <a:pt x="158" y="544"/>
                  </a:lnTo>
                  <a:lnTo>
                    <a:pt x="158" y="536"/>
                  </a:lnTo>
                  <a:lnTo>
                    <a:pt x="158" y="524"/>
                  </a:lnTo>
                  <a:lnTo>
                    <a:pt x="162" y="516"/>
                  </a:lnTo>
                  <a:lnTo>
                    <a:pt x="174" y="508"/>
                  </a:lnTo>
                  <a:lnTo>
                    <a:pt x="182" y="504"/>
                  </a:lnTo>
                  <a:lnTo>
                    <a:pt x="190" y="500"/>
                  </a:lnTo>
                  <a:lnTo>
                    <a:pt x="198" y="500"/>
                  </a:lnTo>
                  <a:lnTo>
                    <a:pt x="214" y="500"/>
                  </a:lnTo>
                  <a:lnTo>
                    <a:pt x="222" y="520"/>
                  </a:lnTo>
                  <a:lnTo>
                    <a:pt x="222" y="540"/>
                  </a:lnTo>
                  <a:lnTo>
                    <a:pt x="226" y="544"/>
                  </a:lnTo>
                  <a:lnTo>
                    <a:pt x="234" y="548"/>
                  </a:lnTo>
                  <a:lnTo>
                    <a:pt x="242" y="548"/>
                  </a:lnTo>
                  <a:lnTo>
                    <a:pt x="259" y="548"/>
                  </a:lnTo>
                  <a:lnTo>
                    <a:pt x="267" y="536"/>
                  </a:lnTo>
                  <a:lnTo>
                    <a:pt x="275" y="524"/>
                  </a:lnTo>
                  <a:lnTo>
                    <a:pt x="275" y="500"/>
                  </a:lnTo>
                  <a:lnTo>
                    <a:pt x="275" y="472"/>
                  </a:lnTo>
                  <a:lnTo>
                    <a:pt x="267" y="460"/>
                  </a:lnTo>
                  <a:lnTo>
                    <a:pt x="259" y="448"/>
                  </a:lnTo>
                  <a:lnTo>
                    <a:pt x="238" y="427"/>
                  </a:lnTo>
                  <a:lnTo>
                    <a:pt x="222" y="411"/>
                  </a:lnTo>
                  <a:lnTo>
                    <a:pt x="214" y="411"/>
                  </a:lnTo>
                  <a:lnTo>
                    <a:pt x="210" y="403"/>
                  </a:lnTo>
                  <a:lnTo>
                    <a:pt x="170" y="399"/>
                  </a:lnTo>
                  <a:lnTo>
                    <a:pt x="125" y="395"/>
                  </a:lnTo>
                  <a:lnTo>
                    <a:pt x="117" y="387"/>
                  </a:lnTo>
                  <a:lnTo>
                    <a:pt x="105" y="375"/>
                  </a:lnTo>
                  <a:lnTo>
                    <a:pt x="101" y="367"/>
                  </a:lnTo>
                  <a:lnTo>
                    <a:pt x="101" y="359"/>
                  </a:lnTo>
                  <a:lnTo>
                    <a:pt x="97" y="331"/>
                  </a:lnTo>
                  <a:lnTo>
                    <a:pt x="97" y="294"/>
                  </a:lnTo>
                  <a:lnTo>
                    <a:pt x="77" y="290"/>
                  </a:lnTo>
                  <a:lnTo>
                    <a:pt x="65" y="286"/>
                  </a:lnTo>
                  <a:lnTo>
                    <a:pt x="41" y="286"/>
                  </a:lnTo>
                  <a:lnTo>
                    <a:pt x="13" y="286"/>
                  </a:lnTo>
                  <a:lnTo>
                    <a:pt x="4" y="282"/>
                  </a:lnTo>
                  <a:lnTo>
                    <a:pt x="0" y="274"/>
                  </a:lnTo>
                  <a:lnTo>
                    <a:pt x="0" y="270"/>
                  </a:lnTo>
                  <a:lnTo>
                    <a:pt x="0" y="266"/>
                  </a:lnTo>
                  <a:lnTo>
                    <a:pt x="13" y="258"/>
                  </a:lnTo>
                  <a:lnTo>
                    <a:pt x="29" y="254"/>
                  </a:lnTo>
                  <a:lnTo>
                    <a:pt x="33" y="230"/>
                  </a:lnTo>
                  <a:lnTo>
                    <a:pt x="41" y="193"/>
                  </a:lnTo>
                  <a:lnTo>
                    <a:pt x="45" y="193"/>
                  </a:lnTo>
                  <a:lnTo>
                    <a:pt x="45" y="169"/>
                  </a:lnTo>
                  <a:lnTo>
                    <a:pt x="45" y="141"/>
                  </a:lnTo>
                  <a:lnTo>
                    <a:pt x="33" y="137"/>
                  </a:lnTo>
                  <a:lnTo>
                    <a:pt x="25" y="129"/>
                  </a:lnTo>
                  <a:lnTo>
                    <a:pt x="21" y="105"/>
                  </a:lnTo>
                  <a:lnTo>
                    <a:pt x="17" y="93"/>
                  </a:lnTo>
                  <a:lnTo>
                    <a:pt x="21" y="88"/>
                  </a:lnTo>
                  <a:lnTo>
                    <a:pt x="25" y="84"/>
                  </a:lnTo>
                  <a:lnTo>
                    <a:pt x="41" y="80"/>
                  </a:lnTo>
                  <a:lnTo>
                    <a:pt x="53" y="68"/>
                  </a:lnTo>
                  <a:lnTo>
                    <a:pt x="61" y="64"/>
                  </a:lnTo>
                  <a:lnTo>
                    <a:pt x="65" y="56"/>
                  </a:lnTo>
                  <a:lnTo>
                    <a:pt x="69" y="52"/>
                  </a:lnTo>
                  <a:lnTo>
                    <a:pt x="73" y="48"/>
                  </a:lnTo>
                  <a:lnTo>
                    <a:pt x="81" y="44"/>
                  </a:lnTo>
                  <a:lnTo>
                    <a:pt x="85" y="36"/>
                  </a:lnTo>
                  <a:lnTo>
                    <a:pt x="125" y="36"/>
                  </a:lnTo>
                  <a:lnTo>
                    <a:pt x="142" y="32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182" y="16"/>
                  </a:lnTo>
                  <a:lnTo>
                    <a:pt x="190" y="4"/>
                  </a:lnTo>
                  <a:lnTo>
                    <a:pt x="214" y="4"/>
                  </a:lnTo>
                  <a:lnTo>
                    <a:pt x="267" y="0"/>
                  </a:lnTo>
                  <a:lnTo>
                    <a:pt x="267" y="8"/>
                  </a:lnTo>
                  <a:lnTo>
                    <a:pt x="267" y="12"/>
                  </a:lnTo>
                  <a:lnTo>
                    <a:pt x="275" y="16"/>
                  </a:lnTo>
                  <a:lnTo>
                    <a:pt x="287" y="24"/>
                  </a:lnTo>
                  <a:lnTo>
                    <a:pt x="287" y="36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95" y="56"/>
                  </a:lnTo>
                  <a:lnTo>
                    <a:pt x="303" y="60"/>
                  </a:lnTo>
                  <a:lnTo>
                    <a:pt x="311" y="60"/>
                  </a:lnTo>
                  <a:lnTo>
                    <a:pt x="323" y="60"/>
                  </a:lnTo>
                  <a:lnTo>
                    <a:pt x="339" y="60"/>
                  </a:lnTo>
                  <a:lnTo>
                    <a:pt x="347" y="56"/>
                  </a:lnTo>
                  <a:lnTo>
                    <a:pt x="384" y="52"/>
                  </a:lnTo>
                  <a:lnTo>
                    <a:pt x="420" y="48"/>
                  </a:lnTo>
                  <a:lnTo>
                    <a:pt x="432" y="44"/>
                  </a:lnTo>
                  <a:lnTo>
                    <a:pt x="440" y="44"/>
                  </a:lnTo>
                  <a:lnTo>
                    <a:pt x="456" y="44"/>
                  </a:lnTo>
                  <a:lnTo>
                    <a:pt x="464" y="48"/>
                  </a:lnTo>
                  <a:lnTo>
                    <a:pt x="480" y="52"/>
                  </a:lnTo>
                  <a:lnTo>
                    <a:pt x="485" y="56"/>
                  </a:lnTo>
                  <a:lnTo>
                    <a:pt x="493" y="64"/>
                  </a:lnTo>
                  <a:lnTo>
                    <a:pt x="501" y="68"/>
                  </a:lnTo>
                  <a:lnTo>
                    <a:pt x="517" y="72"/>
                  </a:lnTo>
                  <a:lnTo>
                    <a:pt x="533" y="72"/>
                  </a:lnTo>
                  <a:lnTo>
                    <a:pt x="545" y="72"/>
                  </a:lnTo>
                  <a:lnTo>
                    <a:pt x="549" y="80"/>
                  </a:lnTo>
                  <a:lnTo>
                    <a:pt x="561" y="84"/>
                  </a:lnTo>
                  <a:lnTo>
                    <a:pt x="577" y="101"/>
                  </a:lnTo>
                  <a:lnTo>
                    <a:pt x="593" y="117"/>
                  </a:lnTo>
                  <a:lnTo>
                    <a:pt x="597" y="129"/>
                  </a:lnTo>
                  <a:lnTo>
                    <a:pt x="601" y="137"/>
                  </a:lnTo>
                  <a:lnTo>
                    <a:pt x="610" y="141"/>
                  </a:lnTo>
                  <a:lnTo>
                    <a:pt x="618" y="149"/>
                  </a:lnTo>
                  <a:lnTo>
                    <a:pt x="618" y="153"/>
                  </a:lnTo>
                  <a:lnTo>
                    <a:pt x="618" y="165"/>
                  </a:lnTo>
                  <a:lnTo>
                    <a:pt x="626" y="169"/>
                  </a:lnTo>
                  <a:lnTo>
                    <a:pt x="634" y="177"/>
                  </a:lnTo>
                  <a:lnTo>
                    <a:pt x="646" y="193"/>
                  </a:lnTo>
                  <a:lnTo>
                    <a:pt x="650" y="205"/>
                  </a:lnTo>
                  <a:lnTo>
                    <a:pt x="662" y="210"/>
                  </a:lnTo>
                  <a:lnTo>
                    <a:pt x="662" y="222"/>
                  </a:lnTo>
                  <a:lnTo>
                    <a:pt x="686" y="234"/>
                  </a:lnTo>
                  <a:lnTo>
                    <a:pt x="702" y="246"/>
                  </a:lnTo>
                  <a:lnTo>
                    <a:pt x="731" y="262"/>
                  </a:lnTo>
                  <a:lnTo>
                    <a:pt x="747" y="282"/>
                  </a:lnTo>
                  <a:lnTo>
                    <a:pt x="751" y="290"/>
                  </a:lnTo>
                  <a:lnTo>
                    <a:pt x="763" y="302"/>
                  </a:lnTo>
                  <a:lnTo>
                    <a:pt x="783" y="314"/>
                  </a:lnTo>
                  <a:lnTo>
                    <a:pt x="807" y="335"/>
                  </a:lnTo>
                  <a:lnTo>
                    <a:pt x="819" y="347"/>
                  </a:lnTo>
                  <a:lnTo>
                    <a:pt x="827" y="359"/>
                  </a:lnTo>
                  <a:lnTo>
                    <a:pt x="831" y="383"/>
                  </a:lnTo>
                  <a:lnTo>
                    <a:pt x="844" y="403"/>
                  </a:lnTo>
                  <a:lnTo>
                    <a:pt x="884" y="403"/>
                  </a:lnTo>
                  <a:lnTo>
                    <a:pt x="928" y="403"/>
                  </a:lnTo>
                  <a:lnTo>
                    <a:pt x="936" y="411"/>
                  </a:lnTo>
                  <a:lnTo>
                    <a:pt x="948" y="411"/>
                  </a:lnTo>
                  <a:lnTo>
                    <a:pt x="956" y="419"/>
                  </a:lnTo>
                  <a:lnTo>
                    <a:pt x="961" y="423"/>
                  </a:lnTo>
                  <a:lnTo>
                    <a:pt x="961" y="439"/>
                  </a:lnTo>
                  <a:lnTo>
                    <a:pt x="961" y="460"/>
                  </a:lnTo>
                  <a:lnTo>
                    <a:pt x="956" y="476"/>
                  </a:lnTo>
                  <a:lnTo>
                    <a:pt x="944" y="496"/>
                  </a:lnTo>
                  <a:lnTo>
                    <a:pt x="940" y="500"/>
                  </a:lnTo>
                  <a:lnTo>
                    <a:pt x="936" y="504"/>
                  </a:lnTo>
                  <a:lnTo>
                    <a:pt x="932" y="504"/>
                  </a:lnTo>
                  <a:lnTo>
                    <a:pt x="924" y="508"/>
                  </a:lnTo>
                  <a:lnTo>
                    <a:pt x="904" y="508"/>
                  </a:lnTo>
                  <a:lnTo>
                    <a:pt x="880" y="508"/>
                  </a:lnTo>
                  <a:lnTo>
                    <a:pt x="880" y="512"/>
                  </a:lnTo>
                  <a:lnTo>
                    <a:pt x="880" y="520"/>
                  </a:lnTo>
                  <a:lnTo>
                    <a:pt x="876" y="524"/>
                  </a:lnTo>
                  <a:lnTo>
                    <a:pt x="868" y="532"/>
                  </a:lnTo>
                  <a:lnTo>
                    <a:pt x="852" y="561"/>
                  </a:lnTo>
                  <a:lnTo>
                    <a:pt x="848" y="569"/>
                  </a:lnTo>
                  <a:lnTo>
                    <a:pt x="840" y="569"/>
                  </a:lnTo>
                  <a:lnTo>
                    <a:pt x="827" y="569"/>
                  </a:lnTo>
                  <a:lnTo>
                    <a:pt x="819" y="565"/>
                  </a:lnTo>
                  <a:lnTo>
                    <a:pt x="811" y="556"/>
                  </a:lnTo>
                  <a:lnTo>
                    <a:pt x="799" y="561"/>
                  </a:lnTo>
                  <a:lnTo>
                    <a:pt x="783" y="561"/>
                  </a:lnTo>
                  <a:lnTo>
                    <a:pt x="783" y="573"/>
                  </a:lnTo>
                  <a:lnTo>
                    <a:pt x="779" y="589"/>
                  </a:lnTo>
                  <a:lnTo>
                    <a:pt x="783" y="613"/>
                  </a:lnTo>
                  <a:lnTo>
                    <a:pt x="791" y="641"/>
                  </a:lnTo>
                  <a:lnTo>
                    <a:pt x="807" y="665"/>
                  </a:lnTo>
                  <a:lnTo>
                    <a:pt x="815" y="669"/>
                  </a:lnTo>
                  <a:lnTo>
                    <a:pt x="827" y="678"/>
                  </a:lnTo>
                  <a:lnTo>
                    <a:pt x="831" y="682"/>
                  </a:lnTo>
                  <a:lnTo>
                    <a:pt x="844" y="682"/>
                  </a:lnTo>
                  <a:lnTo>
                    <a:pt x="852" y="686"/>
                  </a:lnTo>
                  <a:lnTo>
                    <a:pt x="860" y="686"/>
                  </a:lnTo>
                  <a:lnTo>
                    <a:pt x="860" y="690"/>
                  </a:lnTo>
                  <a:lnTo>
                    <a:pt x="868" y="718"/>
                  </a:lnTo>
                  <a:lnTo>
                    <a:pt x="872" y="750"/>
                  </a:lnTo>
                  <a:lnTo>
                    <a:pt x="872" y="758"/>
                  </a:lnTo>
                  <a:lnTo>
                    <a:pt x="872" y="766"/>
                  </a:lnTo>
                  <a:lnTo>
                    <a:pt x="864" y="778"/>
                  </a:lnTo>
                  <a:lnTo>
                    <a:pt x="848" y="795"/>
                  </a:lnTo>
                  <a:lnTo>
                    <a:pt x="827" y="799"/>
                  </a:lnTo>
                  <a:lnTo>
                    <a:pt x="811" y="803"/>
                  </a:lnTo>
                  <a:lnTo>
                    <a:pt x="807" y="807"/>
                  </a:lnTo>
                  <a:lnTo>
                    <a:pt x="783" y="815"/>
                  </a:lnTo>
                  <a:lnTo>
                    <a:pt x="779" y="831"/>
                  </a:lnTo>
                  <a:lnTo>
                    <a:pt x="767" y="843"/>
                  </a:lnTo>
                  <a:lnTo>
                    <a:pt x="763" y="851"/>
                  </a:lnTo>
                  <a:lnTo>
                    <a:pt x="759" y="863"/>
                  </a:lnTo>
                  <a:lnTo>
                    <a:pt x="751" y="867"/>
                  </a:lnTo>
                  <a:lnTo>
                    <a:pt x="747" y="871"/>
                  </a:lnTo>
                  <a:lnTo>
                    <a:pt x="743" y="879"/>
                  </a:lnTo>
                  <a:lnTo>
                    <a:pt x="743" y="887"/>
                  </a:lnTo>
                  <a:lnTo>
                    <a:pt x="739" y="891"/>
                  </a:lnTo>
                  <a:lnTo>
                    <a:pt x="735" y="891"/>
                  </a:lnTo>
                  <a:lnTo>
                    <a:pt x="714" y="891"/>
                  </a:lnTo>
                  <a:lnTo>
                    <a:pt x="702" y="891"/>
                  </a:lnTo>
                  <a:lnTo>
                    <a:pt x="682" y="883"/>
                  </a:lnTo>
                  <a:lnTo>
                    <a:pt x="666" y="871"/>
                  </a:lnTo>
                  <a:lnTo>
                    <a:pt x="662" y="871"/>
                  </a:lnTo>
                  <a:lnTo>
                    <a:pt x="638" y="879"/>
                  </a:lnTo>
                  <a:lnTo>
                    <a:pt x="626" y="883"/>
                  </a:lnTo>
                  <a:lnTo>
                    <a:pt x="610" y="883"/>
                  </a:lnTo>
                  <a:lnTo>
                    <a:pt x="585" y="879"/>
                  </a:lnTo>
                  <a:lnTo>
                    <a:pt x="553" y="879"/>
                  </a:lnTo>
                  <a:lnTo>
                    <a:pt x="549" y="883"/>
                  </a:lnTo>
                  <a:lnTo>
                    <a:pt x="541" y="891"/>
                  </a:lnTo>
                  <a:lnTo>
                    <a:pt x="537" y="899"/>
                  </a:lnTo>
                  <a:lnTo>
                    <a:pt x="533" y="907"/>
                  </a:lnTo>
                  <a:lnTo>
                    <a:pt x="509" y="907"/>
                  </a:lnTo>
                  <a:lnTo>
                    <a:pt x="485" y="907"/>
                  </a:lnTo>
                  <a:lnTo>
                    <a:pt x="472" y="891"/>
                  </a:lnTo>
                  <a:lnTo>
                    <a:pt x="464" y="879"/>
                  </a:lnTo>
                  <a:lnTo>
                    <a:pt x="456" y="871"/>
                  </a:lnTo>
                  <a:lnTo>
                    <a:pt x="444" y="871"/>
                  </a:lnTo>
                  <a:lnTo>
                    <a:pt x="440" y="867"/>
                  </a:lnTo>
                  <a:lnTo>
                    <a:pt x="436" y="867"/>
                  </a:lnTo>
                  <a:lnTo>
                    <a:pt x="432" y="867"/>
                  </a:lnTo>
                  <a:lnTo>
                    <a:pt x="416" y="883"/>
                  </a:lnTo>
                  <a:lnTo>
                    <a:pt x="400" y="895"/>
                  </a:lnTo>
                  <a:lnTo>
                    <a:pt x="392" y="895"/>
                  </a:lnTo>
                  <a:lnTo>
                    <a:pt x="380" y="871"/>
                  </a:lnTo>
                  <a:lnTo>
                    <a:pt x="372" y="855"/>
                  </a:lnTo>
                  <a:lnTo>
                    <a:pt x="363" y="851"/>
                  </a:lnTo>
                  <a:lnTo>
                    <a:pt x="355" y="847"/>
                  </a:lnTo>
                  <a:lnTo>
                    <a:pt x="339" y="847"/>
                  </a:lnTo>
                  <a:lnTo>
                    <a:pt x="323" y="851"/>
                  </a:lnTo>
                  <a:lnTo>
                    <a:pt x="315" y="859"/>
                  </a:lnTo>
                  <a:lnTo>
                    <a:pt x="303" y="867"/>
                  </a:lnTo>
                  <a:lnTo>
                    <a:pt x="299" y="899"/>
                  </a:lnTo>
                  <a:lnTo>
                    <a:pt x="299" y="932"/>
                  </a:lnTo>
                  <a:lnTo>
                    <a:pt x="295" y="932"/>
                  </a:lnTo>
                  <a:close/>
                </a:path>
              </a:pathLst>
            </a:custGeom>
            <a:solidFill>
              <a:srgbClr val="A9D18E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8" name="Freeform 31"/>
            <p:cNvSpPr>
              <a:spLocks/>
            </p:cNvSpPr>
            <p:nvPr/>
          </p:nvSpPr>
          <p:spPr bwMode="auto">
            <a:xfrm>
              <a:off x="7129546" y="4189775"/>
              <a:ext cx="1181100" cy="1071740"/>
            </a:xfrm>
            <a:custGeom>
              <a:avLst/>
              <a:gdLst>
                <a:gd name="T0" fmla="*/ 16133917 w 1315"/>
                <a:gd name="T1" fmla="*/ 865848513 h 1203"/>
                <a:gd name="T2" fmla="*/ 0 w 1315"/>
                <a:gd name="T3" fmla="*/ 823240872 h 1203"/>
                <a:gd name="T4" fmla="*/ 16133917 w 1315"/>
                <a:gd name="T5" fmla="*/ 746394122 h 1203"/>
                <a:gd name="T6" fmla="*/ 16133917 w 1315"/>
                <a:gd name="T7" fmla="*/ 666504903 h 1203"/>
                <a:gd name="T8" fmla="*/ 32268732 w 1315"/>
                <a:gd name="T9" fmla="*/ 607919942 h 1203"/>
                <a:gd name="T10" fmla="*/ 61310322 w 1315"/>
                <a:gd name="T11" fmla="*/ 589659026 h 1203"/>
                <a:gd name="T12" fmla="*/ 38722116 w 1315"/>
                <a:gd name="T13" fmla="*/ 509769807 h 1203"/>
                <a:gd name="T14" fmla="*/ 25815341 w 1315"/>
                <a:gd name="T15" fmla="*/ 454228077 h 1203"/>
                <a:gd name="T16" fmla="*/ 64537464 w 1315"/>
                <a:gd name="T17" fmla="*/ 423793798 h 1203"/>
                <a:gd name="T18" fmla="*/ 100839884 w 1315"/>
                <a:gd name="T19" fmla="*/ 399447073 h 1203"/>
                <a:gd name="T20" fmla="*/ 100839884 w 1315"/>
                <a:gd name="T21" fmla="*/ 340861239 h 1203"/>
                <a:gd name="T22" fmla="*/ 78251691 w 1315"/>
                <a:gd name="T23" fmla="*/ 322600323 h 1203"/>
                <a:gd name="T24" fmla="*/ 91159358 w 1315"/>
                <a:gd name="T25" fmla="*/ 286080236 h 1203"/>
                <a:gd name="T26" fmla="*/ 78251691 w 1315"/>
                <a:gd name="T27" fmla="*/ 251841999 h 1203"/>
                <a:gd name="T28" fmla="*/ 84705076 w 1315"/>
                <a:gd name="T29" fmla="*/ 224451006 h 1203"/>
                <a:gd name="T30" fmla="*/ 182318716 w 1315"/>
                <a:gd name="T31" fmla="*/ 206190963 h 1203"/>
                <a:gd name="T32" fmla="*/ 182318716 w 1315"/>
                <a:gd name="T33" fmla="*/ 174996067 h 1203"/>
                <a:gd name="T34" fmla="*/ 152469681 w 1315"/>
                <a:gd name="T35" fmla="*/ 89019268 h 1203"/>
                <a:gd name="T36" fmla="*/ 246856208 w 1315"/>
                <a:gd name="T37" fmla="*/ 55542507 h 1203"/>
                <a:gd name="T38" fmla="*/ 243629067 w 1315"/>
                <a:gd name="T39" fmla="*/ 25108221 h 1203"/>
                <a:gd name="T40" fmla="*/ 283157729 w 1315"/>
                <a:gd name="T41" fmla="*/ 0 h 1203"/>
                <a:gd name="T42" fmla="*/ 334788397 w 1315"/>
                <a:gd name="T43" fmla="*/ 28151562 h 1203"/>
                <a:gd name="T44" fmla="*/ 419493444 w 1315"/>
                <a:gd name="T45" fmla="*/ 61629202 h 1203"/>
                <a:gd name="T46" fmla="*/ 491291835 w 1315"/>
                <a:gd name="T47" fmla="*/ 95105949 h 1203"/>
                <a:gd name="T48" fmla="*/ 579224024 w 1315"/>
                <a:gd name="T49" fmla="*/ 108040801 h 1203"/>
                <a:gd name="T50" fmla="*/ 617946126 w 1315"/>
                <a:gd name="T51" fmla="*/ 132388426 h 1203"/>
                <a:gd name="T52" fmla="*/ 646987703 w 1315"/>
                <a:gd name="T53" fmla="*/ 156735151 h 1203"/>
                <a:gd name="T54" fmla="*/ 686517264 w 1315"/>
                <a:gd name="T55" fmla="*/ 209234303 h 1203"/>
                <a:gd name="T56" fmla="*/ 758314644 w 1315"/>
                <a:gd name="T57" fmla="*/ 239667764 h 1203"/>
                <a:gd name="T58" fmla="*/ 790583362 w 1315"/>
                <a:gd name="T59" fmla="*/ 270102043 h 1203"/>
                <a:gd name="T60" fmla="*/ 868835025 w 1315"/>
                <a:gd name="T61" fmla="*/ 340861239 h 1203"/>
                <a:gd name="T62" fmla="*/ 888196975 w 1315"/>
                <a:gd name="T63" fmla="*/ 375099476 h 1203"/>
                <a:gd name="T64" fmla="*/ 926919077 w 1315"/>
                <a:gd name="T65" fmla="*/ 451184737 h 1203"/>
                <a:gd name="T66" fmla="*/ 969675105 w 1315"/>
                <a:gd name="T67" fmla="*/ 485423082 h 1203"/>
                <a:gd name="T68" fmla="*/ 1038246243 w 1315"/>
                <a:gd name="T69" fmla="*/ 442054715 h 1203"/>
                <a:gd name="T70" fmla="*/ 1060834435 w 1315"/>
                <a:gd name="T71" fmla="*/ 451184737 h 1203"/>
                <a:gd name="T72" fmla="*/ 1031792859 w 1315"/>
                <a:gd name="T73" fmla="*/ 537160745 h 1203"/>
                <a:gd name="T74" fmla="*/ 995490439 w 1315"/>
                <a:gd name="T75" fmla="*/ 586615685 h 1203"/>
                <a:gd name="T76" fmla="*/ 953541196 w 1315"/>
                <a:gd name="T77" fmla="*/ 626179986 h 1203"/>
                <a:gd name="T78" fmla="*/ 926919077 w 1315"/>
                <a:gd name="T79" fmla="*/ 666504903 h 1203"/>
                <a:gd name="T80" fmla="*/ 888196975 w 1315"/>
                <a:gd name="T81" fmla="*/ 666504903 h 1203"/>
                <a:gd name="T82" fmla="*/ 809944413 w 1315"/>
                <a:gd name="T83" fmla="*/ 696939182 h 1203"/>
                <a:gd name="T84" fmla="*/ 702651174 w 1315"/>
                <a:gd name="T85" fmla="*/ 725090737 h 1203"/>
                <a:gd name="T86" fmla="*/ 621173267 w 1315"/>
                <a:gd name="T87" fmla="*/ 764655038 h 1203"/>
                <a:gd name="T88" fmla="*/ 517106271 w 1315"/>
                <a:gd name="T89" fmla="*/ 755525016 h 1203"/>
                <a:gd name="T90" fmla="*/ 478384168 w 1315"/>
                <a:gd name="T91" fmla="*/ 743350781 h 1203"/>
                <a:gd name="T92" fmla="*/ 416266303 w 1315"/>
                <a:gd name="T93" fmla="*/ 755525016 h 1203"/>
                <a:gd name="T94" fmla="*/ 312200204 w 1315"/>
                <a:gd name="T95" fmla="*/ 764655038 h 1203"/>
                <a:gd name="T96" fmla="*/ 270250961 w 1315"/>
                <a:gd name="T97" fmla="*/ 743350781 h 1203"/>
                <a:gd name="T98" fmla="*/ 214587434 w 1315"/>
                <a:gd name="T99" fmla="*/ 782915082 h 1203"/>
                <a:gd name="T100" fmla="*/ 162150206 w 1315"/>
                <a:gd name="T101" fmla="*/ 823240872 h 1203"/>
                <a:gd name="T102" fmla="*/ 139562014 w 1315"/>
                <a:gd name="T103" fmla="*/ 890195238 h 1203"/>
                <a:gd name="T104" fmla="*/ 110520409 w 1315"/>
                <a:gd name="T105" fmla="*/ 915303671 h 1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15"/>
                <a:gd name="T160" fmla="*/ 0 h 1203"/>
                <a:gd name="T161" fmla="*/ 1315 w 1315"/>
                <a:gd name="T162" fmla="*/ 1203 h 1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15" h="1203">
                  <a:moveTo>
                    <a:pt x="60" y="1203"/>
                  </a:moveTo>
                  <a:lnTo>
                    <a:pt x="44" y="1187"/>
                  </a:lnTo>
                  <a:lnTo>
                    <a:pt x="24" y="1174"/>
                  </a:lnTo>
                  <a:lnTo>
                    <a:pt x="24" y="1158"/>
                  </a:lnTo>
                  <a:lnTo>
                    <a:pt x="20" y="1138"/>
                  </a:lnTo>
                  <a:lnTo>
                    <a:pt x="20" y="1130"/>
                  </a:lnTo>
                  <a:lnTo>
                    <a:pt x="16" y="1114"/>
                  </a:lnTo>
                  <a:lnTo>
                    <a:pt x="12" y="1110"/>
                  </a:lnTo>
                  <a:lnTo>
                    <a:pt x="8" y="1094"/>
                  </a:lnTo>
                  <a:lnTo>
                    <a:pt x="0" y="1082"/>
                  </a:lnTo>
                  <a:lnTo>
                    <a:pt x="8" y="1041"/>
                  </a:lnTo>
                  <a:lnTo>
                    <a:pt x="8" y="1001"/>
                  </a:lnTo>
                  <a:lnTo>
                    <a:pt x="12" y="997"/>
                  </a:lnTo>
                  <a:lnTo>
                    <a:pt x="16" y="993"/>
                  </a:lnTo>
                  <a:lnTo>
                    <a:pt x="20" y="981"/>
                  </a:lnTo>
                  <a:lnTo>
                    <a:pt x="20" y="977"/>
                  </a:lnTo>
                  <a:lnTo>
                    <a:pt x="20" y="940"/>
                  </a:lnTo>
                  <a:lnTo>
                    <a:pt x="20" y="912"/>
                  </a:lnTo>
                  <a:lnTo>
                    <a:pt x="20" y="896"/>
                  </a:lnTo>
                  <a:lnTo>
                    <a:pt x="20" y="876"/>
                  </a:lnTo>
                  <a:lnTo>
                    <a:pt x="24" y="860"/>
                  </a:lnTo>
                  <a:lnTo>
                    <a:pt x="28" y="836"/>
                  </a:lnTo>
                  <a:lnTo>
                    <a:pt x="28" y="827"/>
                  </a:lnTo>
                  <a:lnTo>
                    <a:pt x="28" y="811"/>
                  </a:lnTo>
                  <a:lnTo>
                    <a:pt x="40" y="799"/>
                  </a:lnTo>
                  <a:lnTo>
                    <a:pt x="48" y="791"/>
                  </a:lnTo>
                  <a:lnTo>
                    <a:pt x="60" y="791"/>
                  </a:lnTo>
                  <a:lnTo>
                    <a:pt x="68" y="787"/>
                  </a:lnTo>
                  <a:lnTo>
                    <a:pt x="72" y="779"/>
                  </a:lnTo>
                  <a:lnTo>
                    <a:pt x="76" y="775"/>
                  </a:lnTo>
                  <a:lnTo>
                    <a:pt x="88" y="719"/>
                  </a:lnTo>
                  <a:lnTo>
                    <a:pt x="88" y="698"/>
                  </a:lnTo>
                  <a:lnTo>
                    <a:pt x="76" y="686"/>
                  </a:lnTo>
                  <a:lnTo>
                    <a:pt x="52" y="674"/>
                  </a:lnTo>
                  <a:lnTo>
                    <a:pt x="48" y="670"/>
                  </a:lnTo>
                  <a:lnTo>
                    <a:pt x="44" y="666"/>
                  </a:lnTo>
                  <a:lnTo>
                    <a:pt x="40" y="638"/>
                  </a:lnTo>
                  <a:lnTo>
                    <a:pt x="40" y="610"/>
                  </a:lnTo>
                  <a:lnTo>
                    <a:pt x="32" y="610"/>
                  </a:lnTo>
                  <a:lnTo>
                    <a:pt x="32" y="597"/>
                  </a:lnTo>
                  <a:lnTo>
                    <a:pt x="32" y="593"/>
                  </a:lnTo>
                  <a:lnTo>
                    <a:pt x="44" y="585"/>
                  </a:lnTo>
                  <a:lnTo>
                    <a:pt x="60" y="581"/>
                  </a:lnTo>
                  <a:lnTo>
                    <a:pt x="68" y="569"/>
                  </a:lnTo>
                  <a:lnTo>
                    <a:pt x="80" y="557"/>
                  </a:lnTo>
                  <a:lnTo>
                    <a:pt x="97" y="549"/>
                  </a:lnTo>
                  <a:lnTo>
                    <a:pt x="105" y="545"/>
                  </a:lnTo>
                  <a:lnTo>
                    <a:pt x="109" y="541"/>
                  </a:lnTo>
                  <a:lnTo>
                    <a:pt x="113" y="529"/>
                  </a:lnTo>
                  <a:lnTo>
                    <a:pt x="125" y="525"/>
                  </a:lnTo>
                  <a:lnTo>
                    <a:pt x="133" y="517"/>
                  </a:lnTo>
                  <a:lnTo>
                    <a:pt x="133" y="489"/>
                  </a:lnTo>
                  <a:lnTo>
                    <a:pt x="133" y="464"/>
                  </a:lnTo>
                  <a:lnTo>
                    <a:pt x="129" y="456"/>
                  </a:lnTo>
                  <a:lnTo>
                    <a:pt x="125" y="448"/>
                  </a:lnTo>
                  <a:lnTo>
                    <a:pt x="113" y="448"/>
                  </a:lnTo>
                  <a:lnTo>
                    <a:pt x="109" y="444"/>
                  </a:lnTo>
                  <a:lnTo>
                    <a:pt x="109" y="440"/>
                  </a:lnTo>
                  <a:lnTo>
                    <a:pt x="105" y="432"/>
                  </a:lnTo>
                  <a:lnTo>
                    <a:pt x="97" y="424"/>
                  </a:lnTo>
                  <a:lnTo>
                    <a:pt x="80" y="416"/>
                  </a:lnTo>
                  <a:lnTo>
                    <a:pt x="80" y="412"/>
                  </a:lnTo>
                  <a:lnTo>
                    <a:pt x="80" y="404"/>
                  </a:lnTo>
                  <a:lnTo>
                    <a:pt x="101" y="392"/>
                  </a:lnTo>
                  <a:lnTo>
                    <a:pt x="113" y="376"/>
                  </a:lnTo>
                  <a:lnTo>
                    <a:pt x="113" y="363"/>
                  </a:lnTo>
                  <a:lnTo>
                    <a:pt x="113" y="347"/>
                  </a:lnTo>
                  <a:lnTo>
                    <a:pt x="105" y="343"/>
                  </a:lnTo>
                  <a:lnTo>
                    <a:pt x="97" y="343"/>
                  </a:lnTo>
                  <a:lnTo>
                    <a:pt x="97" y="331"/>
                  </a:lnTo>
                  <a:lnTo>
                    <a:pt x="97" y="319"/>
                  </a:lnTo>
                  <a:lnTo>
                    <a:pt x="101" y="315"/>
                  </a:lnTo>
                  <a:lnTo>
                    <a:pt x="105" y="311"/>
                  </a:lnTo>
                  <a:lnTo>
                    <a:pt x="105" y="307"/>
                  </a:lnTo>
                  <a:lnTo>
                    <a:pt x="105" y="295"/>
                  </a:lnTo>
                  <a:lnTo>
                    <a:pt x="113" y="295"/>
                  </a:lnTo>
                  <a:lnTo>
                    <a:pt x="121" y="291"/>
                  </a:lnTo>
                  <a:lnTo>
                    <a:pt x="185" y="279"/>
                  </a:lnTo>
                  <a:lnTo>
                    <a:pt x="218" y="275"/>
                  </a:lnTo>
                  <a:lnTo>
                    <a:pt x="226" y="271"/>
                  </a:lnTo>
                  <a:lnTo>
                    <a:pt x="230" y="263"/>
                  </a:lnTo>
                  <a:lnTo>
                    <a:pt x="230" y="246"/>
                  </a:lnTo>
                  <a:lnTo>
                    <a:pt x="230" y="238"/>
                  </a:lnTo>
                  <a:lnTo>
                    <a:pt x="230" y="234"/>
                  </a:lnTo>
                  <a:lnTo>
                    <a:pt x="226" y="230"/>
                  </a:lnTo>
                  <a:lnTo>
                    <a:pt x="193" y="230"/>
                  </a:lnTo>
                  <a:lnTo>
                    <a:pt x="157" y="226"/>
                  </a:lnTo>
                  <a:lnTo>
                    <a:pt x="161" y="194"/>
                  </a:lnTo>
                  <a:lnTo>
                    <a:pt x="173" y="121"/>
                  </a:lnTo>
                  <a:lnTo>
                    <a:pt x="189" y="117"/>
                  </a:lnTo>
                  <a:lnTo>
                    <a:pt x="218" y="109"/>
                  </a:lnTo>
                  <a:lnTo>
                    <a:pt x="254" y="101"/>
                  </a:lnTo>
                  <a:lnTo>
                    <a:pt x="294" y="89"/>
                  </a:lnTo>
                  <a:lnTo>
                    <a:pt x="302" y="81"/>
                  </a:lnTo>
                  <a:lnTo>
                    <a:pt x="306" y="73"/>
                  </a:lnTo>
                  <a:lnTo>
                    <a:pt x="314" y="61"/>
                  </a:lnTo>
                  <a:lnTo>
                    <a:pt x="314" y="45"/>
                  </a:lnTo>
                  <a:lnTo>
                    <a:pt x="306" y="45"/>
                  </a:lnTo>
                  <a:lnTo>
                    <a:pt x="302" y="41"/>
                  </a:lnTo>
                  <a:lnTo>
                    <a:pt x="302" y="33"/>
                  </a:lnTo>
                  <a:lnTo>
                    <a:pt x="302" y="21"/>
                  </a:lnTo>
                  <a:lnTo>
                    <a:pt x="318" y="12"/>
                  </a:lnTo>
                  <a:lnTo>
                    <a:pt x="326" y="0"/>
                  </a:lnTo>
                  <a:lnTo>
                    <a:pt x="335" y="0"/>
                  </a:lnTo>
                  <a:lnTo>
                    <a:pt x="351" y="0"/>
                  </a:lnTo>
                  <a:lnTo>
                    <a:pt x="367" y="21"/>
                  </a:lnTo>
                  <a:lnTo>
                    <a:pt x="383" y="33"/>
                  </a:lnTo>
                  <a:lnTo>
                    <a:pt x="387" y="37"/>
                  </a:lnTo>
                  <a:lnTo>
                    <a:pt x="395" y="37"/>
                  </a:lnTo>
                  <a:lnTo>
                    <a:pt x="415" y="37"/>
                  </a:lnTo>
                  <a:lnTo>
                    <a:pt x="439" y="37"/>
                  </a:lnTo>
                  <a:lnTo>
                    <a:pt x="464" y="57"/>
                  </a:lnTo>
                  <a:lnTo>
                    <a:pt x="468" y="65"/>
                  </a:lnTo>
                  <a:lnTo>
                    <a:pt x="492" y="73"/>
                  </a:lnTo>
                  <a:lnTo>
                    <a:pt x="520" y="81"/>
                  </a:lnTo>
                  <a:lnTo>
                    <a:pt x="544" y="101"/>
                  </a:lnTo>
                  <a:lnTo>
                    <a:pt x="560" y="113"/>
                  </a:lnTo>
                  <a:lnTo>
                    <a:pt x="581" y="117"/>
                  </a:lnTo>
                  <a:lnTo>
                    <a:pt x="601" y="117"/>
                  </a:lnTo>
                  <a:lnTo>
                    <a:pt x="609" y="125"/>
                  </a:lnTo>
                  <a:lnTo>
                    <a:pt x="625" y="138"/>
                  </a:lnTo>
                  <a:lnTo>
                    <a:pt x="665" y="138"/>
                  </a:lnTo>
                  <a:lnTo>
                    <a:pt x="706" y="138"/>
                  </a:lnTo>
                  <a:lnTo>
                    <a:pt x="714" y="138"/>
                  </a:lnTo>
                  <a:lnTo>
                    <a:pt x="718" y="142"/>
                  </a:lnTo>
                  <a:lnTo>
                    <a:pt x="738" y="150"/>
                  </a:lnTo>
                  <a:lnTo>
                    <a:pt x="754" y="154"/>
                  </a:lnTo>
                  <a:lnTo>
                    <a:pt x="758" y="158"/>
                  </a:lnTo>
                  <a:lnTo>
                    <a:pt x="766" y="162"/>
                  </a:lnTo>
                  <a:lnTo>
                    <a:pt x="766" y="174"/>
                  </a:lnTo>
                  <a:lnTo>
                    <a:pt x="770" y="178"/>
                  </a:lnTo>
                  <a:lnTo>
                    <a:pt x="774" y="186"/>
                  </a:lnTo>
                  <a:lnTo>
                    <a:pt x="778" y="194"/>
                  </a:lnTo>
                  <a:lnTo>
                    <a:pt x="794" y="198"/>
                  </a:lnTo>
                  <a:lnTo>
                    <a:pt x="802" y="206"/>
                  </a:lnTo>
                  <a:lnTo>
                    <a:pt x="807" y="222"/>
                  </a:lnTo>
                  <a:lnTo>
                    <a:pt x="819" y="234"/>
                  </a:lnTo>
                  <a:lnTo>
                    <a:pt x="835" y="259"/>
                  </a:lnTo>
                  <a:lnTo>
                    <a:pt x="847" y="267"/>
                  </a:lnTo>
                  <a:lnTo>
                    <a:pt x="851" y="275"/>
                  </a:lnTo>
                  <a:lnTo>
                    <a:pt x="851" y="279"/>
                  </a:lnTo>
                  <a:lnTo>
                    <a:pt x="863" y="295"/>
                  </a:lnTo>
                  <a:lnTo>
                    <a:pt x="875" y="311"/>
                  </a:lnTo>
                  <a:lnTo>
                    <a:pt x="911" y="315"/>
                  </a:lnTo>
                  <a:lnTo>
                    <a:pt x="940" y="315"/>
                  </a:lnTo>
                  <a:lnTo>
                    <a:pt x="948" y="319"/>
                  </a:lnTo>
                  <a:lnTo>
                    <a:pt x="960" y="323"/>
                  </a:lnTo>
                  <a:lnTo>
                    <a:pt x="968" y="331"/>
                  </a:lnTo>
                  <a:lnTo>
                    <a:pt x="972" y="335"/>
                  </a:lnTo>
                  <a:lnTo>
                    <a:pt x="980" y="355"/>
                  </a:lnTo>
                  <a:lnTo>
                    <a:pt x="992" y="368"/>
                  </a:lnTo>
                  <a:lnTo>
                    <a:pt x="1020" y="392"/>
                  </a:lnTo>
                  <a:lnTo>
                    <a:pt x="1057" y="416"/>
                  </a:lnTo>
                  <a:lnTo>
                    <a:pt x="1065" y="428"/>
                  </a:lnTo>
                  <a:lnTo>
                    <a:pt x="1077" y="448"/>
                  </a:lnTo>
                  <a:lnTo>
                    <a:pt x="1077" y="452"/>
                  </a:lnTo>
                  <a:lnTo>
                    <a:pt x="1081" y="452"/>
                  </a:lnTo>
                  <a:lnTo>
                    <a:pt x="1093" y="468"/>
                  </a:lnTo>
                  <a:lnTo>
                    <a:pt x="1101" y="489"/>
                  </a:lnTo>
                  <a:lnTo>
                    <a:pt x="1101" y="493"/>
                  </a:lnTo>
                  <a:lnTo>
                    <a:pt x="1105" y="505"/>
                  </a:lnTo>
                  <a:lnTo>
                    <a:pt x="1121" y="529"/>
                  </a:lnTo>
                  <a:lnTo>
                    <a:pt x="1141" y="549"/>
                  </a:lnTo>
                  <a:lnTo>
                    <a:pt x="1145" y="573"/>
                  </a:lnTo>
                  <a:lnTo>
                    <a:pt x="1149" y="593"/>
                  </a:lnTo>
                  <a:lnTo>
                    <a:pt x="1166" y="618"/>
                  </a:lnTo>
                  <a:lnTo>
                    <a:pt x="1174" y="630"/>
                  </a:lnTo>
                  <a:lnTo>
                    <a:pt x="1186" y="634"/>
                  </a:lnTo>
                  <a:lnTo>
                    <a:pt x="1194" y="638"/>
                  </a:lnTo>
                  <a:lnTo>
                    <a:pt x="1202" y="638"/>
                  </a:lnTo>
                  <a:lnTo>
                    <a:pt x="1214" y="638"/>
                  </a:lnTo>
                  <a:lnTo>
                    <a:pt x="1218" y="630"/>
                  </a:lnTo>
                  <a:lnTo>
                    <a:pt x="1226" y="622"/>
                  </a:lnTo>
                  <a:lnTo>
                    <a:pt x="1258" y="606"/>
                  </a:lnTo>
                  <a:lnTo>
                    <a:pt x="1287" y="581"/>
                  </a:lnTo>
                  <a:lnTo>
                    <a:pt x="1295" y="581"/>
                  </a:lnTo>
                  <a:lnTo>
                    <a:pt x="1307" y="581"/>
                  </a:lnTo>
                  <a:lnTo>
                    <a:pt x="1311" y="581"/>
                  </a:lnTo>
                  <a:lnTo>
                    <a:pt x="1315" y="585"/>
                  </a:lnTo>
                  <a:lnTo>
                    <a:pt x="1315" y="593"/>
                  </a:lnTo>
                  <a:lnTo>
                    <a:pt x="1315" y="606"/>
                  </a:lnTo>
                  <a:lnTo>
                    <a:pt x="1295" y="622"/>
                  </a:lnTo>
                  <a:lnTo>
                    <a:pt x="1287" y="630"/>
                  </a:lnTo>
                  <a:lnTo>
                    <a:pt x="1287" y="666"/>
                  </a:lnTo>
                  <a:lnTo>
                    <a:pt x="1279" y="706"/>
                  </a:lnTo>
                  <a:lnTo>
                    <a:pt x="1262" y="719"/>
                  </a:lnTo>
                  <a:lnTo>
                    <a:pt x="1258" y="727"/>
                  </a:lnTo>
                  <a:lnTo>
                    <a:pt x="1250" y="743"/>
                  </a:lnTo>
                  <a:lnTo>
                    <a:pt x="1246" y="755"/>
                  </a:lnTo>
                  <a:lnTo>
                    <a:pt x="1234" y="771"/>
                  </a:lnTo>
                  <a:lnTo>
                    <a:pt x="1218" y="779"/>
                  </a:lnTo>
                  <a:lnTo>
                    <a:pt x="1202" y="799"/>
                  </a:lnTo>
                  <a:lnTo>
                    <a:pt x="1190" y="823"/>
                  </a:lnTo>
                  <a:lnTo>
                    <a:pt x="1186" y="823"/>
                  </a:lnTo>
                  <a:lnTo>
                    <a:pt x="1182" y="823"/>
                  </a:lnTo>
                  <a:lnTo>
                    <a:pt x="1186" y="823"/>
                  </a:lnTo>
                  <a:lnTo>
                    <a:pt x="1186" y="827"/>
                  </a:lnTo>
                  <a:lnTo>
                    <a:pt x="1170" y="848"/>
                  </a:lnTo>
                  <a:lnTo>
                    <a:pt x="1166" y="868"/>
                  </a:lnTo>
                  <a:lnTo>
                    <a:pt x="1149" y="876"/>
                  </a:lnTo>
                  <a:lnTo>
                    <a:pt x="1137" y="884"/>
                  </a:lnTo>
                  <a:lnTo>
                    <a:pt x="1129" y="884"/>
                  </a:lnTo>
                  <a:lnTo>
                    <a:pt x="1117" y="884"/>
                  </a:lnTo>
                  <a:lnTo>
                    <a:pt x="1109" y="880"/>
                  </a:lnTo>
                  <a:lnTo>
                    <a:pt x="1101" y="876"/>
                  </a:lnTo>
                  <a:lnTo>
                    <a:pt x="1077" y="876"/>
                  </a:lnTo>
                  <a:lnTo>
                    <a:pt x="1049" y="872"/>
                  </a:lnTo>
                  <a:lnTo>
                    <a:pt x="1028" y="904"/>
                  </a:lnTo>
                  <a:lnTo>
                    <a:pt x="1020" y="912"/>
                  </a:lnTo>
                  <a:lnTo>
                    <a:pt x="1004" y="916"/>
                  </a:lnTo>
                  <a:lnTo>
                    <a:pt x="992" y="924"/>
                  </a:lnTo>
                  <a:lnTo>
                    <a:pt x="964" y="928"/>
                  </a:lnTo>
                  <a:lnTo>
                    <a:pt x="940" y="932"/>
                  </a:lnTo>
                  <a:lnTo>
                    <a:pt x="915" y="936"/>
                  </a:lnTo>
                  <a:lnTo>
                    <a:pt x="871" y="953"/>
                  </a:lnTo>
                  <a:lnTo>
                    <a:pt x="859" y="965"/>
                  </a:lnTo>
                  <a:lnTo>
                    <a:pt x="851" y="981"/>
                  </a:lnTo>
                  <a:lnTo>
                    <a:pt x="835" y="993"/>
                  </a:lnTo>
                  <a:lnTo>
                    <a:pt x="823" y="1001"/>
                  </a:lnTo>
                  <a:lnTo>
                    <a:pt x="770" y="1005"/>
                  </a:lnTo>
                  <a:lnTo>
                    <a:pt x="726" y="1005"/>
                  </a:lnTo>
                  <a:lnTo>
                    <a:pt x="706" y="1001"/>
                  </a:lnTo>
                  <a:lnTo>
                    <a:pt x="677" y="993"/>
                  </a:lnTo>
                  <a:lnTo>
                    <a:pt x="661" y="993"/>
                  </a:lnTo>
                  <a:lnTo>
                    <a:pt x="641" y="993"/>
                  </a:lnTo>
                  <a:lnTo>
                    <a:pt x="629" y="993"/>
                  </a:lnTo>
                  <a:lnTo>
                    <a:pt x="625" y="989"/>
                  </a:lnTo>
                  <a:lnTo>
                    <a:pt x="625" y="981"/>
                  </a:lnTo>
                  <a:lnTo>
                    <a:pt x="617" y="977"/>
                  </a:lnTo>
                  <a:lnTo>
                    <a:pt x="593" y="977"/>
                  </a:lnTo>
                  <a:lnTo>
                    <a:pt x="560" y="977"/>
                  </a:lnTo>
                  <a:lnTo>
                    <a:pt x="552" y="989"/>
                  </a:lnTo>
                  <a:lnTo>
                    <a:pt x="544" y="993"/>
                  </a:lnTo>
                  <a:lnTo>
                    <a:pt x="528" y="993"/>
                  </a:lnTo>
                  <a:lnTo>
                    <a:pt x="516" y="993"/>
                  </a:lnTo>
                  <a:lnTo>
                    <a:pt x="476" y="1005"/>
                  </a:lnTo>
                  <a:lnTo>
                    <a:pt x="439" y="1013"/>
                  </a:lnTo>
                  <a:lnTo>
                    <a:pt x="423" y="1013"/>
                  </a:lnTo>
                  <a:lnTo>
                    <a:pt x="407" y="1013"/>
                  </a:lnTo>
                  <a:lnTo>
                    <a:pt x="387" y="1005"/>
                  </a:lnTo>
                  <a:lnTo>
                    <a:pt x="367" y="1001"/>
                  </a:lnTo>
                  <a:lnTo>
                    <a:pt x="359" y="993"/>
                  </a:lnTo>
                  <a:lnTo>
                    <a:pt x="355" y="977"/>
                  </a:lnTo>
                  <a:lnTo>
                    <a:pt x="347" y="977"/>
                  </a:lnTo>
                  <a:lnTo>
                    <a:pt x="335" y="977"/>
                  </a:lnTo>
                  <a:lnTo>
                    <a:pt x="326" y="981"/>
                  </a:lnTo>
                  <a:lnTo>
                    <a:pt x="314" y="989"/>
                  </a:lnTo>
                  <a:lnTo>
                    <a:pt x="294" y="997"/>
                  </a:lnTo>
                  <a:lnTo>
                    <a:pt x="274" y="1013"/>
                  </a:lnTo>
                  <a:lnTo>
                    <a:pt x="266" y="1029"/>
                  </a:lnTo>
                  <a:lnTo>
                    <a:pt x="258" y="1053"/>
                  </a:lnTo>
                  <a:lnTo>
                    <a:pt x="246" y="1061"/>
                  </a:lnTo>
                  <a:lnTo>
                    <a:pt x="222" y="1065"/>
                  </a:lnTo>
                  <a:lnTo>
                    <a:pt x="214" y="1074"/>
                  </a:lnTo>
                  <a:lnTo>
                    <a:pt x="201" y="1082"/>
                  </a:lnTo>
                  <a:lnTo>
                    <a:pt x="201" y="1102"/>
                  </a:lnTo>
                  <a:lnTo>
                    <a:pt x="201" y="1130"/>
                  </a:lnTo>
                  <a:lnTo>
                    <a:pt x="189" y="1142"/>
                  </a:lnTo>
                  <a:lnTo>
                    <a:pt x="173" y="1154"/>
                  </a:lnTo>
                  <a:lnTo>
                    <a:pt x="173" y="1170"/>
                  </a:lnTo>
                  <a:lnTo>
                    <a:pt x="165" y="1187"/>
                  </a:lnTo>
                  <a:lnTo>
                    <a:pt x="165" y="1191"/>
                  </a:lnTo>
                  <a:lnTo>
                    <a:pt x="161" y="1191"/>
                  </a:lnTo>
                  <a:lnTo>
                    <a:pt x="153" y="1195"/>
                  </a:lnTo>
                  <a:lnTo>
                    <a:pt x="137" y="1203"/>
                  </a:lnTo>
                  <a:lnTo>
                    <a:pt x="101" y="1203"/>
                  </a:lnTo>
                  <a:lnTo>
                    <a:pt x="60" y="12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5484896" y="4180046"/>
              <a:ext cx="1749425" cy="977699"/>
            </a:xfrm>
            <a:custGeom>
              <a:avLst/>
              <a:gdLst>
                <a:gd name="T0" fmla="*/ 910428053 w 1949"/>
                <a:gd name="T1" fmla="*/ 742595352 h 1098"/>
                <a:gd name="T2" fmla="*/ 874172149 w 1949"/>
                <a:gd name="T3" fmla="*/ 745635402 h 1098"/>
                <a:gd name="T4" fmla="*/ 812939597 w 1949"/>
                <a:gd name="T5" fmla="*/ 714472931 h 1098"/>
                <a:gd name="T6" fmla="*/ 721896814 w 1949"/>
                <a:gd name="T7" fmla="*/ 717512980 h 1098"/>
                <a:gd name="T8" fmla="*/ 682417624 w 1949"/>
                <a:gd name="T9" fmla="*/ 684069818 h 1098"/>
                <a:gd name="T10" fmla="*/ 611517010 w 1949"/>
                <a:gd name="T11" fmla="*/ 610342291 h 1098"/>
                <a:gd name="T12" fmla="*/ 490663997 w 1949"/>
                <a:gd name="T13" fmla="*/ 610342291 h 1098"/>
                <a:gd name="T14" fmla="*/ 360947958 w 1949"/>
                <a:gd name="T15" fmla="*/ 601221270 h 1098"/>
                <a:gd name="T16" fmla="*/ 286019808 w 1949"/>
                <a:gd name="T17" fmla="*/ 567778108 h 1098"/>
                <a:gd name="T18" fmla="*/ 207867419 w 1949"/>
                <a:gd name="T19" fmla="*/ 576899129 h 1098"/>
                <a:gd name="T20" fmla="*/ 156303825 w 1949"/>
                <a:gd name="T21" fmla="*/ 539654815 h 1098"/>
                <a:gd name="T22" fmla="*/ 133744417 w 1949"/>
                <a:gd name="T23" fmla="*/ 497090631 h 1098"/>
                <a:gd name="T24" fmla="*/ 107156546 w 1949"/>
                <a:gd name="T25" fmla="*/ 364837461 h 1098"/>
                <a:gd name="T26" fmla="*/ 39478306 w 1949"/>
                <a:gd name="T27" fmla="*/ 300990315 h 1098"/>
                <a:gd name="T28" fmla="*/ 3222389 w 1949"/>
                <a:gd name="T29" fmla="*/ 245504830 h 1098"/>
                <a:gd name="T30" fmla="*/ 16113742 w 1949"/>
                <a:gd name="T31" fmla="*/ 186979241 h 1098"/>
                <a:gd name="T32" fmla="*/ 78151464 w 1949"/>
                <a:gd name="T33" fmla="*/ 159616178 h 1098"/>
                <a:gd name="T34" fmla="*/ 55592939 w 1949"/>
                <a:gd name="T35" fmla="*/ 88928674 h 1098"/>
                <a:gd name="T36" fmla="*/ 68483402 w 1949"/>
                <a:gd name="T37" fmla="*/ 0 h 1098"/>
                <a:gd name="T38" fmla="*/ 103934158 w 1949"/>
                <a:gd name="T39" fmla="*/ 31163357 h 1098"/>
                <a:gd name="T40" fmla="*/ 81374749 w 1949"/>
                <a:gd name="T41" fmla="*/ 67646582 h 1098"/>
                <a:gd name="T42" fmla="*/ 116824608 w 1949"/>
                <a:gd name="T43" fmla="*/ 120092045 h 1098"/>
                <a:gd name="T44" fmla="*/ 172417560 w 1949"/>
                <a:gd name="T45" fmla="*/ 132253115 h 1098"/>
                <a:gd name="T46" fmla="*/ 315830038 w 1949"/>
                <a:gd name="T47" fmla="*/ 132253115 h 1098"/>
                <a:gd name="T48" fmla="*/ 348057509 w 1949"/>
                <a:gd name="T49" fmla="*/ 165697150 h 1098"/>
                <a:gd name="T50" fmla="*/ 380284979 w 1949"/>
                <a:gd name="T51" fmla="*/ 212061613 h 1098"/>
                <a:gd name="T52" fmla="*/ 429432230 w 1949"/>
                <a:gd name="T53" fmla="*/ 236383809 h 1098"/>
                <a:gd name="T54" fmla="*/ 474550262 w 1949"/>
                <a:gd name="T55" fmla="*/ 212061613 h 1098"/>
                <a:gd name="T56" fmla="*/ 523697513 w 1949"/>
                <a:gd name="T57" fmla="*/ 177858220 h 1098"/>
                <a:gd name="T58" fmla="*/ 533365575 w 1949"/>
                <a:gd name="T59" fmla="*/ 224222684 h 1098"/>
                <a:gd name="T60" fmla="*/ 640522093 w 1949"/>
                <a:gd name="T61" fmla="*/ 218142584 h 1098"/>
                <a:gd name="T62" fmla="*/ 679195236 w 1949"/>
                <a:gd name="T63" fmla="*/ 218142584 h 1098"/>
                <a:gd name="T64" fmla="*/ 741232937 w 1949"/>
                <a:gd name="T65" fmla="*/ 224222684 h 1098"/>
                <a:gd name="T66" fmla="*/ 800048250 w 1949"/>
                <a:gd name="T67" fmla="*/ 190019291 h 1098"/>
                <a:gd name="T68" fmla="*/ 835499006 w 1949"/>
                <a:gd name="T69" fmla="*/ 153535207 h 1098"/>
                <a:gd name="T70" fmla="*/ 880616925 w 1949"/>
                <a:gd name="T71" fmla="*/ 171777249 h 1098"/>
                <a:gd name="T72" fmla="*/ 961991871 w 1949"/>
                <a:gd name="T73" fmla="*/ 215101663 h 1098"/>
                <a:gd name="T74" fmla="*/ 1011139122 w 1949"/>
                <a:gd name="T75" fmla="*/ 215101663 h 1098"/>
                <a:gd name="T76" fmla="*/ 1075594063 w 1949"/>
                <a:gd name="T77" fmla="*/ 168737199 h 1098"/>
                <a:gd name="T78" fmla="*/ 1166636846 w 1949"/>
                <a:gd name="T79" fmla="*/ 132253115 h 1098"/>
                <a:gd name="T80" fmla="*/ 1254456343 w 1949"/>
                <a:gd name="T81" fmla="*/ 168737199 h 1098"/>
                <a:gd name="T82" fmla="*/ 1351944799 w 1949"/>
                <a:gd name="T83" fmla="*/ 180898270 h 1098"/>
                <a:gd name="T84" fmla="*/ 1391423989 w 1949"/>
                <a:gd name="T85" fmla="*/ 212061613 h 1098"/>
                <a:gd name="T86" fmla="*/ 1439765194 w 1949"/>
                <a:gd name="T87" fmla="*/ 251585801 h 1098"/>
                <a:gd name="T88" fmla="*/ 1492134833 w 1949"/>
                <a:gd name="T89" fmla="*/ 291869294 h 1098"/>
                <a:gd name="T90" fmla="*/ 1546921712 w 1949"/>
                <a:gd name="T91" fmla="*/ 346595419 h 1098"/>
                <a:gd name="T92" fmla="*/ 1560618208 w 1949"/>
                <a:gd name="T93" fmla="*/ 395999933 h 1098"/>
                <a:gd name="T94" fmla="*/ 1492134833 w 1949"/>
                <a:gd name="T95" fmla="*/ 518372723 h 1098"/>
                <a:gd name="T96" fmla="*/ 1530807977 w 1949"/>
                <a:gd name="T97" fmla="*/ 545735786 h 1098"/>
                <a:gd name="T98" fmla="*/ 1521139018 w 1949"/>
                <a:gd name="T99" fmla="*/ 598181221 h 1098"/>
                <a:gd name="T100" fmla="*/ 1472797813 w 1949"/>
                <a:gd name="T101" fmla="*/ 668867826 h 1098"/>
                <a:gd name="T102" fmla="*/ 1426873847 w 1949"/>
                <a:gd name="T103" fmla="*/ 631624383 h 1098"/>
                <a:gd name="T104" fmla="*/ 1335831064 w 1949"/>
                <a:gd name="T105" fmla="*/ 668867826 h 1098"/>
                <a:gd name="T106" fmla="*/ 1310049268 w 1949"/>
                <a:gd name="T107" fmla="*/ 708391959 h 1098"/>
                <a:gd name="T108" fmla="*/ 1260902016 w 1949"/>
                <a:gd name="T109" fmla="*/ 736515253 h 1098"/>
                <a:gd name="T110" fmla="*/ 1231897832 w 1949"/>
                <a:gd name="T111" fmla="*/ 785159536 h 1098"/>
                <a:gd name="T112" fmla="*/ 1177110953 w 1949"/>
                <a:gd name="T113" fmla="*/ 779079436 h 1098"/>
                <a:gd name="T114" fmla="*/ 1121518028 w 1949"/>
                <a:gd name="T115" fmla="*/ 742595352 h 1098"/>
                <a:gd name="T116" fmla="*/ 1059480328 w 1949"/>
                <a:gd name="T117" fmla="*/ 754756423 h 1098"/>
                <a:gd name="T118" fmla="*/ 1049812266 w 1949"/>
                <a:gd name="T119" fmla="*/ 788200457 h 1098"/>
                <a:gd name="T120" fmla="*/ 982134040 w 1949"/>
                <a:gd name="T121" fmla="*/ 822403850 h 10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49"/>
                <a:gd name="T184" fmla="*/ 0 h 1098"/>
                <a:gd name="T185" fmla="*/ 1949 w 1949"/>
                <a:gd name="T186" fmla="*/ 1098 h 10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49" h="1098">
                  <a:moveTo>
                    <a:pt x="1174" y="1098"/>
                  </a:moveTo>
                  <a:lnTo>
                    <a:pt x="1170" y="1094"/>
                  </a:lnTo>
                  <a:lnTo>
                    <a:pt x="1166" y="1057"/>
                  </a:lnTo>
                  <a:lnTo>
                    <a:pt x="1154" y="1029"/>
                  </a:lnTo>
                  <a:lnTo>
                    <a:pt x="1138" y="989"/>
                  </a:lnTo>
                  <a:lnTo>
                    <a:pt x="1130" y="977"/>
                  </a:lnTo>
                  <a:lnTo>
                    <a:pt x="1118" y="969"/>
                  </a:lnTo>
                  <a:lnTo>
                    <a:pt x="1110" y="969"/>
                  </a:lnTo>
                  <a:lnTo>
                    <a:pt x="1097" y="977"/>
                  </a:lnTo>
                  <a:lnTo>
                    <a:pt x="1093" y="977"/>
                  </a:lnTo>
                  <a:lnTo>
                    <a:pt x="1089" y="981"/>
                  </a:lnTo>
                  <a:lnTo>
                    <a:pt x="1085" y="981"/>
                  </a:lnTo>
                  <a:lnTo>
                    <a:pt x="1081" y="981"/>
                  </a:lnTo>
                  <a:lnTo>
                    <a:pt x="1069" y="965"/>
                  </a:lnTo>
                  <a:lnTo>
                    <a:pt x="1061" y="952"/>
                  </a:lnTo>
                  <a:lnTo>
                    <a:pt x="1053" y="944"/>
                  </a:lnTo>
                  <a:lnTo>
                    <a:pt x="1041" y="940"/>
                  </a:lnTo>
                  <a:lnTo>
                    <a:pt x="1009" y="940"/>
                  </a:lnTo>
                  <a:lnTo>
                    <a:pt x="993" y="932"/>
                  </a:lnTo>
                  <a:lnTo>
                    <a:pt x="964" y="932"/>
                  </a:lnTo>
                  <a:lnTo>
                    <a:pt x="940" y="932"/>
                  </a:lnTo>
                  <a:lnTo>
                    <a:pt x="924" y="940"/>
                  </a:lnTo>
                  <a:lnTo>
                    <a:pt x="916" y="944"/>
                  </a:lnTo>
                  <a:lnTo>
                    <a:pt x="896" y="944"/>
                  </a:lnTo>
                  <a:lnTo>
                    <a:pt x="876" y="944"/>
                  </a:lnTo>
                  <a:lnTo>
                    <a:pt x="863" y="932"/>
                  </a:lnTo>
                  <a:lnTo>
                    <a:pt x="855" y="924"/>
                  </a:lnTo>
                  <a:lnTo>
                    <a:pt x="855" y="908"/>
                  </a:lnTo>
                  <a:lnTo>
                    <a:pt x="847" y="900"/>
                  </a:lnTo>
                  <a:lnTo>
                    <a:pt x="831" y="872"/>
                  </a:lnTo>
                  <a:lnTo>
                    <a:pt x="811" y="843"/>
                  </a:lnTo>
                  <a:lnTo>
                    <a:pt x="799" y="835"/>
                  </a:lnTo>
                  <a:lnTo>
                    <a:pt x="795" y="823"/>
                  </a:lnTo>
                  <a:lnTo>
                    <a:pt x="767" y="811"/>
                  </a:lnTo>
                  <a:lnTo>
                    <a:pt x="759" y="803"/>
                  </a:lnTo>
                  <a:lnTo>
                    <a:pt x="718" y="803"/>
                  </a:lnTo>
                  <a:lnTo>
                    <a:pt x="682" y="803"/>
                  </a:lnTo>
                  <a:lnTo>
                    <a:pt x="678" y="803"/>
                  </a:lnTo>
                  <a:lnTo>
                    <a:pt x="670" y="803"/>
                  </a:lnTo>
                  <a:lnTo>
                    <a:pt x="642" y="803"/>
                  </a:lnTo>
                  <a:lnTo>
                    <a:pt x="609" y="803"/>
                  </a:lnTo>
                  <a:lnTo>
                    <a:pt x="553" y="819"/>
                  </a:lnTo>
                  <a:lnTo>
                    <a:pt x="533" y="819"/>
                  </a:lnTo>
                  <a:lnTo>
                    <a:pt x="521" y="811"/>
                  </a:lnTo>
                  <a:lnTo>
                    <a:pt x="508" y="803"/>
                  </a:lnTo>
                  <a:lnTo>
                    <a:pt x="476" y="799"/>
                  </a:lnTo>
                  <a:lnTo>
                    <a:pt x="448" y="791"/>
                  </a:lnTo>
                  <a:lnTo>
                    <a:pt x="440" y="787"/>
                  </a:lnTo>
                  <a:lnTo>
                    <a:pt x="432" y="783"/>
                  </a:lnTo>
                  <a:lnTo>
                    <a:pt x="408" y="775"/>
                  </a:lnTo>
                  <a:lnTo>
                    <a:pt x="383" y="771"/>
                  </a:lnTo>
                  <a:lnTo>
                    <a:pt x="367" y="759"/>
                  </a:lnTo>
                  <a:lnTo>
                    <a:pt x="355" y="747"/>
                  </a:lnTo>
                  <a:lnTo>
                    <a:pt x="339" y="747"/>
                  </a:lnTo>
                  <a:lnTo>
                    <a:pt x="335" y="739"/>
                  </a:lnTo>
                  <a:lnTo>
                    <a:pt x="315" y="739"/>
                  </a:lnTo>
                  <a:lnTo>
                    <a:pt x="291" y="739"/>
                  </a:lnTo>
                  <a:lnTo>
                    <a:pt x="283" y="747"/>
                  </a:lnTo>
                  <a:lnTo>
                    <a:pt x="258" y="759"/>
                  </a:lnTo>
                  <a:lnTo>
                    <a:pt x="254" y="759"/>
                  </a:lnTo>
                  <a:lnTo>
                    <a:pt x="254" y="763"/>
                  </a:lnTo>
                  <a:lnTo>
                    <a:pt x="238" y="763"/>
                  </a:lnTo>
                  <a:lnTo>
                    <a:pt x="214" y="759"/>
                  </a:lnTo>
                  <a:lnTo>
                    <a:pt x="202" y="726"/>
                  </a:lnTo>
                  <a:lnTo>
                    <a:pt x="194" y="710"/>
                  </a:lnTo>
                  <a:lnTo>
                    <a:pt x="194" y="690"/>
                  </a:lnTo>
                  <a:lnTo>
                    <a:pt x="190" y="674"/>
                  </a:lnTo>
                  <a:lnTo>
                    <a:pt x="190" y="662"/>
                  </a:lnTo>
                  <a:lnTo>
                    <a:pt x="178" y="654"/>
                  </a:lnTo>
                  <a:lnTo>
                    <a:pt x="174" y="654"/>
                  </a:lnTo>
                  <a:lnTo>
                    <a:pt x="166" y="654"/>
                  </a:lnTo>
                  <a:lnTo>
                    <a:pt x="162" y="650"/>
                  </a:lnTo>
                  <a:lnTo>
                    <a:pt x="153" y="646"/>
                  </a:lnTo>
                  <a:lnTo>
                    <a:pt x="153" y="601"/>
                  </a:lnTo>
                  <a:lnTo>
                    <a:pt x="149" y="561"/>
                  </a:lnTo>
                  <a:lnTo>
                    <a:pt x="141" y="521"/>
                  </a:lnTo>
                  <a:lnTo>
                    <a:pt x="133" y="480"/>
                  </a:lnTo>
                  <a:lnTo>
                    <a:pt x="109" y="468"/>
                  </a:lnTo>
                  <a:lnTo>
                    <a:pt x="89" y="464"/>
                  </a:lnTo>
                  <a:lnTo>
                    <a:pt x="73" y="440"/>
                  </a:lnTo>
                  <a:lnTo>
                    <a:pt x="65" y="420"/>
                  </a:lnTo>
                  <a:lnTo>
                    <a:pt x="57" y="408"/>
                  </a:lnTo>
                  <a:lnTo>
                    <a:pt x="49" y="396"/>
                  </a:lnTo>
                  <a:lnTo>
                    <a:pt x="37" y="392"/>
                  </a:lnTo>
                  <a:lnTo>
                    <a:pt x="28" y="384"/>
                  </a:lnTo>
                  <a:lnTo>
                    <a:pt x="20" y="371"/>
                  </a:lnTo>
                  <a:lnTo>
                    <a:pt x="20" y="359"/>
                  </a:lnTo>
                  <a:lnTo>
                    <a:pt x="16" y="343"/>
                  </a:lnTo>
                  <a:lnTo>
                    <a:pt x="4" y="323"/>
                  </a:lnTo>
                  <a:lnTo>
                    <a:pt x="0" y="307"/>
                  </a:lnTo>
                  <a:lnTo>
                    <a:pt x="0" y="283"/>
                  </a:lnTo>
                  <a:lnTo>
                    <a:pt x="4" y="250"/>
                  </a:lnTo>
                  <a:lnTo>
                    <a:pt x="4" y="246"/>
                  </a:lnTo>
                  <a:lnTo>
                    <a:pt x="16" y="246"/>
                  </a:lnTo>
                  <a:lnTo>
                    <a:pt x="20" y="246"/>
                  </a:lnTo>
                  <a:lnTo>
                    <a:pt x="28" y="258"/>
                  </a:lnTo>
                  <a:lnTo>
                    <a:pt x="32" y="258"/>
                  </a:lnTo>
                  <a:lnTo>
                    <a:pt x="49" y="258"/>
                  </a:lnTo>
                  <a:lnTo>
                    <a:pt x="61" y="258"/>
                  </a:lnTo>
                  <a:lnTo>
                    <a:pt x="81" y="234"/>
                  </a:lnTo>
                  <a:lnTo>
                    <a:pt x="97" y="210"/>
                  </a:lnTo>
                  <a:lnTo>
                    <a:pt x="97" y="178"/>
                  </a:lnTo>
                  <a:lnTo>
                    <a:pt x="85" y="150"/>
                  </a:lnTo>
                  <a:lnTo>
                    <a:pt x="81" y="150"/>
                  </a:lnTo>
                  <a:lnTo>
                    <a:pt x="73" y="150"/>
                  </a:lnTo>
                  <a:lnTo>
                    <a:pt x="73" y="137"/>
                  </a:lnTo>
                  <a:lnTo>
                    <a:pt x="69" y="117"/>
                  </a:lnTo>
                  <a:lnTo>
                    <a:pt x="69" y="109"/>
                  </a:lnTo>
                  <a:lnTo>
                    <a:pt x="65" y="101"/>
                  </a:lnTo>
                  <a:lnTo>
                    <a:pt x="65" y="73"/>
                  </a:lnTo>
                  <a:lnTo>
                    <a:pt x="65" y="49"/>
                  </a:lnTo>
                  <a:lnTo>
                    <a:pt x="73" y="24"/>
                  </a:lnTo>
                  <a:lnTo>
                    <a:pt x="85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9" y="12"/>
                  </a:lnTo>
                  <a:lnTo>
                    <a:pt x="117" y="24"/>
                  </a:lnTo>
                  <a:lnTo>
                    <a:pt x="121" y="29"/>
                  </a:lnTo>
                  <a:lnTo>
                    <a:pt x="129" y="41"/>
                  </a:lnTo>
                  <a:lnTo>
                    <a:pt x="129" y="49"/>
                  </a:lnTo>
                  <a:lnTo>
                    <a:pt x="129" y="53"/>
                  </a:lnTo>
                  <a:lnTo>
                    <a:pt x="117" y="65"/>
                  </a:lnTo>
                  <a:lnTo>
                    <a:pt x="101" y="73"/>
                  </a:lnTo>
                  <a:lnTo>
                    <a:pt x="101" y="77"/>
                  </a:lnTo>
                  <a:lnTo>
                    <a:pt x="101" y="89"/>
                  </a:lnTo>
                  <a:lnTo>
                    <a:pt x="121" y="125"/>
                  </a:lnTo>
                  <a:lnTo>
                    <a:pt x="133" y="146"/>
                  </a:lnTo>
                  <a:lnTo>
                    <a:pt x="133" y="154"/>
                  </a:lnTo>
                  <a:lnTo>
                    <a:pt x="133" y="162"/>
                  </a:lnTo>
                  <a:lnTo>
                    <a:pt x="137" y="158"/>
                  </a:lnTo>
                  <a:lnTo>
                    <a:pt x="145" y="158"/>
                  </a:lnTo>
                  <a:lnTo>
                    <a:pt x="149" y="158"/>
                  </a:lnTo>
                  <a:lnTo>
                    <a:pt x="153" y="166"/>
                  </a:lnTo>
                  <a:lnTo>
                    <a:pt x="153" y="174"/>
                  </a:lnTo>
                  <a:lnTo>
                    <a:pt x="186" y="174"/>
                  </a:lnTo>
                  <a:lnTo>
                    <a:pt x="210" y="174"/>
                  </a:lnTo>
                  <a:lnTo>
                    <a:pt x="214" y="174"/>
                  </a:lnTo>
                  <a:lnTo>
                    <a:pt x="238" y="174"/>
                  </a:lnTo>
                  <a:lnTo>
                    <a:pt x="250" y="178"/>
                  </a:lnTo>
                  <a:lnTo>
                    <a:pt x="266" y="186"/>
                  </a:lnTo>
                  <a:lnTo>
                    <a:pt x="335" y="182"/>
                  </a:lnTo>
                  <a:lnTo>
                    <a:pt x="387" y="174"/>
                  </a:lnTo>
                  <a:lnTo>
                    <a:pt x="392" y="174"/>
                  </a:lnTo>
                  <a:lnTo>
                    <a:pt x="392" y="166"/>
                  </a:lnTo>
                  <a:lnTo>
                    <a:pt x="400" y="166"/>
                  </a:lnTo>
                  <a:lnTo>
                    <a:pt x="408" y="162"/>
                  </a:lnTo>
                  <a:lnTo>
                    <a:pt x="408" y="190"/>
                  </a:lnTo>
                  <a:lnTo>
                    <a:pt x="416" y="206"/>
                  </a:lnTo>
                  <a:lnTo>
                    <a:pt x="432" y="218"/>
                  </a:lnTo>
                  <a:lnTo>
                    <a:pt x="444" y="222"/>
                  </a:lnTo>
                  <a:lnTo>
                    <a:pt x="448" y="230"/>
                  </a:lnTo>
                  <a:lnTo>
                    <a:pt x="456" y="238"/>
                  </a:lnTo>
                  <a:lnTo>
                    <a:pt x="456" y="258"/>
                  </a:lnTo>
                  <a:lnTo>
                    <a:pt x="456" y="275"/>
                  </a:lnTo>
                  <a:lnTo>
                    <a:pt x="472" y="279"/>
                  </a:lnTo>
                  <a:lnTo>
                    <a:pt x="496" y="287"/>
                  </a:lnTo>
                  <a:lnTo>
                    <a:pt x="504" y="295"/>
                  </a:lnTo>
                  <a:lnTo>
                    <a:pt x="508" y="295"/>
                  </a:lnTo>
                  <a:lnTo>
                    <a:pt x="521" y="299"/>
                  </a:lnTo>
                  <a:lnTo>
                    <a:pt x="525" y="307"/>
                  </a:lnTo>
                  <a:lnTo>
                    <a:pt x="533" y="311"/>
                  </a:lnTo>
                  <a:lnTo>
                    <a:pt x="549" y="319"/>
                  </a:lnTo>
                  <a:lnTo>
                    <a:pt x="557" y="319"/>
                  </a:lnTo>
                  <a:lnTo>
                    <a:pt x="565" y="319"/>
                  </a:lnTo>
                  <a:lnTo>
                    <a:pt x="569" y="315"/>
                  </a:lnTo>
                  <a:lnTo>
                    <a:pt x="581" y="311"/>
                  </a:lnTo>
                  <a:lnTo>
                    <a:pt x="589" y="279"/>
                  </a:lnTo>
                  <a:lnTo>
                    <a:pt x="601" y="246"/>
                  </a:lnTo>
                  <a:lnTo>
                    <a:pt x="609" y="242"/>
                  </a:lnTo>
                  <a:lnTo>
                    <a:pt x="617" y="242"/>
                  </a:lnTo>
                  <a:lnTo>
                    <a:pt x="630" y="234"/>
                  </a:lnTo>
                  <a:lnTo>
                    <a:pt x="638" y="230"/>
                  </a:lnTo>
                  <a:lnTo>
                    <a:pt x="650" y="234"/>
                  </a:lnTo>
                  <a:lnTo>
                    <a:pt x="666" y="234"/>
                  </a:lnTo>
                  <a:lnTo>
                    <a:pt x="666" y="246"/>
                  </a:lnTo>
                  <a:lnTo>
                    <a:pt x="666" y="258"/>
                  </a:lnTo>
                  <a:lnTo>
                    <a:pt x="662" y="267"/>
                  </a:lnTo>
                  <a:lnTo>
                    <a:pt x="662" y="279"/>
                  </a:lnTo>
                  <a:lnTo>
                    <a:pt x="662" y="295"/>
                  </a:lnTo>
                  <a:lnTo>
                    <a:pt x="666" y="299"/>
                  </a:lnTo>
                  <a:lnTo>
                    <a:pt x="682" y="311"/>
                  </a:lnTo>
                  <a:lnTo>
                    <a:pt x="694" y="307"/>
                  </a:lnTo>
                  <a:lnTo>
                    <a:pt x="718" y="307"/>
                  </a:lnTo>
                  <a:lnTo>
                    <a:pt x="751" y="295"/>
                  </a:lnTo>
                  <a:lnTo>
                    <a:pt x="795" y="287"/>
                  </a:lnTo>
                  <a:lnTo>
                    <a:pt x="799" y="287"/>
                  </a:lnTo>
                  <a:lnTo>
                    <a:pt x="807" y="283"/>
                  </a:lnTo>
                  <a:lnTo>
                    <a:pt x="815" y="283"/>
                  </a:lnTo>
                  <a:lnTo>
                    <a:pt x="831" y="283"/>
                  </a:lnTo>
                  <a:lnTo>
                    <a:pt x="839" y="287"/>
                  </a:lnTo>
                  <a:lnTo>
                    <a:pt x="843" y="287"/>
                  </a:lnTo>
                  <a:lnTo>
                    <a:pt x="855" y="299"/>
                  </a:lnTo>
                  <a:lnTo>
                    <a:pt x="859" y="319"/>
                  </a:lnTo>
                  <a:lnTo>
                    <a:pt x="876" y="319"/>
                  </a:lnTo>
                  <a:lnTo>
                    <a:pt x="896" y="319"/>
                  </a:lnTo>
                  <a:lnTo>
                    <a:pt x="908" y="307"/>
                  </a:lnTo>
                  <a:lnTo>
                    <a:pt x="920" y="295"/>
                  </a:lnTo>
                  <a:lnTo>
                    <a:pt x="936" y="295"/>
                  </a:lnTo>
                  <a:lnTo>
                    <a:pt x="948" y="287"/>
                  </a:lnTo>
                  <a:lnTo>
                    <a:pt x="956" y="275"/>
                  </a:lnTo>
                  <a:lnTo>
                    <a:pt x="964" y="267"/>
                  </a:lnTo>
                  <a:lnTo>
                    <a:pt x="980" y="258"/>
                  </a:lnTo>
                  <a:lnTo>
                    <a:pt x="993" y="250"/>
                  </a:lnTo>
                  <a:lnTo>
                    <a:pt x="1001" y="246"/>
                  </a:lnTo>
                  <a:lnTo>
                    <a:pt x="1009" y="242"/>
                  </a:lnTo>
                  <a:lnTo>
                    <a:pt x="1009" y="230"/>
                  </a:lnTo>
                  <a:lnTo>
                    <a:pt x="1013" y="222"/>
                  </a:lnTo>
                  <a:lnTo>
                    <a:pt x="1029" y="210"/>
                  </a:lnTo>
                  <a:lnTo>
                    <a:pt x="1037" y="202"/>
                  </a:lnTo>
                  <a:lnTo>
                    <a:pt x="1057" y="198"/>
                  </a:lnTo>
                  <a:lnTo>
                    <a:pt x="1069" y="198"/>
                  </a:lnTo>
                  <a:lnTo>
                    <a:pt x="1077" y="198"/>
                  </a:lnTo>
                  <a:lnTo>
                    <a:pt x="1081" y="202"/>
                  </a:lnTo>
                  <a:lnTo>
                    <a:pt x="1089" y="222"/>
                  </a:lnTo>
                  <a:lnTo>
                    <a:pt x="1093" y="226"/>
                  </a:lnTo>
                  <a:lnTo>
                    <a:pt x="1093" y="238"/>
                  </a:lnTo>
                  <a:lnTo>
                    <a:pt x="1093" y="250"/>
                  </a:lnTo>
                  <a:lnTo>
                    <a:pt x="1110" y="258"/>
                  </a:lnTo>
                  <a:lnTo>
                    <a:pt x="1134" y="271"/>
                  </a:lnTo>
                  <a:lnTo>
                    <a:pt x="1158" y="275"/>
                  </a:lnTo>
                  <a:lnTo>
                    <a:pt x="1194" y="283"/>
                  </a:lnTo>
                  <a:lnTo>
                    <a:pt x="1198" y="287"/>
                  </a:lnTo>
                  <a:lnTo>
                    <a:pt x="1206" y="287"/>
                  </a:lnTo>
                  <a:lnTo>
                    <a:pt x="1219" y="287"/>
                  </a:lnTo>
                  <a:lnTo>
                    <a:pt x="1227" y="287"/>
                  </a:lnTo>
                  <a:lnTo>
                    <a:pt x="1231" y="287"/>
                  </a:lnTo>
                  <a:lnTo>
                    <a:pt x="1255" y="283"/>
                  </a:lnTo>
                  <a:lnTo>
                    <a:pt x="1255" y="275"/>
                  </a:lnTo>
                  <a:lnTo>
                    <a:pt x="1259" y="267"/>
                  </a:lnTo>
                  <a:lnTo>
                    <a:pt x="1283" y="246"/>
                  </a:lnTo>
                  <a:lnTo>
                    <a:pt x="1307" y="234"/>
                  </a:lnTo>
                  <a:lnTo>
                    <a:pt x="1323" y="226"/>
                  </a:lnTo>
                  <a:lnTo>
                    <a:pt x="1335" y="222"/>
                  </a:lnTo>
                  <a:lnTo>
                    <a:pt x="1344" y="210"/>
                  </a:lnTo>
                  <a:lnTo>
                    <a:pt x="1360" y="202"/>
                  </a:lnTo>
                  <a:lnTo>
                    <a:pt x="1368" y="190"/>
                  </a:lnTo>
                  <a:lnTo>
                    <a:pt x="1380" y="178"/>
                  </a:lnTo>
                  <a:lnTo>
                    <a:pt x="1416" y="174"/>
                  </a:lnTo>
                  <a:lnTo>
                    <a:pt x="1448" y="174"/>
                  </a:lnTo>
                  <a:lnTo>
                    <a:pt x="1461" y="178"/>
                  </a:lnTo>
                  <a:lnTo>
                    <a:pt x="1481" y="186"/>
                  </a:lnTo>
                  <a:lnTo>
                    <a:pt x="1493" y="190"/>
                  </a:lnTo>
                  <a:lnTo>
                    <a:pt x="1509" y="194"/>
                  </a:lnTo>
                  <a:lnTo>
                    <a:pt x="1533" y="206"/>
                  </a:lnTo>
                  <a:lnTo>
                    <a:pt x="1557" y="222"/>
                  </a:lnTo>
                  <a:lnTo>
                    <a:pt x="1557" y="230"/>
                  </a:lnTo>
                  <a:lnTo>
                    <a:pt x="1561" y="234"/>
                  </a:lnTo>
                  <a:lnTo>
                    <a:pt x="1582" y="234"/>
                  </a:lnTo>
                  <a:lnTo>
                    <a:pt x="1598" y="238"/>
                  </a:lnTo>
                  <a:lnTo>
                    <a:pt x="1642" y="238"/>
                  </a:lnTo>
                  <a:lnTo>
                    <a:pt x="1678" y="238"/>
                  </a:lnTo>
                  <a:lnTo>
                    <a:pt x="1690" y="242"/>
                  </a:lnTo>
                  <a:lnTo>
                    <a:pt x="1695" y="242"/>
                  </a:lnTo>
                  <a:lnTo>
                    <a:pt x="1711" y="258"/>
                  </a:lnTo>
                  <a:lnTo>
                    <a:pt x="1723" y="267"/>
                  </a:lnTo>
                  <a:lnTo>
                    <a:pt x="1723" y="271"/>
                  </a:lnTo>
                  <a:lnTo>
                    <a:pt x="1727" y="279"/>
                  </a:lnTo>
                  <a:lnTo>
                    <a:pt x="1739" y="295"/>
                  </a:lnTo>
                  <a:lnTo>
                    <a:pt x="1751" y="307"/>
                  </a:lnTo>
                  <a:lnTo>
                    <a:pt x="1763" y="311"/>
                  </a:lnTo>
                  <a:lnTo>
                    <a:pt x="1783" y="319"/>
                  </a:lnTo>
                  <a:lnTo>
                    <a:pt x="1783" y="323"/>
                  </a:lnTo>
                  <a:lnTo>
                    <a:pt x="1787" y="331"/>
                  </a:lnTo>
                  <a:lnTo>
                    <a:pt x="1791" y="335"/>
                  </a:lnTo>
                  <a:lnTo>
                    <a:pt x="1803" y="335"/>
                  </a:lnTo>
                  <a:lnTo>
                    <a:pt x="1812" y="351"/>
                  </a:lnTo>
                  <a:lnTo>
                    <a:pt x="1820" y="359"/>
                  </a:lnTo>
                  <a:lnTo>
                    <a:pt x="1836" y="371"/>
                  </a:lnTo>
                  <a:lnTo>
                    <a:pt x="1852" y="384"/>
                  </a:lnTo>
                  <a:lnTo>
                    <a:pt x="1868" y="400"/>
                  </a:lnTo>
                  <a:lnTo>
                    <a:pt x="1884" y="412"/>
                  </a:lnTo>
                  <a:lnTo>
                    <a:pt x="1888" y="412"/>
                  </a:lnTo>
                  <a:lnTo>
                    <a:pt x="1892" y="420"/>
                  </a:lnTo>
                  <a:lnTo>
                    <a:pt x="1904" y="436"/>
                  </a:lnTo>
                  <a:lnTo>
                    <a:pt x="1920" y="456"/>
                  </a:lnTo>
                  <a:lnTo>
                    <a:pt x="1933" y="464"/>
                  </a:lnTo>
                  <a:lnTo>
                    <a:pt x="1949" y="476"/>
                  </a:lnTo>
                  <a:lnTo>
                    <a:pt x="1949" y="484"/>
                  </a:lnTo>
                  <a:lnTo>
                    <a:pt x="1949" y="492"/>
                  </a:lnTo>
                  <a:lnTo>
                    <a:pt x="1945" y="505"/>
                  </a:lnTo>
                  <a:lnTo>
                    <a:pt x="1937" y="521"/>
                  </a:lnTo>
                  <a:lnTo>
                    <a:pt x="1933" y="529"/>
                  </a:lnTo>
                  <a:lnTo>
                    <a:pt x="1924" y="541"/>
                  </a:lnTo>
                  <a:lnTo>
                    <a:pt x="1892" y="565"/>
                  </a:lnTo>
                  <a:lnTo>
                    <a:pt x="1856" y="593"/>
                  </a:lnTo>
                  <a:lnTo>
                    <a:pt x="1852" y="630"/>
                  </a:lnTo>
                  <a:lnTo>
                    <a:pt x="1852" y="682"/>
                  </a:lnTo>
                  <a:lnTo>
                    <a:pt x="1852" y="686"/>
                  </a:lnTo>
                  <a:lnTo>
                    <a:pt x="1852" y="690"/>
                  </a:lnTo>
                  <a:lnTo>
                    <a:pt x="1864" y="698"/>
                  </a:lnTo>
                  <a:lnTo>
                    <a:pt x="1872" y="706"/>
                  </a:lnTo>
                  <a:lnTo>
                    <a:pt x="1892" y="710"/>
                  </a:lnTo>
                  <a:lnTo>
                    <a:pt x="1900" y="718"/>
                  </a:lnTo>
                  <a:lnTo>
                    <a:pt x="1904" y="722"/>
                  </a:lnTo>
                  <a:lnTo>
                    <a:pt x="1904" y="726"/>
                  </a:lnTo>
                  <a:lnTo>
                    <a:pt x="1904" y="731"/>
                  </a:lnTo>
                  <a:lnTo>
                    <a:pt x="1900" y="735"/>
                  </a:lnTo>
                  <a:lnTo>
                    <a:pt x="1892" y="763"/>
                  </a:lnTo>
                  <a:lnTo>
                    <a:pt x="1888" y="787"/>
                  </a:lnTo>
                  <a:lnTo>
                    <a:pt x="1872" y="795"/>
                  </a:lnTo>
                  <a:lnTo>
                    <a:pt x="1852" y="807"/>
                  </a:lnTo>
                  <a:lnTo>
                    <a:pt x="1852" y="831"/>
                  </a:lnTo>
                  <a:lnTo>
                    <a:pt x="1844" y="856"/>
                  </a:lnTo>
                  <a:lnTo>
                    <a:pt x="1836" y="872"/>
                  </a:lnTo>
                  <a:lnTo>
                    <a:pt x="1828" y="880"/>
                  </a:lnTo>
                  <a:lnTo>
                    <a:pt x="1820" y="880"/>
                  </a:lnTo>
                  <a:lnTo>
                    <a:pt x="1812" y="880"/>
                  </a:lnTo>
                  <a:lnTo>
                    <a:pt x="1791" y="852"/>
                  </a:lnTo>
                  <a:lnTo>
                    <a:pt x="1779" y="831"/>
                  </a:lnTo>
                  <a:lnTo>
                    <a:pt x="1775" y="831"/>
                  </a:lnTo>
                  <a:lnTo>
                    <a:pt x="1771" y="831"/>
                  </a:lnTo>
                  <a:lnTo>
                    <a:pt x="1739" y="839"/>
                  </a:lnTo>
                  <a:lnTo>
                    <a:pt x="1690" y="856"/>
                  </a:lnTo>
                  <a:lnTo>
                    <a:pt x="1678" y="856"/>
                  </a:lnTo>
                  <a:lnTo>
                    <a:pt x="1670" y="860"/>
                  </a:lnTo>
                  <a:lnTo>
                    <a:pt x="1662" y="872"/>
                  </a:lnTo>
                  <a:lnTo>
                    <a:pt x="1658" y="880"/>
                  </a:lnTo>
                  <a:lnTo>
                    <a:pt x="1658" y="900"/>
                  </a:lnTo>
                  <a:lnTo>
                    <a:pt x="1658" y="920"/>
                  </a:lnTo>
                  <a:lnTo>
                    <a:pt x="1654" y="924"/>
                  </a:lnTo>
                  <a:lnTo>
                    <a:pt x="1650" y="928"/>
                  </a:lnTo>
                  <a:lnTo>
                    <a:pt x="1642" y="928"/>
                  </a:lnTo>
                  <a:lnTo>
                    <a:pt x="1626" y="932"/>
                  </a:lnTo>
                  <a:lnTo>
                    <a:pt x="1610" y="944"/>
                  </a:lnTo>
                  <a:lnTo>
                    <a:pt x="1594" y="956"/>
                  </a:lnTo>
                  <a:lnTo>
                    <a:pt x="1586" y="956"/>
                  </a:lnTo>
                  <a:lnTo>
                    <a:pt x="1574" y="956"/>
                  </a:lnTo>
                  <a:lnTo>
                    <a:pt x="1565" y="965"/>
                  </a:lnTo>
                  <a:lnTo>
                    <a:pt x="1565" y="969"/>
                  </a:lnTo>
                  <a:lnTo>
                    <a:pt x="1561" y="977"/>
                  </a:lnTo>
                  <a:lnTo>
                    <a:pt x="1557" y="993"/>
                  </a:lnTo>
                  <a:lnTo>
                    <a:pt x="1545" y="1001"/>
                  </a:lnTo>
                  <a:lnTo>
                    <a:pt x="1537" y="1009"/>
                  </a:lnTo>
                  <a:lnTo>
                    <a:pt x="1533" y="1017"/>
                  </a:lnTo>
                  <a:lnTo>
                    <a:pt x="1529" y="1033"/>
                  </a:lnTo>
                  <a:lnTo>
                    <a:pt x="1517" y="1033"/>
                  </a:lnTo>
                  <a:lnTo>
                    <a:pt x="1509" y="1033"/>
                  </a:lnTo>
                  <a:lnTo>
                    <a:pt x="1505" y="1033"/>
                  </a:lnTo>
                  <a:lnTo>
                    <a:pt x="1501" y="1029"/>
                  </a:lnTo>
                  <a:lnTo>
                    <a:pt x="1481" y="1025"/>
                  </a:lnTo>
                  <a:lnTo>
                    <a:pt x="1461" y="1025"/>
                  </a:lnTo>
                  <a:lnTo>
                    <a:pt x="1457" y="1005"/>
                  </a:lnTo>
                  <a:lnTo>
                    <a:pt x="1448" y="993"/>
                  </a:lnTo>
                  <a:lnTo>
                    <a:pt x="1428" y="993"/>
                  </a:lnTo>
                  <a:lnTo>
                    <a:pt x="1416" y="989"/>
                  </a:lnTo>
                  <a:lnTo>
                    <a:pt x="1404" y="981"/>
                  </a:lnTo>
                  <a:lnTo>
                    <a:pt x="1392" y="977"/>
                  </a:lnTo>
                  <a:lnTo>
                    <a:pt x="1388" y="969"/>
                  </a:lnTo>
                  <a:lnTo>
                    <a:pt x="1384" y="969"/>
                  </a:lnTo>
                  <a:lnTo>
                    <a:pt x="1364" y="969"/>
                  </a:lnTo>
                  <a:lnTo>
                    <a:pt x="1344" y="969"/>
                  </a:lnTo>
                  <a:lnTo>
                    <a:pt x="1331" y="977"/>
                  </a:lnTo>
                  <a:lnTo>
                    <a:pt x="1315" y="993"/>
                  </a:lnTo>
                  <a:lnTo>
                    <a:pt x="1315" y="1001"/>
                  </a:lnTo>
                  <a:lnTo>
                    <a:pt x="1311" y="1009"/>
                  </a:lnTo>
                  <a:lnTo>
                    <a:pt x="1307" y="1017"/>
                  </a:lnTo>
                  <a:lnTo>
                    <a:pt x="1307" y="1025"/>
                  </a:lnTo>
                  <a:lnTo>
                    <a:pt x="1307" y="1033"/>
                  </a:lnTo>
                  <a:lnTo>
                    <a:pt x="1303" y="1037"/>
                  </a:lnTo>
                  <a:lnTo>
                    <a:pt x="1291" y="1041"/>
                  </a:lnTo>
                  <a:lnTo>
                    <a:pt x="1279" y="1041"/>
                  </a:lnTo>
                  <a:lnTo>
                    <a:pt x="1259" y="1045"/>
                  </a:lnTo>
                  <a:lnTo>
                    <a:pt x="1247" y="1053"/>
                  </a:lnTo>
                  <a:lnTo>
                    <a:pt x="1231" y="1065"/>
                  </a:lnTo>
                  <a:lnTo>
                    <a:pt x="1219" y="1082"/>
                  </a:lnTo>
                  <a:lnTo>
                    <a:pt x="1206" y="1094"/>
                  </a:lnTo>
                  <a:lnTo>
                    <a:pt x="1186" y="1098"/>
                  </a:lnTo>
                  <a:lnTo>
                    <a:pt x="1174" y="1098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0" name="Freeform 33"/>
            <p:cNvSpPr>
              <a:spLocks/>
            </p:cNvSpPr>
            <p:nvPr/>
          </p:nvSpPr>
          <p:spPr bwMode="auto">
            <a:xfrm>
              <a:off x="897021" y="4110194"/>
              <a:ext cx="1073150" cy="966349"/>
            </a:xfrm>
            <a:custGeom>
              <a:avLst/>
              <a:gdLst>
                <a:gd name="T0" fmla="*/ 550930403 w 1194"/>
                <a:gd name="T1" fmla="*/ 812902283 h 1085"/>
                <a:gd name="T2" fmla="*/ 416832433 w 1194"/>
                <a:gd name="T3" fmla="*/ 800734887 h 1085"/>
                <a:gd name="T4" fmla="*/ 352207079 w 1194"/>
                <a:gd name="T5" fmla="*/ 778682190 h 1085"/>
                <a:gd name="T6" fmla="*/ 322317977 w 1194"/>
                <a:gd name="T7" fmla="*/ 689711865 h 1085"/>
                <a:gd name="T8" fmla="*/ 260924654 w 1194"/>
                <a:gd name="T9" fmla="*/ 668419575 h 1085"/>
                <a:gd name="T10" fmla="*/ 221341198 w 1194"/>
                <a:gd name="T11" fmla="*/ 686670234 h 1085"/>
                <a:gd name="T12" fmla="*/ 169641274 w 1194"/>
                <a:gd name="T13" fmla="*/ 665377944 h 1085"/>
                <a:gd name="T14" fmla="*/ 78357922 w 1194"/>
                <a:gd name="T15" fmla="*/ 628877499 h 1085"/>
                <a:gd name="T16" fmla="*/ 38775406 w 1194"/>
                <a:gd name="T17" fmla="*/ 576407619 h 1085"/>
                <a:gd name="T18" fmla="*/ 19387703 w 1194"/>
                <a:gd name="T19" fmla="*/ 533823040 h 1085"/>
                <a:gd name="T20" fmla="*/ 9693402 w 1194"/>
                <a:gd name="T21" fmla="*/ 453977499 h 1085"/>
                <a:gd name="T22" fmla="*/ 22618836 w 1194"/>
                <a:gd name="T23" fmla="*/ 386299464 h 1085"/>
                <a:gd name="T24" fmla="*/ 81589055 w 1194"/>
                <a:gd name="T25" fmla="*/ 392382726 h 1085"/>
                <a:gd name="T26" fmla="*/ 176103540 w 1194"/>
                <a:gd name="T27" fmla="*/ 380216202 h 1085"/>
                <a:gd name="T28" fmla="*/ 205185533 w 1194"/>
                <a:gd name="T29" fmla="*/ 407591753 h 1085"/>
                <a:gd name="T30" fmla="*/ 254461489 w 1194"/>
                <a:gd name="T31" fmla="*/ 392382726 h 1085"/>
                <a:gd name="T32" fmla="*/ 283543483 w 1194"/>
                <a:gd name="T33" fmla="*/ 312537294 h 1085"/>
                <a:gd name="T34" fmla="*/ 257693521 w 1194"/>
                <a:gd name="T35" fmla="*/ 232691862 h 1085"/>
                <a:gd name="T36" fmla="*/ 189028970 w 1194"/>
                <a:gd name="T37" fmla="*/ 211400390 h 1085"/>
                <a:gd name="T38" fmla="*/ 182566704 w 1194"/>
                <a:gd name="T39" fmla="*/ 165013772 h 1085"/>
                <a:gd name="T40" fmla="*/ 218110065 w 1194"/>
                <a:gd name="T41" fmla="*/ 146763114 h 1085"/>
                <a:gd name="T42" fmla="*/ 290005749 w 1194"/>
                <a:gd name="T43" fmla="*/ 119387562 h 1085"/>
                <a:gd name="T44" fmla="*/ 302931179 w 1194"/>
                <a:gd name="T45" fmla="*/ 107221011 h 1085"/>
                <a:gd name="T46" fmla="*/ 365132510 w 1194"/>
                <a:gd name="T47" fmla="*/ 82887090 h 1085"/>
                <a:gd name="T48" fmla="*/ 394213604 w 1194"/>
                <a:gd name="T49" fmla="*/ 51709486 h 1085"/>
                <a:gd name="T50" fmla="*/ 352207079 w 1194"/>
                <a:gd name="T51" fmla="*/ 18250665 h 1085"/>
                <a:gd name="T52" fmla="*/ 407139035 w 1194"/>
                <a:gd name="T53" fmla="*/ 6083264 h 1085"/>
                <a:gd name="T54" fmla="*/ 446721536 w 1194"/>
                <a:gd name="T55" fmla="*/ 33458827 h 1085"/>
                <a:gd name="T56" fmla="*/ 501653604 w 1194"/>
                <a:gd name="T57" fmla="*/ 48667855 h 1085"/>
                <a:gd name="T58" fmla="*/ 563854934 w 1194"/>
                <a:gd name="T59" fmla="*/ 33458827 h 1085"/>
                <a:gd name="T60" fmla="*/ 629288297 w 1194"/>
                <a:gd name="T61" fmla="*/ 24333927 h 1085"/>
                <a:gd name="T62" fmla="*/ 693913651 w 1194"/>
                <a:gd name="T63" fmla="*/ 21292296 h 1085"/>
                <a:gd name="T64" fmla="*/ 743190450 w 1194"/>
                <a:gd name="T65" fmla="*/ 79085051 h 1085"/>
                <a:gd name="T66" fmla="*/ 781964943 w 1194"/>
                <a:gd name="T67" fmla="*/ 131554959 h 1085"/>
                <a:gd name="T68" fmla="*/ 804583772 w 1194"/>
                <a:gd name="T69" fmla="*/ 155888879 h 1085"/>
                <a:gd name="T70" fmla="*/ 824779476 w 1194"/>
                <a:gd name="T71" fmla="*/ 214442021 h 1085"/>
                <a:gd name="T72" fmla="*/ 857092603 w 1194"/>
                <a:gd name="T73" fmla="*/ 241817628 h 1085"/>
                <a:gd name="T74" fmla="*/ 840936039 w 1194"/>
                <a:gd name="T75" fmla="*/ 306454032 h 1085"/>
                <a:gd name="T76" fmla="*/ 788428108 w 1194"/>
                <a:gd name="T77" fmla="*/ 352840650 h 1085"/>
                <a:gd name="T78" fmla="*/ 749652715 w 1194"/>
                <a:gd name="T79" fmla="*/ 368048805 h 1085"/>
                <a:gd name="T80" fmla="*/ 723802753 w 1194"/>
                <a:gd name="T81" fmla="*/ 407591753 h 1085"/>
                <a:gd name="T82" fmla="*/ 769040412 w 1194"/>
                <a:gd name="T83" fmla="*/ 463103373 h 1085"/>
                <a:gd name="T84" fmla="*/ 807814905 w 1194"/>
                <a:gd name="T85" fmla="*/ 478311529 h 1085"/>
                <a:gd name="T86" fmla="*/ 831241742 w 1194"/>
                <a:gd name="T87" fmla="*/ 453977499 h 1085"/>
                <a:gd name="T88" fmla="*/ 847398305 w 1194"/>
                <a:gd name="T89" fmla="*/ 425841540 h 1085"/>
                <a:gd name="T90" fmla="*/ 886173697 w 1194"/>
                <a:gd name="T91" fmla="*/ 425841540 h 1085"/>
                <a:gd name="T92" fmla="*/ 922525066 w 1194"/>
                <a:gd name="T93" fmla="*/ 466145004 h 1085"/>
                <a:gd name="T94" fmla="*/ 964531816 w 1194"/>
                <a:gd name="T95" fmla="*/ 481353160 h 1085"/>
                <a:gd name="T96" fmla="*/ 948375253 w 1194"/>
                <a:gd name="T97" fmla="*/ 536864671 h 1085"/>
                <a:gd name="T98" fmla="*/ 876479400 w 1194"/>
                <a:gd name="T99" fmla="*/ 564240223 h 1085"/>
                <a:gd name="T100" fmla="*/ 831241742 w 1194"/>
                <a:gd name="T101" fmla="*/ 594658277 h 1085"/>
                <a:gd name="T102" fmla="*/ 769040412 w 1194"/>
                <a:gd name="T103" fmla="*/ 653211420 h 1085"/>
                <a:gd name="T104" fmla="*/ 720571621 w 1194"/>
                <a:gd name="T105" fmla="*/ 701878389 h 1085"/>
                <a:gd name="T106" fmla="*/ 700375917 w 1194"/>
                <a:gd name="T107" fmla="*/ 745223376 h 1085"/>
                <a:gd name="T108" fmla="*/ 677757088 w 1194"/>
                <a:gd name="T109" fmla="*/ 760431531 h 1085"/>
                <a:gd name="T110" fmla="*/ 661600524 w 1194"/>
                <a:gd name="T111" fmla="*/ 797693256 h 1085"/>
                <a:gd name="T112" fmla="*/ 618786890 w 1194"/>
                <a:gd name="T113" fmla="*/ 815943914 h 108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4"/>
                <a:gd name="T172" fmla="*/ 0 h 1085"/>
                <a:gd name="T173" fmla="*/ 1194 w 1194"/>
                <a:gd name="T174" fmla="*/ 1085 h 108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4" h="1085">
                  <a:moveTo>
                    <a:pt x="722" y="1085"/>
                  </a:moveTo>
                  <a:lnTo>
                    <a:pt x="710" y="1081"/>
                  </a:lnTo>
                  <a:lnTo>
                    <a:pt x="698" y="1077"/>
                  </a:lnTo>
                  <a:lnTo>
                    <a:pt x="686" y="1073"/>
                  </a:lnTo>
                  <a:lnTo>
                    <a:pt x="682" y="1069"/>
                  </a:lnTo>
                  <a:lnTo>
                    <a:pt x="662" y="1065"/>
                  </a:lnTo>
                  <a:lnTo>
                    <a:pt x="649" y="1061"/>
                  </a:lnTo>
                  <a:lnTo>
                    <a:pt x="609" y="1061"/>
                  </a:lnTo>
                  <a:lnTo>
                    <a:pt x="565" y="1057"/>
                  </a:lnTo>
                  <a:lnTo>
                    <a:pt x="516" y="1053"/>
                  </a:lnTo>
                  <a:lnTo>
                    <a:pt x="456" y="1053"/>
                  </a:lnTo>
                  <a:lnTo>
                    <a:pt x="452" y="1049"/>
                  </a:lnTo>
                  <a:lnTo>
                    <a:pt x="436" y="1049"/>
                  </a:lnTo>
                  <a:lnTo>
                    <a:pt x="436" y="1032"/>
                  </a:lnTo>
                  <a:lnTo>
                    <a:pt x="436" y="1024"/>
                  </a:lnTo>
                  <a:lnTo>
                    <a:pt x="424" y="1012"/>
                  </a:lnTo>
                  <a:lnTo>
                    <a:pt x="415" y="992"/>
                  </a:lnTo>
                  <a:lnTo>
                    <a:pt x="415" y="956"/>
                  </a:lnTo>
                  <a:lnTo>
                    <a:pt x="415" y="923"/>
                  </a:lnTo>
                  <a:lnTo>
                    <a:pt x="399" y="907"/>
                  </a:lnTo>
                  <a:lnTo>
                    <a:pt x="387" y="899"/>
                  </a:lnTo>
                  <a:lnTo>
                    <a:pt x="367" y="887"/>
                  </a:lnTo>
                  <a:lnTo>
                    <a:pt x="351" y="887"/>
                  </a:lnTo>
                  <a:lnTo>
                    <a:pt x="339" y="879"/>
                  </a:lnTo>
                  <a:lnTo>
                    <a:pt x="323" y="879"/>
                  </a:lnTo>
                  <a:lnTo>
                    <a:pt x="319" y="887"/>
                  </a:lnTo>
                  <a:lnTo>
                    <a:pt x="315" y="887"/>
                  </a:lnTo>
                  <a:lnTo>
                    <a:pt x="307" y="899"/>
                  </a:lnTo>
                  <a:lnTo>
                    <a:pt x="294" y="903"/>
                  </a:lnTo>
                  <a:lnTo>
                    <a:pt x="274" y="903"/>
                  </a:lnTo>
                  <a:lnTo>
                    <a:pt x="254" y="903"/>
                  </a:lnTo>
                  <a:lnTo>
                    <a:pt x="238" y="891"/>
                  </a:lnTo>
                  <a:lnTo>
                    <a:pt x="222" y="887"/>
                  </a:lnTo>
                  <a:lnTo>
                    <a:pt x="218" y="879"/>
                  </a:lnTo>
                  <a:lnTo>
                    <a:pt x="210" y="875"/>
                  </a:lnTo>
                  <a:lnTo>
                    <a:pt x="186" y="863"/>
                  </a:lnTo>
                  <a:lnTo>
                    <a:pt x="157" y="855"/>
                  </a:lnTo>
                  <a:lnTo>
                    <a:pt x="133" y="847"/>
                  </a:lnTo>
                  <a:lnTo>
                    <a:pt x="105" y="839"/>
                  </a:lnTo>
                  <a:lnTo>
                    <a:pt x="97" y="827"/>
                  </a:lnTo>
                  <a:lnTo>
                    <a:pt x="93" y="819"/>
                  </a:lnTo>
                  <a:lnTo>
                    <a:pt x="77" y="811"/>
                  </a:lnTo>
                  <a:lnTo>
                    <a:pt x="69" y="802"/>
                  </a:lnTo>
                  <a:lnTo>
                    <a:pt x="60" y="782"/>
                  </a:lnTo>
                  <a:lnTo>
                    <a:pt x="48" y="758"/>
                  </a:lnTo>
                  <a:lnTo>
                    <a:pt x="44" y="742"/>
                  </a:lnTo>
                  <a:lnTo>
                    <a:pt x="36" y="730"/>
                  </a:lnTo>
                  <a:lnTo>
                    <a:pt x="28" y="714"/>
                  </a:lnTo>
                  <a:lnTo>
                    <a:pt x="24" y="702"/>
                  </a:lnTo>
                  <a:lnTo>
                    <a:pt x="16" y="698"/>
                  </a:lnTo>
                  <a:lnTo>
                    <a:pt x="16" y="685"/>
                  </a:lnTo>
                  <a:lnTo>
                    <a:pt x="12" y="681"/>
                  </a:lnTo>
                  <a:lnTo>
                    <a:pt x="12" y="637"/>
                  </a:lnTo>
                  <a:lnTo>
                    <a:pt x="12" y="597"/>
                  </a:lnTo>
                  <a:lnTo>
                    <a:pt x="8" y="548"/>
                  </a:lnTo>
                  <a:lnTo>
                    <a:pt x="0" y="504"/>
                  </a:lnTo>
                  <a:lnTo>
                    <a:pt x="12" y="504"/>
                  </a:lnTo>
                  <a:lnTo>
                    <a:pt x="24" y="508"/>
                  </a:lnTo>
                  <a:lnTo>
                    <a:pt x="28" y="508"/>
                  </a:lnTo>
                  <a:lnTo>
                    <a:pt x="40" y="512"/>
                  </a:lnTo>
                  <a:lnTo>
                    <a:pt x="69" y="512"/>
                  </a:lnTo>
                  <a:lnTo>
                    <a:pt x="93" y="512"/>
                  </a:lnTo>
                  <a:lnTo>
                    <a:pt x="97" y="516"/>
                  </a:lnTo>
                  <a:lnTo>
                    <a:pt x="101" y="516"/>
                  </a:lnTo>
                  <a:lnTo>
                    <a:pt x="145" y="516"/>
                  </a:lnTo>
                  <a:lnTo>
                    <a:pt x="182" y="524"/>
                  </a:lnTo>
                  <a:lnTo>
                    <a:pt x="190" y="512"/>
                  </a:lnTo>
                  <a:lnTo>
                    <a:pt x="206" y="500"/>
                  </a:lnTo>
                  <a:lnTo>
                    <a:pt x="218" y="500"/>
                  </a:lnTo>
                  <a:lnTo>
                    <a:pt x="230" y="500"/>
                  </a:lnTo>
                  <a:lnTo>
                    <a:pt x="234" y="508"/>
                  </a:lnTo>
                  <a:lnTo>
                    <a:pt x="242" y="532"/>
                  </a:lnTo>
                  <a:lnTo>
                    <a:pt x="246" y="532"/>
                  </a:lnTo>
                  <a:lnTo>
                    <a:pt x="254" y="536"/>
                  </a:lnTo>
                  <a:lnTo>
                    <a:pt x="270" y="536"/>
                  </a:lnTo>
                  <a:lnTo>
                    <a:pt x="294" y="536"/>
                  </a:lnTo>
                  <a:lnTo>
                    <a:pt x="299" y="532"/>
                  </a:lnTo>
                  <a:lnTo>
                    <a:pt x="307" y="532"/>
                  </a:lnTo>
                  <a:lnTo>
                    <a:pt x="315" y="516"/>
                  </a:lnTo>
                  <a:lnTo>
                    <a:pt x="335" y="476"/>
                  </a:lnTo>
                  <a:lnTo>
                    <a:pt x="335" y="460"/>
                  </a:lnTo>
                  <a:lnTo>
                    <a:pt x="339" y="439"/>
                  </a:lnTo>
                  <a:lnTo>
                    <a:pt x="343" y="427"/>
                  </a:lnTo>
                  <a:lnTo>
                    <a:pt x="351" y="411"/>
                  </a:lnTo>
                  <a:lnTo>
                    <a:pt x="351" y="383"/>
                  </a:lnTo>
                  <a:lnTo>
                    <a:pt x="343" y="330"/>
                  </a:lnTo>
                  <a:lnTo>
                    <a:pt x="335" y="326"/>
                  </a:lnTo>
                  <a:lnTo>
                    <a:pt x="323" y="314"/>
                  </a:lnTo>
                  <a:lnTo>
                    <a:pt x="319" y="306"/>
                  </a:lnTo>
                  <a:lnTo>
                    <a:pt x="311" y="302"/>
                  </a:lnTo>
                  <a:lnTo>
                    <a:pt x="286" y="302"/>
                  </a:lnTo>
                  <a:lnTo>
                    <a:pt x="258" y="302"/>
                  </a:lnTo>
                  <a:lnTo>
                    <a:pt x="238" y="282"/>
                  </a:lnTo>
                  <a:lnTo>
                    <a:pt x="234" y="278"/>
                  </a:lnTo>
                  <a:lnTo>
                    <a:pt x="230" y="274"/>
                  </a:lnTo>
                  <a:lnTo>
                    <a:pt x="222" y="270"/>
                  </a:lnTo>
                  <a:lnTo>
                    <a:pt x="222" y="250"/>
                  </a:lnTo>
                  <a:lnTo>
                    <a:pt x="222" y="221"/>
                  </a:lnTo>
                  <a:lnTo>
                    <a:pt x="226" y="217"/>
                  </a:lnTo>
                  <a:lnTo>
                    <a:pt x="226" y="209"/>
                  </a:lnTo>
                  <a:lnTo>
                    <a:pt x="230" y="205"/>
                  </a:lnTo>
                  <a:lnTo>
                    <a:pt x="238" y="197"/>
                  </a:lnTo>
                  <a:lnTo>
                    <a:pt x="254" y="193"/>
                  </a:lnTo>
                  <a:lnTo>
                    <a:pt x="270" y="193"/>
                  </a:lnTo>
                  <a:lnTo>
                    <a:pt x="294" y="181"/>
                  </a:lnTo>
                  <a:lnTo>
                    <a:pt x="319" y="173"/>
                  </a:lnTo>
                  <a:lnTo>
                    <a:pt x="339" y="169"/>
                  </a:lnTo>
                  <a:lnTo>
                    <a:pt x="351" y="161"/>
                  </a:lnTo>
                  <a:lnTo>
                    <a:pt x="359" y="157"/>
                  </a:lnTo>
                  <a:lnTo>
                    <a:pt x="359" y="145"/>
                  </a:lnTo>
                  <a:lnTo>
                    <a:pt x="363" y="141"/>
                  </a:lnTo>
                  <a:lnTo>
                    <a:pt x="367" y="141"/>
                  </a:lnTo>
                  <a:lnTo>
                    <a:pt x="371" y="145"/>
                  </a:lnTo>
                  <a:lnTo>
                    <a:pt x="375" y="141"/>
                  </a:lnTo>
                  <a:lnTo>
                    <a:pt x="387" y="133"/>
                  </a:lnTo>
                  <a:lnTo>
                    <a:pt x="391" y="129"/>
                  </a:lnTo>
                  <a:lnTo>
                    <a:pt x="403" y="129"/>
                  </a:lnTo>
                  <a:lnTo>
                    <a:pt x="428" y="121"/>
                  </a:lnTo>
                  <a:lnTo>
                    <a:pt x="452" y="109"/>
                  </a:lnTo>
                  <a:lnTo>
                    <a:pt x="464" y="104"/>
                  </a:lnTo>
                  <a:lnTo>
                    <a:pt x="476" y="104"/>
                  </a:lnTo>
                  <a:lnTo>
                    <a:pt x="480" y="96"/>
                  </a:lnTo>
                  <a:lnTo>
                    <a:pt x="488" y="84"/>
                  </a:lnTo>
                  <a:lnTo>
                    <a:pt x="488" y="68"/>
                  </a:lnTo>
                  <a:lnTo>
                    <a:pt x="492" y="52"/>
                  </a:lnTo>
                  <a:lnTo>
                    <a:pt x="480" y="44"/>
                  </a:lnTo>
                  <a:lnTo>
                    <a:pt x="452" y="24"/>
                  </a:lnTo>
                  <a:lnTo>
                    <a:pt x="448" y="24"/>
                  </a:lnTo>
                  <a:lnTo>
                    <a:pt x="436" y="24"/>
                  </a:lnTo>
                  <a:lnTo>
                    <a:pt x="436" y="8"/>
                  </a:lnTo>
                  <a:lnTo>
                    <a:pt x="440" y="0"/>
                  </a:lnTo>
                  <a:lnTo>
                    <a:pt x="464" y="0"/>
                  </a:lnTo>
                  <a:lnTo>
                    <a:pt x="480" y="0"/>
                  </a:lnTo>
                  <a:lnTo>
                    <a:pt x="504" y="8"/>
                  </a:lnTo>
                  <a:lnTo>
                    <a:pt x="520" y="16"/>
                  </a:lnTo>
                  <a:lnTo>
                    <a:pt x="532" y="20"/>
                  </a:lnTo>
                  <a:lnTo>
                    <a:pt x="541" y="28"/>
                  </a:lnTo>
                  <a:lnTo>
                    <a:pt x="545" y="36"/>
                  </a:lnTo>
                  <a:lnTo>
                    <a:pt x="553" y="44"/>
                  </a:lnTo>
                  <a:lnTo>
                    <a:pt x="569" y="60"/>
                  </a:lnTo>
                  <a:lnTo>
                    <a:pt x="581" y="64"/>
                  </a:lnTo>
                  <a:lnTo>
                    <a:pt x="597" y="64"/>
                  </a:lnTo>
                  <a:lnTo>
                    <a:pt x="617" y="64"/>
                  </a:lnTo>
                  <a:lnTo>
                    <a:pt x="621" y="64"/>
                  </a:lnTo>
                  <a:lnTo>
                    <a:pt x="633" y="60"/>
                  </a:lnTo>
                  <a:lnTo>
                    <a:pt x="637" y="56"/>
                  </a:lnTo>
                  <a:lnTo>
                    <a:pt x="666" y="52"/>
                  </a:lnTo>
                  <a:lnTo>
                    <a:pt x="690" y="52"/>
                  </a:lnTo>
                  <a:lnTo>
                    <a:pt x="698" y="44"/>
                  </a:lnTo>
                  <a:lnTo>
                    <a:pt x="702" y="44"/>
                  </a:lnTo>
                  <a:lnTo>
                    <a:pt x="726" y="36"/>
                  </a:lnTo>
                  <a:lnTo>
                    <a:pt x="750" y="32"/>
                  </a:lnTo>
                  <a:lnTo>
                    <a:pt x="754" y="28"/>
                  </a:lnTo>
                  <a:lnTo>
                    <a:pt x="779" y="32"/>
                  </a:lnTo>
                  <a:lnTo>
                    <a:pt x="803" y="32"/>
                  </a:lnTo>
                  <a:lnTo>
                    <a:pt x="811" y="32"/>
                  </a:lnTo>
                  <a:lnTo>
                    <a:pt x="815" y="28"/>
                  </a:lnTo>
                  <a:lnTo>
                    <a:pt x="839" y="28"/>
                  </a:lnTo>
                  <a:lnTo>
                    <a:pt x="859" y="28"/>
                  </a:lnTo>
                  <a:lnTo>
                    <a:pt x="879" y="68"/>
                  </a:lnTo>
                  <a:lnTo>
                    <a:pt x="883" y="84"/>
                  </a:lnTo>
                  <a:lnTo>
                    <a:pt x="896" y="84"/>
                  </a:lnTo>
                  <a:lnTo>
                    <a:pt x="908" y="84"/>
                  </a:lnTo>
                  <a:lnTo>
                    <a:pt x="920" y="104"/>
                  </a:lnTo>
                  <a:lnTo>
                    <a:pt x="936" y="129"/>
                  </a:lnTo>
                  <a:lnTo>
                    <a:pt x="936" y="141"/>
                  </a:lnTo>
                  <a:lnTo>
                    <a:pt x="944" y="157"/>
                  </a:lnTo>
                  <a:lnTo>
                    <a:pt x="952" y="161"/>
                  </a:lnTo>
                  <a:lnTo>
                    <a:pt x="968" y="173"/>
                  </a:lnTo>
                  <a:lnTo>
                    <a:pt x="968" y="181"/>
                  </a:lnTo>
                  <a:lnTo>
                    <a:pt x="972" y="185"/>
                  </a:lnTo>
                  <a:lnTo>
                    <a:pt x="980" y="193"/>
                  </a:lnTo>
                  <a:lnTo>
                    <a:pt x="988" y="197"/>
                  </a:lnTo>
                  <a:lnTo>
                    <a:pt x="996" y="205"/>
                  </a:lnTo>
                  <a:lnTo>
                    <a:pt x="1009" y="205"/>
                  </a:lnTo>
                  <a:lnTo>
                    <a:pt x="1009" y="209"/>
                  </a:lnTo>
                  <a:lnTo>
                    <a:pt x="1009" y="213"/>
                  </a:lnTo>
                  <a:lnTo>
                    <a:pt x="1013" y="262"/>
                  </a:lnTo>
                  <a:lnTo>
                    <a:pt x="1021" y="282"/>
                  </a:lnTo>
                  <a:lnTo>
                    <a:pt x="1033" y="294"/>
                  </a:lnTo>
                  <a:lnTo>
                    <a:pt x="1041" y="302"/>
                  </a:lnTo>
                  <a:lnTo>
                    <a:pt x="1049" y="302"/>
                  </a:lnTo>
                  <a:lnTo>
                    <a:pt x="1057" y="302"/>
                  </a:lnTo>
                  <a:lnTo>
                    <a:pt x="1061" y="318"/>
                  </a:lnTo>
                  <a:lnTo>
                    <a:pt x="1065" y="330"/>
                  </a:lnTo>
                  <a:lnTo>
                    <a:pt x="1065" y="351"/>
                  </a:lnTo>
                  <a:lnTo>
                    <a:pt x="1065" y="363"/>
                  </a:lnTo>
                  <a:lnTo>
                    <a:pt x="1057" y="379"/>
                  </a:lnTo>
                  <a:lnTo>
                    <a:pt x="1041" y="403"/>
                  </a:lnTo>
                  <a:lnTo>
                    <a:pt x="1029" y="415"/>
                  </a:lnTo>
                  <a:lnTo>
                    <a:pt x="1009" y="427"/>
                  </a:lnTo>
                  <a:lnTo>
                    <a:pt x="996" y="451"/>
                  </a:lnTo>
                  <a:lnTo>
                    <a:pt x="988" y="460"/>
                  </a:lnTo>
                  <a:lnTo>
                    <a:pt x="976" y="464"/>
                  </a:lnTo>
                  <a:lnTo>
                    <a:pt x="964" y="464"/>
                  </a:lnTo>
                  <a:lnTo>
                    <a:pt x="952" y="468"/>
                  </a:lnTo>
                  <a:lnTo>
                    <a:pt x="936" y="472"/>
                  </a:lnTo>
                  <a:lnTo>
                    <a:pt x="932" y="476"/>
                  </a:lnTo>
                  <a:lnTo>
                    <a:pt x="928" y="484"/>
                  </a:lnTo>
                  <a:lnTo>
                    <a:pt x="920" y="484"/>
                  </a:lnTo>
                  <a:lnTo>
                    <a:pt x="912" y="484"/>
                  </a:lnTo>
                  <a:lnTo>
                    <a:pt x="908" y="496"/>
                  </a:lnTo>
                  <a:lnTo>
                    <a:pt x="900" y="508"/>
                  </a:lnTo>
                  <a:lnTo>
                    <a:pt x="896" y="536"/>
                  </a:lnTo>
                  <a:lnTo>
                    <a:pt x="896" y="560"/>
                  </a:lnTo>
                  <a:lnTo>
                    <a:pt x="908" y="572"/>
                  </a:lnTo>
                  <a:lnTo>
                    <a:pt x="916" y="585"/>
                  </a:lnTo>
                  <a:lnTo>
                    <a:pt x="932" y="597"/>
                  </a:lnTo>
                  <a:lnTo>
                    <a:pt x="952" y="609"/>
                  </a:lnTo>
                  <a:lnTo>
                    <a:pt x="960" y="613"/>
                  </a:lnTo>
                  <a:lnTo>
                    <a:pt x="964" y="621"/>
                  </a:lnTo>
                  <a:lnTo>
                    <a:pt x="972" y="621"/>
                  </a:lnTo>
                  <a:lnTo>
                    <a:pt x="984" y="629"/>
                  </a:lnTo>
                  <a:lnTo>
                    <a:pt x="1000" y="629"/>
                  </a:lnTo>
                  <a:lnTo>
                    <a:pt x="1021" y="629"/>
                  </a:lnTo>
                  <a:lnTo>
                    <a:pt x="1021" y="625"/>
                  </a:lnTo>
                  <a:lnTo>
                    <a:pt x="1025" y="621"/>
                  </a:lnTo>
                  <a:lnTo>
                    <a:pt x="1025" y="609"/>
                  </a:lnTo>
                  <a:lnTo>
                    <a:pt x="1029" y="597"/>
                  </a:lnTo>
                  <a:lnTo>
                    <a:pt x="1033" y="597"/>
                  </a:lnTo>
                  <a:lnTo>
                    <a:pt x="1037" y="589"/>
                  </a:lnTo>
                  <a:lnTo>
                    <a:pt x="1037" y="577"/>
                  </a:lnTo>
                  <a:lnTo>
                    <a:pt x="1041" y="560"/>
                  </a:lnTo>
                  <a:lnTo>
                    <a:pt x="1049" y="560"/>
                  </a:lnTo>
                  <a:lnTo>
                    <a:pt x="1049" y="552"/>
                  </a:lnTo>
                  <a:lnTo>
                    <a:pt x="1061" y="552"/>
                  </a:lnTo>
                  <a:lnTo>
                    <a:pt x="1073" y="552"/>
                  </a:lnTo>
                  <a:lnTo>
                    <a:pt x="1085" y="560"/>
                  </a:lnTo>
                  <a:lnTo>
                    <a:pt x="1097" y="560"/>
                  </a:lnTo>
                  <a:lnTo>
                    <a:pt x="1101" y="560"/>
                  </a:lnTo>
                  <a:lnTo>
                    <a:pt x="1101" y="568"/>
                  </a:lnTo>
                  <a:lnTo>
                    <a:pt x="1109" y="585"/>
                  </a:lnTo>
                  <a:lnTo>
                    <a:pt x="1109" y="609"/>
                  </a:lnTo>
                  <a:lnTo>
                    <a:pt x="1142" y="613"/>
                  </a:lnTo>
                  <a:lnTo>
                    <a:pt x="1174" y="617"/>
                  </a:lnTo>
                  <a:lnTo>
                    <a:pt x="1174" y="625"/>
                  </a:lnTo>
                  <a:lnTo>
                    <a:pt x="1178" y="629"/>
                  </a:lnTo>
                  <a:lnTo>
                    <a:pt x="1182" y="629"/>
                  </a:lnTo>
                  <a:lnTo>
                    <a:pt x="1194" y="633"/>
                  </a:lnTo>
                  <a:lnTo>
                    <a:pt x="1190" y="653"/>
                  </a:lnTo>
                  <a:lnTo>
                    <a:pt x="1182" y="669"/>
                  </a:lnTo>
                  <a:lnTo>
                    <a:pt x="1182" y="681"/>
                  </a:lnTo>
                  <a:lnTo>
                    <a:pt x="1182" y="694"/>
                  </a:lnTo>
                  <a:lnTo>
                    <a:pt x="1174" y="706"/>
                  </a:lnTo>
                  <a:lnTo>
                    <a:pt x="1166" y="718"/>
                  </a:lnTo>
                  <a:lnTo>
                    <a:pt x="1162" y="718"/>
                  </a:lnTo>
                  <a:lnTo>
                    <a:pt x="1158" y="722"/>
                  </a:lnTo>
                  <a:lnTo>
                    <a:pt x="1097" y="734"/>
                  </a:lnTo>
                  <a:lnTo>
                    <a:pt x="1085" y="742"/>
                  </a:lnTo>
                  <a:lnTo>
                    <a:pt x="1061" y="746"/>
                  </a:lnTo>
                  <a:lnTo>
                    <a:pt x="1041" y="754"/>
                  </a:lnTo>
                  <a:lnTo>
                    <a:pt x="1037" y="754"/>
                  </a:lnTo>
                  <a:lnTo>
                    <a:pt x="1029" y="766"/>
                  </a:lnTo>
                  <a:lnTo>
                    <a:pt x="1029" y="782"/>
                  </a:lnTo>
                  <a:lnTo>
                    <a:pt x="1025" y="802"/>
                  </a:lnTo>
                  <a:lnTo>
                    <a:pt x="1013" y="815"/>
                  </a:lnTo>
                  <a:lnTo>
                    <a:pt x="1000" y="827"/>
                  </a:lnTo>
                  <a:lnTo>
                    <a:pt x="976" y="839"/>
                  </a:lnTo>
                  <a:lnTo>
                    <a:pt x="952" y="859"/>
                  </a:lnTo>
                  <a:lnTo>
                    <a:pt x="936" y="863"/>
                  </a:lnTo>
                  <a:lnTo>
                    <a:pt x="920" y="867"/>
                  </a:lnTo>
                  <a:lnTo>
                    <a:pt x="912" y="891"/>
                  </a:lnTo>
                  <a:lnTo>
                    <a:pt x="896" y="923"/>
                  </a:lnTo>
                  <a:lnTo>
                    <a:pt x="892" y="923"/>
                  </a:lnTo>
                  <a:lnTo>
                    <a:pt x="883" y="940"/>
                  </a:lnTo>
                  <a:lnTo>
                    <a:pt x="883" y="952"/>
                  </a:lnTo>
                  <a:lnTo>
                    <a:pt x="879" y="956"/>
                  </a:lnTo>
                  <a:lnTo>
                    <a:pt x="867" y="972"/>
                  </a:lnTo>
                  <a:lnTo>
                    <a:pt x="867" y="980"/>
                  </a:lnTo>
                  <a:lnTo>
                    <a:pt x="863" y="992"/>
                  </a:lnTo>
                  <a:lnTo>
                    <a:pt x="863" y="1000"/>
                  </a:lnTo>
                  <a:lnTo>
                    <a:pt x="859" y="1000"/>
                  </a:lnTo>
                  <a:lnTo>
                    <a:pt x="847" y="1000"/>
                  </a:lnTo>
                  <a:lnTo>
                    <a:pt x="839" y="1000"/>
                  </a:lnTo>
                  <a:lnTo>
                    <a:pt x="835" y="1008"/>
                  </a:lnTo>
                  <a:lnTo>
                    <a:pt x="831" y="1016"/>
                  </a:lnTo>
                  <a:lnTo>
                    <a:pt x="831" y="1028"/>
                  </a:lnTo>
                  <a:lnTo>
                    <a:pt x="827" y="1049"/>
                  </a:lnTo>
                  <a:lnTo>
                    <a:pt x="819" y="1049"/>
                  </a:lnTo>
                  <a:lnTo>
                    <a:pt x="815" y="1053"/>
                  </a:lnTo>
                  <a:lnTo>
                    <a:pt x="799" y="1057"/>
                  </a:lnTo>
                  <a:lnTo>
                    <a:pt x="779" y="1065"/>
                  </a:lnTo>
                  <a:lnTo>
                    <a:pt x="775" y="1069"/>
                  </a:lnTo>
                  <a:lnTo>
                    <a:pt x="766" y="1073"/>
                  </a:lnTo>
                  <a:lnTo>
                    <a:pt x="750" y="1081"/>
                  </a:lnTo>
                  <a:lnTo>
                    <a:pt x="730" y="1085"/>
                  </a:lnTo>
                  <a:lnTo>
                    <a:pt x="726" y="1085"/>
                  </a:lnTo>
                  <a:lnTo>
                    <a:pt x="722" y="108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3329071" y="3821719"/>
              <a:ext cx="1085850" cy="1062011"/>
            </a:xfrm>
            <a:custGeom>
              <a:avLst/>
              <a:gdLst>
                <a:gd name="T0" fmla="*/ 571778092 w 1210"/>
                <a:gd name="T1" fmla="*/ 863064726 h 1194"/>
                <a:gd name="T2" fmla="*/ 555671623 w 1210"/>
                <a:gd name="T3" fmla="*/ 795566672 h 1194"/>
                <a:gd name="T4" fmla="*/ 509768006 w 1210"/>
                <a:gd name="T5" fmla="*/ 758404294 h 1194"/>
                <a:gd name="T6" fmla="*/ 461448485 w 1210"/>
                <a:gd name="T7" fmla="*/ 712899910 h 1194"/>
                <a:gd name="T8" fmla="*/ 415545766 w 1210"/>
                <a:gd name="T9" fmla="*/ 639335418 h 1194"/>
                <a:gd name="T10" fmla="*/ 431652235 w 1210"/>
                <a:gd name="T11" fmla="*/ 608998872 h 1194"/>
                <a:gd name="T12" fmla="*/ 347898235 w 1210"/>
                <a:gd name="T13" fmla="*/ 602931563 h 1194"/>
                <a:gd name="T14" fmla="*/ 260118516 w 1210"/>
                <a:gd name="T15" fmla="*/ 590038422 h 1194"/>
                <a:gd name="T16" fmla="*/ 217436495 w 1210"/>
                <a:gd name="T17" fmla="*/ 556668657 h 1194"/>
                <a:gd name="T18" fmla="*/ 169117087 w 1210"/>
                <a:gd name="T19" fmla="*/ 547568128 h 1194"/>
                <a:gd name="T20" fmla="*/ 116771931 w 1210"/>
                <a:gd name="T21" fmla="*/ 550601347 h 1194"/>
                <a:gd name="T22" fmla="*/ 71673278 w 1210"/>
                <a:gd name="T23" fmla="*/ 568803275 h 1194"/>
                <a:gd name="T24" fmla="*/ 51540178 w 1210"/>
                <a:gd name="T25" fmla="*/ 529366200 h 1194"/>
                <a:gd name="T26" fmla="*/ 68452523 w 1210"/>
                <a:gd name="T27" fmla="*/ 437599672 h 1194"/>
                <a:gd name="T28" fmla="*/ 38655361 w 1210"/>
                <a:gd name="T29" fmla="*/ 376168928 h 1194"/>
                <a:gd name="T30" fmla="*/ 0 w 1210"/>
                <a:gd name="T31" fmla="*/ 311704094 h 1194"/>
                <a:gd name="T32" fmla="*/ 12884820 w 1210"/>
                <a:gd name="T33" fmla="*/ 293502166 h 1194"/>
                <a:gd name="T34" fmla="*/ 71673278 w 1210"/>
                <a:gd name="T35" fmla="*/ 257099181 h 1194"/>
                <a:gd name="T36" fmla="*/ 139320837 w 1210"/>
                <a:gd name="T37" fmla="*/ 222970839 h 1194"/>
                <a:gd name="T38" fmla="*/ 194887618 w 1210"/>
                <a:gd name="T39" fmla="*/ 198701602 h 1194"/>
                <a:gd name="T40" fmla="*/ 236764673 w 1210"/>
                <a:gd name="T41" fmla="*/ 116035711 h 1194"/>
                <a:gd name="T42" fmla="*/ 263340168 w 1210"/>
                <a:gd name="T43" fmla="*/ 76598609 h 1194"/>
                <a:gd name="T44" fmla="*/ 343871618 w 1210"/>
                <a:gd name="T45" fmla="*/ 106935155 h 1194"/>
                <a:gd name="T46" fmla="*/ 471112659 w 1210"/>
                <a:gd name="T47" fmla="*/ 94800537 h 1194"/>
                <a:gd name="T48" fmla="*/ 522652822 w 1210"/>
                <a:gd name="T49" fmla="*/ 85700008 h 1194"/>
                <a:gd name="T50" fmla="*/ 565334786 w 1210"/>
                <a:gd name="T51" fmla="*/ 33369779 h 1194"/>
                <a:gd name="T52" fmla="*/ 591105317 w 1210"/>
                <a:gd name="T53" fmla="*/ 0 h 1194"/>
                <a:gd name="T54" fmla="*/ 643451342 w 1210"/>
                <a:gd name="T55" fmla="*/ 33369779 h 1194"/>
                <a:gd name="T56" fmla="*/ 714319628 w 1210"/>
                <a:gd name="T57" fmla="*/ 57639030 h 1194"/>
                <a:gd name="T58" fmla="*/ 750559184 w 1210"/>
                <a:gd name="T59" fmla="*/ 79632699 h 1194"/>
                <a:gd name="T60" fmla="*/ 792435287 w 1210"/>
                <a:gd name="T61" fmla="*/ 97834627 h 1194"/>
                <a:gd name="T62" fmla="*/ 792435287 w 1210"/>
                <a:gd name="T63" fmla="*/ 125137110 h 1194"/>
                <a:gd name="T64" fmla="*/ 753779940 w 1210"/>
                <a:gd name="T65" fmla="*/ 156231308 h 1194"/>
                <a:gd name="T66" fmla="*/ 704655567 w 1210"/>
                <a:gd name="T67" fmla="*/ 198701602 h 1194"/>
                <a:gd name="T68" fmla="*/ 720762036 w 1210"/>
                <a:gd name="T69" fmla="*/ 266199710 h 1194"/>
                <a:gd name="T70" fmla="*/ 704655567 w 1210"/>
                <a:gd name="T71" fmla="*/ 308670875 h 1194"/>
                <a:gd name="T72" fmla="*/ 750559184 w 1210"/>
                <a:gd name="T73" fmla="*/ 357967000 h 1194"/>
                <a:gd name="T74" fmla="*/ 792435287 w 1210"/>
                <a:gd name="T75" fmla="*/ 400437294 h 1194"/>
                <a:gd name="T76" fmla="*/ 929340276 w 1210"/>
                <a:gd name="T77" fmla="*/ 477036856 h 1194"/>
                <a:gd name="T78" fmla="*/ 948667725 w 1210"/>
                <a:gd name="T79" fmla="*/ 495237912 h 1194"/>
                <a:gd name="T80" fmla="*/ 961553439 w 1210"/>
                <a:gd name="T81" fmla="*/ 523298891 h 1194"/>
                <a:gd name="T82" fmla="*/ 939004337 w 1210"/>
                <a:gd name="T83" fmla="*/ 568803275 h 1194"/>
                <a:gd name="T84" fmla="*/ 912427945 w 1210"/>
                <a:gd name="T85" fmla="*/ 599898344 h 1194"/>
                <a:gd name="T86" fmla="*/ 932561032 w 1210"/>
                <a:gd name="T87" fmla="*/ 663603785 h 1194"/>
                <a:gd name="T88" fmla="*/ 912427945 w 1210"/>
                <a:gd name="T89" fmla="*/ 706832601 h 1194"/>
                <a:gd name="T90" fmla="*/ 886658312 w 1210"/>
                <a:gd name="T91" fmla="*/ 731101838 h 1194"/>
                <a:gd name="T92" fmla="*/ 961553439 w 1210"/>
                <a:gd name="T93" fmla="*/ 749303766 h 1194"/>
                <a:gd name="T94" fmla="*/ 886658312 w 1210"/>
                <a:gd name="T95" fmla="*/ 822869128 h 1194"/>
                <a:gd name="T96" fmla="*/ 734452715 w 1210"/>
                <a:gd name="T97" fmla="*/ 828936438 h 1194"/>
                <a:gd name="T98" fmla="*/ 704655567 w 1210"/>
                <a:gd name="T99" fmla="*/ 856238894 h 1194"/>
                <a:gd name="T100" fmla="*/ 666000220 w 1210"/>
                <a:gd name="T101" fmla="*/ 893400401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10"/>
                <a:gd name="T154" fmla="*/ 0 h 1194"/>
                <a:gd name="T155" fmla="*/ 1210 w 121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10" h="1194">
                  <a:moveTo>
                    <a:pt x="795" y="1194"/>
                  </a:moveTo>
                  <a:lnTo>
                    <a:pt x="770" y="1186"/>
                  </a:lnTo>
                  <a:lnTo>
                    <a:pt x="734" y="1166"/>
                  </a:lnTo>
                  <a:lnTo>
                    <a:pt x="726" y="1150"/>
                  </a:lnTo>
                  <a:lnTo>
                    <a:pt x="710" y="1138"/>
                  </a:lnTo>
                  <a:lnTo>
                    <a:pt x="706" y="1121"/>
                  </a:lnTo>
                  <a:lnTo>
                    <a:pt x="698" y="1097"/>
                  </a:lnTo>
                  <a:lnTo>
                    <a:pt x="698" y="1081"/>
                  </a:lnTo>
                  <a:lnTo>
                    <a:pt x="698" y="1065"/>
                  </a:lnTo>
                  <a:lnTo>
                    <a:pt x="690" y="1049"/>
                  </a:lnTo>
                  <a:lnTo>
                    <a:pt x="674" y="1037"/>
                  </a:lnTo>
                  <a:lnTo>
                    <a:pt x="661" y="1029"/>
                  </a:lnTo>
                  <a:lnTo>
                    <a:pt x="653" y="1025"/>
                  </a:lnTo>
                  <a:lnTo>
                    <a:pt x="645" y="1012"/>
                  </a:lnTo>
                  <a:lnTo>
                    <a:pt x="633" y="1000"/>
                  </a:lnTo>
                  <a:lnTo>
                    <a:pt x="617" y="1000"/>
                  </a:lnTo>
                  <a:lnTo>
                    <a:pt x="593" y="1000"/>
                  </a:lnTo>
                  <a:lnTo>
                    <a:pt x="585" y="988"/>
                  </a:lnTo>
                  <a:lnTo>
                    <a:pt x="573" y="976"/>
                  </a:lnTo>
                  <a:lnTo>
                    <a:pt x="573" y="940"/>
                  </a:lnTo>
                  <a:lnTo>
                    <a:pt x="569" y="895"/>
                  </a:lnTo>
                  <a:lnTo>
                    <a:pt x="549" y="883"/>
                  </a:lnTo>
                  <a:lnTo>
                    <a:pt x="536" y="875"/>
                  </a:lnTo>
                  <a:lnTo>
                    <a:pt x="520" y="847"/>
                  </a:lnTo>
                  <a:lnTo>
                    <a:pt x="516" y="843"/>
                  </a:lnTo>
                  <a:lnTo>
                    <a:pt x="516" y="839"/>
                  </a:lnTo>
                  <a:lnTo>
                    <a:pt x="520" y="831"/>
                  </a:lnTo>
                  <a:lnTo>
                    <a:pt x="524" y="827"/>
                  </a:lnTo>
                  <a:lnTo>
                    <a:pt x="536" y="815"/>
                  </a:lnTo>
                  <a:lnTo>
                    <a:pt x="536" y="803"/>
                  </a:lnTo>
                  <a:lnTo>
                    <a:pt x="524" y="787"/>
                  </a:lnTo>
                  <a:lnTo>
                    <a:pt x="516" y="783"/>
                  </a:lnTo>
                  <a:lnTo>
                    <a:pt x="464" y="783"/>
                  </a:lnTo>
                  <a:lnTo>
                    <a:pt x="452" y="787"/>
                  </a:lnTo>
                  <a:lnTo>
                    <a:pt x="432" y="795"/>
                  </a:lnTo>
                  <a:lnTo>
                    <a:pt x="403" y="791"/>
                  </a:lnTo>
                  <a:lnTo>
                    <a:pt x="371" y="791"/>
                  </a:lnTo>
                  <a:lnTo>
                    <a:pt x="359" y="787"/>
                  </a:lnTo>
                  <a:lnTo>
                    <a:pt x="347" y="783"/>
                  </a:lnTo>
                  <a:lnTo>
                    <a:pt x="323" y="778"/>
                  </a:lnTo>
                  <a:lnTo>
                    <a:pt x="294" y="774"/>
                  </a:lnTo>
                  <a:lnTo>
                    <a:pt x="290" y="774"/>
                  </a:lnTo>
                  <a:lnTo>
                    <a:pt x="286" y="770"/>
                  </a:lnTo>
                  <a:lnTo>
                    <a:pt x="282" y="750"/>
                  </a:lnTo>
                  <a:lnTo>
                    <a:pt x="270" y="734"/>
                  </a:lnTo>
                  <a:lnTo>
                    <a:pt x="262" y="722"/>
                  </a:lnTo>
                  <a:lnTo>
                    <a:pt x="250" y="706"/>
                  </a:lnTo>
                  <a:lnTo>
                    <a:pt x="234" y="706"/>
                  </a:lnTo>
                  <a:lnTo>
                    <a:pt x="218" y="706"/>
                  </a:lnTo>
                  <a:lnTo>
                    <a:pt x="210" y="722"/>
                  </a:lnTo>
                  <a:lnTo>
                    <a:pt x="198" y="734"/>
                  </a:lnTo>
                  <a:lnTo>
                    <a:pt x="185" y="734"/>
                  </a:lnTo>
                  <a:lnTo>
                    <a:pt x="177" y="734"/>
                  </a:lnTo>
                  <a:lnTo>
                    <a:pt x="165" y="726"/>
                  </a:lnTo>
                  <a:lnTo>
                    <a:pt x="145" y="726"/>
                  </a:lnTo>
                  <a:lnTo>
                    <a:pt x="133" y="726"/>
                  </a:lnTo>
                  <a:lnTo>
                    <a:pt x="125" y="726"/>
                  </a:lnTo>
                  <a:lnTo>
                    <a:pt x="109" y="742"/>
                  </a:lnTo>
                  <a:lnTo>
                    <a:pt x="97" y="750"/>
                  </a:lnTo>
                  <a:lnTo>
                    <a:pt x="89" y="750"/>
                  </a:lnTo>
                  <a:lnTo>
                    <a:pt x="72" y="750"/>
                  </a:lnTo>
                  <a:lnTo>
                    <a:pt x="68" y="742"/>
                  </a:lnTo>
                  <a:lnTo>
                    <a:pt x="64" y="734"/>
                  </a:lnTo>
                  <a:lnTo>
                    <a:pt x="64" y="714"/>
                  </a:lnTo>
                  <a:lnTo>
                    <a:pt x="64" y="698"/>
                  </a:lnTo>
                  <a:lnTo>
                    <a:pt x="72" y="678"/>
                  </a:lnTo>
                  <a:lnTo>
                    <a:pt x="85" y="653"/>
                  </a:lnTo>
                  <a:lnTo>
                    <a:pt x="85" y="625"/>
                  </a:lnTo>
                  <a:lnTo>
                    <a:pt x="85" y="593"/>
                  </a:lnTo>
                  <a:lnTo>
                    <a:pt x="85" y="577"/>
                  </a:lnTo>
                  <a:lnTo>
                    <a:pt x="81" y="557"/>
                  </a:lnTo>
                  <a:lnTo>
                    <a:pt x="72" y="553"/>
                  </a:lnTo>
                  <a:lnTo>
                    <a:pt x="68" y="540"/>
                  </a:lnTo>
                  <a:lnTo>
                    <a:pt x="64" y="528"/>
                  </a:lnTo>
                  <a:lnTo>
                    <a:pt x="48" y="496"/>
                  </a:lnTo>
                  <a:lnTo>
                    <a:pt x="20" y="460"/>
                  </a:lnTo>
                  <a:lnTo>
                    <a:pt x="16" y="444"/>
                  </a:lnTo>
                  <a:lnTo>
                    <a:pt x="4" y="419"/>
                  </a:lnTo>
                  <a:lnTo>
                    <a:pt x="0" y="419"/>
                  </a:lnTo>
                  <a:lnTo>
                    <a:pt x="0" y="411"/>
                  </a:lnTo>
                  <a:lnTo>
                    <a:pt x="0" y="395"/>
                  </a:lnTo>
                  <a:lnTo>
                    <a:pt x="4" y="395"/>
                  </a:lnTo>
                  <a:lnTo>
                    <a:pt x="12" y="395"/>
                  </a:lnTo>
                  <a:lnTo>
                    <a:pt x="16" y="387"/>
                  </a:lnTo>
                  <a:lnTo>
                    <a:pt x="20" y="383"/>
                  </a:lnTo>
                  <a:lnTo>
                    <a:pt x="20" y="375"/>
                  </a:lnTo>
                  <a:lnTo>
                    <a:pt x="48" y="359"/>
                  </a:lnTo>
                  <a:lnTo>
                    <a:pt x="64" y="343"/>
                  </a:lnTo>
                  <a:lnTo>
                    <a:pt x="89" y="339"/>
                  </a:lnTo>
                  <a:lnTo>
                    <a:pt x="109" y="331"/>
                  </a:lnTo>
                  <a:lnTo>
                    <a:pt x="125" y="319"/>
                  </a:lnTo>
                  <a:lnTo>
                    <a:pt x="145" y="302"/>
                  </a:lnTo>
                  <a:lnTo>
                    <a:pt x="161" y="298"/>
                  </a:lnTo>
                  <a:lnTo>
                    <a:pt x="173" y="294"/>
                  </a:lnTo>
                  <a:lnTo>
                    <a:pt x="177" y="286"/>
                  </a:lnTo>
                  <a:lnTo>
                    <a:pt x="185" y="278"/>
                  </a:lnTo>
                  <a:lnTo>
                    <a:pt x="206" y="278"/>
                  </a:lnTo>
                  <a:lnTo>
                    <a:pt x="226" y="274"/>
                  </a:lnTo>
                  <a:lnTo>
                    <a:pt x="242" y="262"/>
                  </a:lnTo>
                  <a:lnTo>
                    <a:pt x="254" y="258"/>
                  </a:lnTo>
                  <a:lnTo>
                    <a:pt x="270" y="242"/>
                  </a:lnTo>
                  <a:lnTo>
                    <a:pt x="286" y="226"/>
                  </a:lnTo>
                  <a:lnTo>
                    <a:pt x="290" y="193"/>
                  </a:lnTo>
                  <a:lnTo>
                    <a:pt x="294" y="153"/>
                  </a:lnTo>
                  <a:lnTo>
                    <a:pt x="302" y="141"/>
                  </a:lnTo>
                  <a:lnTo>
                    <a:pt x="311" y="129"/>
                  </a:lnTo>
                  <a:lnTo>
                    <a:pt x="315" y="113"/>
                  </a:lnTo>
                  <a:lnTo>
                    <a:pt x="319" y="101"/>
                  </a:lnTo>
                  <a:lnTo>
                    <a:pt x="327" y="101"/>
                  </a:lnTo>
                  <a:lnTo>
                    <a:pt x="339" y="93"/>
                  </a:lnTo>
                  <a:lnTo>
                    <a:pt x="359" y="113"/>
                  </a:lnTo>
                  <a:lnTo>
                    <a:pt x="371" y="125"/>
                  </a:lnTo>
                  <a:lnTo>
                    <a:pt x="411" y="137"/>
                  </a:lnTo>
                  <a:lnTo>
                    <a:pt x="427" y="141"/>
                  </a:lnTo>
                  <a:lnTo>
                    <a:pt x="472" y="141"/>
                  </a:lnTo>
                  <a:lnTo>
                    <a:pt x="512" y="141"/>
                  </a:lnTo>
                  <a:lnTo>
                    <a:pt x="540" y="133"/>
                  </a:lnTo>
                  <a:lnTo>
                    <a:pt x="561" y="129"/>
                  </a:lnTo>
                  <a:lnTo>
                    <a:pt x="585" y="125"/>
                  </a:lnTo>
                  <a:lnTo>
                    <a:pt x="605" y="117"/>
                  </a:lnTo>
                  <a:lnTo>
                    <a:pt x="613" y="117"/>
                  </a:lnTo>
                  <a:lnTo>
                    <a:pt x="629" y="113"/>
                  </a:lnTo>
                  <a:lnTo>
                    <a:pt x="649" y="113"/>
                  </a:lnTo>
                  <a:lnTo>
                    <a:pt x="661" y="93"/>
                  </a:lnTo>
                  <a:lnTo>
                    <a:pt x="682" y="76"/>
                  </a:lnTo>
                  <a:lnTo>
                    <a:pt x="682" y="72"/>
                  </a:lnTo>
                  <a:lnTo>
                    <a:pt x="690" y="64"/>
                  </a:lnTo>
                  <a:lnTo>
                    <a:pt x="702" y="44"/>
                  </a:lnTo>
                  <a:lnTo>
                    <a:pt x="714" y="28"/>
                  </a:lnTo>
                  <a:lnTo>
                    <a:pt x="718" y="16"/>
                  </a:lnTo>
                  <a:lnTo>
                    <a:pt x="726" y="8"/>
                  </a:lnTo>
                  <a:lnTo>
                    <a:pt x="730" y="4"/>
                  </a:lnTo>
                  <a:lnTo>
                    <a:pt x="734" y="0"/>
                  </a:lnTo>
                  <a:lnTo>
                    <a:pt x="742" y="0"/>
                  </a:lnTo>
                  <a:lnTo>
                    <a:pt x="754" y="0"/>
                  </a:lnTo>
                  <a:lnTo>
                    <a:pt x="766" y="16"/>
                  </a:lnTo>
                  <a:lnTo>
                    <a:pt x="783" y="32"/>
                  </a:lnTo>
                  <a:lnTo>
                    <a:pt x="799" y="44"/>
                  </a:lnTo>
                  <a:lnTo>
                    <a:pt x="819" y="52"/>
                  </a:lnTo>
                  <a:lnTo>
                    <a:pt x="851" y="52"/>
                  </a:lnTo>
                  <a:lnTo>
                    <a:pt x="887" y="52"/>
                  </a:lnTo>
                  <a:lnTo>
                    <a:pt x="887" y="64"/>
                  </a:lnTo>
                  <a:lnTo>
                    <a:pt x="887" y="76"/>
                  </a:lnTo>
                  <a:lnTo>
                    <a:pt x="899" y="85"/>
                  </a:lnTo>
                  <a:lnTo>
                    <a:pt x="912" y="93"/>
                  </a:lnTo>
                  <a:lnTo>
                    <a:pt x="916" y="101"/>
                  </a:lnTo>
                  <a:lnTo>
                    <a:pt x="924" y="101"/>
                  </a:lnTo>
                  <a:lnTo>
                    <a:pt x="932" y="105"/>
                  </a:lnTo>
                  <a:lnTo>
                    <a:pt x="948" y="117"/>
                  </a:lnTo>
                  <a:lnTo>
                    <a:pt x="956" y="117"/>
                  </a:lnTo>
                  <a:lnTo>
                    <a:pt x="968" y="117"/>
                  </a:lnTo>
                  <a:lnTo>
                    <a:pt x="972" y="125"/>
                  </a:lnTo>
                  <a:lnTo>
                    <a:pt x="984" y="129"/>
                  </a:lnTo>
                  <a:lnTo>
                    <a:pt x="984" y="133"/>
                  </a:lnTo>
                  <a:lnTo>
                    <a:pt x="988" y="137"/>
                  </a:lnTo>
                  <a:lnTo>
                    <a:pt x="988" y="149"/>
                  </a:lnTo>
                  <a:lnTo>
                    <a:pt x="988" y="161"/>
                  </a:lnTo>
                  <a:lnTo>
                    <a:pt x="984" y="165"/>
                  </a:lnTo>
                  <a:lnTo>
                    <a:pt x="976" y="169"/>
                  </a:lnTo>
                  <a:lnTo>
                    <a:pt x="968" y="173"/>
                  </a:lnTo>
                  <a:lnTo>
                    <a:pt x="964" y="177"/>
                  </a:lnTo>
                  <a:lnTo>
                    <a:pt x="952" y="189"/>
                  </a:lnTo>
                  <a:lnTo>
                    <a:pt x="936" y="206"/>
                  </a:lnTo>
                  <a:lnTo>
                    <a:pt x="916" y="210"/>
                  </a:lnTo>
                  <a:lnTo>
                    <a:pt x="904" y="218"/>
                  </a:lnTo>
                  <a:lnTo>
                    <a:pt x="887" y="238"/>
                  </a:lnTo>
                  <a:lnTo>
                    <a:pt x="875" y="250"/>
                  </a:lnTo>
                  <a:lnTo>
                    <a:pt x="875" y="262"/>
                  </a:lnTo>
                  <a:lnTo>
                    <a:pt x="875" y="278"/>
                  </a:lnTo>
                  <a:lnTo>
                    <a:pt x="887" y="286"/>
                  </a:lnTo>
                  <a:lnTo>
                    <a:pt x="895" y="294"/>
                  </a:lnTo>
                  <a:lnTo>
                    <a:pt x="895" y="323"/>
                  </a:lnTo>
                  <a:lnTo>
                    <a:pt x="895" y="351"/>
                  </a:lnTo>
                  <a:lnTo>
                    <a:pt x="879" y="367"/>
                  </a:lnTo>
                  <a:lnTo>
                    <a:pt x="871" y="379"/>
                  </a:lnTo>
                  <a:lnTo>
                    <a:pt x="871" y="383"/>
                  </a:lnTo>
                  <a:lnTo>
                    <a:pt x="871" y="387"/>
                  </a:lnTo>
                  <a:lnTo>
                    <a:pt x="875" y="407"/>
                  </a:lnTo>
                  <a:lnTo>
                    <a:pt x="887" y="432"/>
                  </a:lnTo>
                  <a:lnTo>
                    <a:pt x="899" y="448"/>
                  </a:lnTo>
                  <a:lnTo>
                    <a:pt x="916" y="464"/>
                  </a:lnTo>
                  <a:lnTo>
                    <a:pt x="924" y="468"/>
                  </a:lnTo>
                  <a:lnTo>
                    <a:pt x="932" y="472"/>
                  </a:lnTo>
                  <a:lnTo>
                    <a:pt x="940" y="496"/>
                  </a:lnTo>
                  <a:lnTo>
                    <a:pt x="952" y="524"/>
                  </a:lnTo>
                  <a:lnTo>
                    <a:pt x="956" y="528"/>
                  </a:lnTo>
                  <a:lnTo>
                    <a:pt x="964" y="536"/>
                  </a:lnTo>
                  <a:lnTo>
                    <a:pt x="984" y="528"/>
                  </a:lnTo>
                  <a:lnTo>
                    <a:pt x="1049" y="512"/>
                  </a:lnTo>
                  <a:lnTo>
                    <a:pt x="1057" y="512"/>
                  </a:lnTo>
                  <a:lnTo>
                    <a:pt x="1069" y="512"/>
                  </a:lnTo>
                  <a:lnTo>
                    <a:pt x="1097" y="549"/>
                  </a:lnTo>
                  <a:lnTo>
                    <a:pt x="1154" y="629"/>
                  </a:lnTo>
                  <a:lnTo>
                    <a:pt x="1158" y="629"/>
                  </a:lnTo>
                  <a:lnTo>
                    <a:pt x="1162" y="633"/>
                  </a:lnTo>
                  <a:lnTo>
                    <a:pt x="1162" y="637"/>
                  </a:lnTo>
                  <a:lnTo>
                    <a:pt x="1166" y="649"/>
                  </a:lnTo>
                  <a:lnTo>
                    <a:pt x="1178" y="653"/>
                  </a:lnTo>
                  <a:lnTo>
                    <a:pt x="1190" y="666"/>
                  </a:lnTo>
                  <a:lnTo>
                    <a:pt x="1194" y="674"/>
                  </a:lnTo>
                  <a:lnTo>
                    <a:pt x="1198" y="686"/>
                  </a:lnTo>
                  <a:lnTo>
                    <a:pt x="1198" y="690"/>
                  </a:lnTo>
                  <a:lnTo>
                    <a:pt x="1194" y="690"/>
                  </a:lnTo>
                  <a:lnTo>
                    <a:pt x="1198" y="698"/>
                  </a:lnTo>
                  <a:lnTo>
                    <a:pt x="1206" y="706"/>
                  </a:lnTo>
                  <a:lnTo>
                    <a:pt x="1190" y="726"/>
                  </a:lnTo>
                  <a:lnTo>
                    <a:pt x="1170" y="750"/>
                  </a:lnTo>
                  <a:lnTo>
                    <a:pt x="1166" y="750"/>
                  </a:lnTo>
                  <a:lnTo>
                    <a:pt x="1162" y="750"/>
                  </a:lnTo>
                  <a:lnTo>
                    <a:pt x="1146" y="762"/>
                  </a:lnTo>
                  <a:lnTo>
                    <a:pt x="1129" y="783"/>
                  </a:lnTo>
                  <a:lnTo>
                    <a:pt x="1129" y="787"/>
                  </a:lnTo>
                  <a:lnTo>
                    <a:pt x="1133" y="791"/>
                  </a:lnTo>
                  <a:lnTo>
                    <a:pt x="1146" y="815"/>
                  </a:lnTo>
                  <a:lnTo>
                    <a:pt x="1154" y="843"/>
                  </a:lnTo>
                  <a:lnTo>
                    <a:pt x="1158" y="847"/>
                  </a:lnTo>
                  <a:lnTo>
                    <a:pt x="1158" y="859"/>
                  </a:lnTo>
                  <a:lnTo>
                    <a:pt x="1158" y="875"/>
                  </a:lnTo>
                  <a:lnTo>
                    <a:pt x="1154" y="879"/>
                  </a:lnTo>
                  <a:lnTo>
                    <a:pt x="1150" y="891"/>
                  </a:lnTo>
                  <a:lnTo>
                    <a:pt x="1146" y="908"/>
                  </a:lnTo>
                  <a:lnTo>
                    <a:pt x="1142" y="928"/>
                  </a:lnTo>
                  <a:lnTo>
                    <a:pt x="1133" y="932"/>
                  </a:lnTo>
                  <a:lnTo>
                    <a:pt x="1117" y="940"/>
                  </a:lnTo>
                  <a:lnTo>
                    <a:pt x="1113" y="944"/>
                  </a:lnTo>
                  <a:lnTo>
                    <a:pt x="1101" y="956"/>
                  </a:lnTo>
                  <a:lnTo>
                    <a:pt x="1101" y="960"/>
                  </a:lnTo>
                  <a:lnTo>
                    <a:pt x="1101" y="964"/>
                  </a:lnTo>
                  <a:lnTo>
                    <a:pt x="1105" y="976"/>
                  </a:lnTo>
                  <a:lnTo>
                    <a:pt x="1113" y="988"/>
                  </a:lnTo>
                  <a:lnTo>
                    <a:pt x="1146" y="988"/>
                  </a:lnTo>
                  <a:lnTo>
                    <a:pt x="1190" y="984"/>
                  </a:lnTo>
                  <a:lnTo>
                    <a:pt x="1194" y="988"/>
                  </a:lnTo>
                  <a:lnTo>
                    <a:pt x="1198" y="992"/>
                  </a:lnTo>
                  <a:lnTo>
                    <a:pt x="1206" y="1033"/>
                  </a:lnTo>
                  <a:lnTo>
                    <a:pt x="1210" y="1077"/>
                  </a:lnTo>
                  <a:lnTo>
                    <a:pt x="1158" y="1081"/>
                  </a:lnTo>
                  <a:lnTo>
                    <a:pt x="1101" y="1085"/>
                  </a:lnTo>
                  <a:lnTo>
                    <a:pt x="1057" y="1085"/>
                  </a:lnTo>
                  <a:lnTo>
                    <a:pt x="1012" y="1085"/>
                  </a:lnTo>
                  <a:lnTo>
                    <a:pt x="968" y="1085"/>
                  </a:lnTo>
                  <a:lnTo>
                    <a:pt x="924" y="1089"/>
                  </a:lnTo>
                  <a:lnTo>
                    <a:pt x="912" y="1093"/>
                  </a:lnTo>
                  <a:lnTo>
                    <a:pt x="899" y="1101"/>
                  </a:lnTo>
                  <a:lnTo>
                    <a:pt x="899" y="1109"/>
                  </a:lnTo>
                  <a:lnTo>
                    <a:pt x="887" y="1121"/>
                  </a:lnTo>
                  <a:lnTo>
                    <a:pt x="875" y="1129"/>
                  </a:lnTo>
                  <a:lnTo>
                    <a:pt x="875" y="1134"/>
                  </a:lnTo>
                  <a:lnTo>
                    <a:pt x="871" y="1142"/>
                  </a:lnTo>
                  <a:lnTo>
                    <a:pt x="851" y="1158"/>
                  </a:lnTo>
                  <a:lnTo>
                    <a:pt x="831" y="1170"/>
                  </a:lnTo>
                  <a:lnTo>
                    <a:pt x="827" y="1178"/>
                  </a:lnTo>
                  <a:lnTo>
                    <a:pt x="819" y="1186"/>
                  </a:lnTo>
                  <a:lnTo>
                    <a:pt x="811" y="1194"/>
                  </a:lnTo>
                  <a:lnTo>
                    <a:pt x="795" y="119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4762584" y="4000072"/>
              <a:ext cx="896937" cy="844744"/>
            </a:xfrm>
            <a:custGeom>
              <a:avLst/>
              <a:gdLst>
                <a:gd name="T0" fmla="*/ 2147483647 w 997"/>
                <a:gd name="T1" fmla="*/ 2147483647 h 948"/>
                <a:gd name="T2" fmla="*/ 2147483647 w 997"/>
                <a:gd name="T3" fmla="*/ 2147483647 h 948"/>
                <a:gd name="T4" fmla="*/ 2147483647 w 997"/>
                <a:gd name="T5" fmla="*/ 2147483647 h 948"/>
                <a:gd name="T6" fmla="*/ 2147483647 w 997"/>
                <a:gd name="T7" fmla="*/ 2147483647 h 948"/>
                <a:gd name="T8" fmla="*/ 2147483647 w 997"/>
                <a:gd name="T9" fmla="*/ 2147483647 h 948"/>
                <a:gd name="T10" fmla="*/ 2147483647 w 997"/>
                <a:gd name="T11" fmla="*/ 2147483647 h 948"/>
                <a:gd name="T12" fmla="*/ 2147483647 w 997"/>
                <a:gd name="T13" fmla="*/ 2147483647 h 948"/>
                <a:gd name="T14" fmla="*/ 2147483647 w 997"/>
                <a:gd name="T15" fmla="*/ 2147483647 h 948"/>
                <a:gd name="T16" fmla="*/ 2147483647 w 997"/>
                <a:gd name="T17" fmla="*/ 2147483647 h 948"/>
                <a:gd name="T18" fmla="*/ 2147483647 w 997"/>
                <a:gd name="T19" fmla="*/ 2147483647 h 948"/>
                <a:gd name="T20" fmla="*/ 2147483647 w 997"/>
                <a:gd name="T21" fmla="*/ 2147483647 h 948"/>
                <a:gd name="T22" fmla="*/ 0 w 997"/>
                <a:gd name="T23" fmla="*/ 2147483647 h 948"/>
                <a:gd name="T24" fmla="*/ 2147483647 w 997"/>
                <a:gd name="T25" fmla="*/ 2147483647 h 948"/>
                <a:gd name="T26" fmla="*/ 2147483647 w 997"/>
                <a:gd name="T27" fmla="*/ 2147483647 h 948"/>
                <a:gd name="T28" fmla="*/ 2147483647 w 997"/>
                <a:gd name="T29" fmla="*/ 2147483647 h 948"/>
                <a:gd name="T30" fmla="*/ 2147483647 w 997"/>
                <a:gd name="T31" fmla="*/ 2147483647 h 948"/>
                <a:gd name="T32" fmla="*/ 2147483647 w 997"/>
                <a:gd name="T33" fmla="*/ 2147483647 h 948"/>
                <a:gd name="T34" fmla="*/ 2147483647 w 997"/>
                <a:gd name="T35" fmla="*/ 2147483647 h 948"/>
                <a:gd name="T36" fmla="*/ 2147483647 w 997"/>
                <a:gd name="T37" fmla="*/ 2147483647 h 948"/>
                <a:gd name="T38" fmla="*/ 2147483647 w 997"/>
                <a:gd name="T39" fmla="*/ 2147483647 h 948"/>
                <a:gd name="T40" fmla="*/ 2147483647 w 997"/>
                <a:gd name="T41" fmla="*/ 2147483647 h 948"/>
                <a:gd name="T42" fmla="*/ 2147483647 w 997"/>
                <a:gd name="T43" fmla="*/ 2147483647 h 948"/>
                <a:gd name="T44" fmla="*/ 2147483647 w 997"/>
                <a:gd name="T45" fmla="*/ 2147483647 h 948"/>
                <a:gd name="T46" fmla="*/ 2147483647 w 997"/>
                <a:gd name="T47" fmla="*/ 2147483647 h 948"/>
                <a:gd name="T48" fmla="*/ 2147483647 w 997"/>
                <a:gd name="T49" fmla="*/ 2147483647 h 948"/>
                <a:gd name="T50" fmla="*/ 2147483647 w 997"/>
                <a:gd name="T51" fmla="*/ 2147483647 h 948"/>
                <a:gd name="T52" fmla="*/ 2147483647 w 997"/>
                <a:gd name="T53" fmla="*/ 2147483647 h 948"/>
                <a:gd name="T54" fmla="*/ 2147483647 w 997"/>
                <a:gd name="T55" fmla="*/ 2147483647 h 948"/>
                <a:gd name="T56" fmla="*/ 2147483647 w 997"/>
                <a:gd name="T57" fmla="*/ 0 h 948"/>
                <a:gd name="T58" fmla="*/ 2147483647 w 997"/>
                <a:gd name="T59" fmla="*/ 2147483647 h 948"/>
                <a:gd name="T60" fmla="*/ 2147483647 w 997"/>
                <a:gd name="T61" fmla="*/ 2147483647 h 948"/>
                <a:gd name="T62" fmla="*/ 2147483647 w 997"/>
                <a:gd name="T63" fmla="*/ 2147483647 h 948"/>
                <a:gd name="T64" fmla="*/ 2147483647 w 997"/>
                <a:gd name="T65" fmla="*/ 2147483647 h 948"/>
                <a:gd name="T66" fmla="*/ 2147483647 w 997"/>
                <a:gd name="T67" fmla="*/ 2147483647 h 948"/>
                <a:gd name="T68" fmla="*/ 2147483647 w 997"/>
                <a:gd name="T69" fmla="*/ 2147483647 h 948"/>
                <a:gd name="T70" fmla="*/ 2147483647 w 997"/>
                <a:gd name="T71" fmla="*/ 2147483647 h 948"/>
                <a:gd name="T72" fmla="*/ 2147483647 w 997"/>
                <a:gd name="T73" fmla="*/ 2147483647 h 948"/>
                <a:gd name="T74" fmla="*/ 2147483647 w 997"/>
                <a:gd name="T75" fmla="*/ 2147483647 h 948"/>
                <a:gd name="T76" fmla="*/ 2147483647 w 997"/>
                <a:gd name="T77" fmla="*/ 2147483647 h 948"/>
                <a:gd name="T78" fmla="*/ 2147483647 w 997"/>
                <a:gd name="T79" fmla="*/ 2147483647 h 948"/>
                <a:gd name="T80" fmla="*/ 2147483647 w 997"/>
                <a:gd name="T81" fmla="*/ 2147483647 h 948"/>
                <a:gd name="T82" fmla="*/ 2147483647 w 997"/>
                <a:gd name="T83" fmla="*/ 2147483647 h 948"/>
                <a:gd name="T84" fmla="*/ 2147483647 w 997"/>
                <a:gd name="T85" fmla="*/ 2147483647 h 948"/>
                <a:gd name="T86" fmla="*/ 2147483647 w 997"/>
                <a:gd name="T87" fmla="*/ 2147483647 h 948"/>
                <a:gd name="T88" fmla="*/ 2147483647 w 997"/>
                <a:gd name="T89" fmla="*/ 2147483647 h 948"/>
                <a:gd name="T90" fmla="*/ 2147483647 w 997"/>
                <a:gd name="T91" fmla="*/ 2147483647 h 948"/>
                <a:gd name="T92" fmla="*/ 2147483647 w 997"/>
                <a:gd name="T93" fmla="*/ 2147483647 h 948"/>
                <a:gd name="T94" fmla="*/ 2147483647 w 997"/>
                <a:gd name="T95" fmla="*/ 2147483647 h 948"/>
                <a:gd name="T96" fmla="*/ 2147483647 w 997"/>
                <a:gd name="T97" fmla="*/ 2147483647 h 948"/>
                <a:gd name="T98" fmla="*/ 2147483647 w 997"/>
                <a:gd name="T99" fmla="*/ 2147483647 h 948"/>
                <a:gd name="T100" fmla="*/ 2147483647 w 997"/>
                <a:gd name="T101" fmla="*/ 2147483647 h 948"/>
                <a:gd name="T102" fmla="*/ 2147483647 w 997"/>
                <a:gd name="T103" fmla="*/ 2147483647 h 948"/>
                <a:gd name="T104" fmla="*/ 2147483647 w 997"/>
                <a:gd name="T105" fmla="*/ 2147483647 h 948"/>
                <a:gd name="T106" fmla="*/ 2147483647 w 997"/>
                <a:gd name="T107" fmla="*/ 2147483647 h 948"/>
                <a:gd name="T108" fmla="*/ 2147483647 w 997"/>
                <a:gd name="T109" fmla="*/ 2147483647 h 948"/>
                <a:gd name="T110" fmla="*/ 2147483647 w 997"/>
                <a:gd name="T111" fmla="*/ 2147483647 h 948"/>
                <a:gd name="T112" fmla="*/ 2147483647 w 997"/>
                <a:gd name="T113" fmla="*/ 2147483647 h 948"/>
                <a:gd name="T114" fmla="*/ 2147483647 w 997"/>
                <a:gd name="T115" fmla="*/ 2147483647 h 948"/>
                <a:gd name="T116" fmla="*/ 2147483647 w 997"/>
                <a:gd name="T117" fmla="*/ 2147483647 h 948"/>
                <a:gd name="T118" fmla="*/ 2147483647 w 997"/>
                <a:gd name="T119" fmla="*/ 2147483647 h 948"/>
                <a:gd name="T120" fmla="*/ 2147483647 w 997"/>
                <a:gd name="T121" fmla="*/ 2147483647 h 9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7"/>
                <a:gd name="T184" fmla="*/ 0 h 948"/>
                <a:gd name="T185" fmla="*/ 997 w 997"/>
                <a:gd name="T186" fmla="*/ 948 h 9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7" h="948">
                  <a:moveTo>
                    <a:pt x="505" y="948"/>
                  </a:moveTo>
                  <a:lnTo>
                    <a:pt x="505" y="923"/>
                  </a:lnTo>
                  <a:lnTo>
                    <a:pt x="501" y="907"/>
                  </a:lnTo>
                  <a:lnTo>
                    <a:pt x="493" y="891"/>
                  </a:lnTo>
                  <a:lnTo>
                    <a:pt x="489" y="879"/>
                  </a:lnTo>
                  <a:lnTo>
                    <a:pt x="464" y="879"/>
                  </a:lnTo>
                  <a:lnTo>
                    <a:pt x="436" y="879"/>
                  </a:lnTo>
                  <a:lnTo>
                    <a:pt x="432" y="883"/>
                  </a:lnTo>
                  <a:lnTo>
                    <a:pt x="420" y="883"/>
                  </a:lnTo>
                  <a:lnTo>
                    <a:pt x="412" y="879"/>
                  </a:lnTo>
                  <a:lnTo>
                    <a:pt x="408" y="875"/>
                  </a:lnTo>
                  <a:lnTo>
                    <a:pt x="400" y="871"/>
                  </a:lnTo>
                  <a:lnTo>
                    <a:pt x="388" y="863"/>
                  </a:lnTo>
                  <a:lnTo>
                    <a:pt x="380" y="863"/>
                  </a:lnTo>
                  <a:lnTo>
                    <a:pt x="376" y="851"/>
                  </a:lnTo>
                  <a:lnTo>
                    <a:pt x="376" y="839"/>
                  </a:lnTo>
                  <a:lnTo>
                    <a:pt x="376" y="823"/>
                  </a:lnTo>
                  <a:lnTo>
                    <a:pt x="368" y="819"/>
                  </a:lnTo>
                  <a:lnTo>
                    <a:pt x="355" y="819"/>
                  </a:lnTo>
                  <a:lnTo>
                    <a:pt x="347" y="806"/>
                  </a:lnTo>
                  <a:lnTo>
                    <a:pt x="335" y="798"/>
                  </a:lnTo>
                  <a:lnTo>
                    <a:pt x="311" y="790"/>
                  </a:lnTo>
                  <a:lnTo>
                    <a:pt x="295" y="778"/>
                  </a:lnTo>
                  <a:lnTo>
                    <a:pt x="291" y="770"/>
                  </a:lnTo>
                  <a:lnTo>
                    <a:pt x="287" y="758"/>
                  </a:lnTo>
                  <a:lnTo>
                    <a:pt x="271" y="750"/>
                  </a:lnTo>
                  <a:lnTo>
                    <a:pt x="263" y="742"/>
                  </a:lnTo>
                  <a:lnTo>
                    <a:pt x="255" y="734"/>
                  </a:lnTo>
                  <a:lnTo>
                    <a:pt x="242" y="718"/>
                  </a:lnTo>
                  <a:lnTo>
                    <a:pt x="226" y="706"/>
                  </a:lnTo>
                  <a:lnTo>
                    <a:pt x="206" y="693"/>
                  </a:lnTo>
                  <a:lnTo>
                    <a:pt x="202" y="681"/>
                  </a:lnTo>
                  <a:lnTo>
                    <a:pt x="194" y="673"/>
                  </a:lnTo>
                  <a:lnTo>
                    <a:pt x="182" y="669"/>
                  </a:lnTo>
                  <a:lnTo>
                    <a:pt x="174" y="665"/>
                  </a:lnTo>
                  <a:lnTo>
                    <a:pt x="154" y="637"/>
                  </a:lnTo>
                  <a:lnTo>
                    <a:pt x="138" y="617"/>
                  </a:lnTo>
                  <a:lnTo>
                    <a:pt x="129" y="605"/>
                  </a:lnTo>
                  <a:lnTo>
                    <a:pt x="129" y="593"/>
                  </a:lnTo>
                  <a:lnTo>
                    <a:pt x="117" y="581"/>
                  </a:lnTo>
                  <a:lnTo>
                    <a:pt x="101" y="560"/>
                  </a:lnTo>
                  <a:lnTo>
                    <a:pt x="85" y="556"/>
                  </a:lnTo>
                  <a:lnTo>
                    <a:pt x="41" y="544"/>
                  </a:lnTo>
                  <a:lnTo>
                    <a:pt x="17" y="532"/>
                  </a:lnTo>
                  <a:lnTo>
                    <a:pt x="0" y="520"/>
                  </a:lnTo>
                  <a:lnTo>
                    <a:pt x="0" y="488"/>
                  </a:lnTo>
                  <a:lnTo>
                    <a:pt x="0" y="459"/>
                  </a:lnTo>
                  <a:lnTo>
                    <a:pt x="0" y="451"/>
                  </a:lnTo>
                  <a:lnTo>
                    <a:pt x="0" y="435"/>
                  </a:lnTo>
                  <a:lnTo>
                    <a:pt x="13" y="427"/>
                  </a:lnTo>
                  <a:lnTo>
                    <a:pt x="25" y="419"/>
                  </a:lnTo>
                  <a:lnTo>
                    <a:pt x="61" y="419"/>
                  </a:lnTo>
                  <a:lnTo>
                    <a:pt x="93" y="419"/>
                  </a:lnTo>
                  <a:lnTo>
                    <a:pt x="105" y="399"/>
                  </a:lnTo>
                  <a:lnTo>
                    <a:pt x="117" y="387"/>
                  </a:lnTo>
                  <a:lnTo>
                    <a:pt x="121" y="363"/>
                  </a:lnTo>
                  <a:lnTo>
                    <a:pt x="125" y="347"/>
                  </a:lnTo>
                  <a:lnTo>
                    <a:pt x="129" y="342"/>
                  </a:lnTo>
                  <a:lnTo>
                    <a:pt x="138" y="334"/>
                  </a:lnTo>
                  <a:lnTo>
                    <a:pt x="166" y="326"/>
                  </a:lnTo>
                  <a:lnTo>
                    <a:pt x="198" y="314"/>
                  </a:lnTo>
                  <a:lnTo>
                    <a:pt x="198" y="310"/>
                  </a:lnTo>
                  <a:lnTo>
                    <a:pt x="202" y="302"/>
                  </a:lnTo>
                  <a:lnTo>
                    <a:pt x="206" y="290"/>
                  </a:lnTo>
                  <a:lnTo>
                    <a:pt x="210" y="278"/>
                  </a:lnTo>
                  <a:lnTo>
                    <a:pt x="210" y="270"/>
                  </a:lnTo>
                  <a:lnTo>
                    <a:pt x="214" y="258"/>
                  </a:lnTo>
                  <a:lnTo>
                    <a:pt x="210" y="234"/>
                  </a:lnTo>
                  <a:lnTo>
                    <a:pt x="198" y="165"/>
                  </a:lnTo>
                  <a:lnTo>
                    <a:pt x="194" y="165"/>
                  </a:lnTo>
                  <a:lnTo>
                    <a:pt x="194" y="149"/>
                  </a:lnTo>
                  <a:lnTo>
                    <a:pt x="198" y="141"/>
                  </a:lnTo>
                  <a:lnTo>
                    <a:pt x="202" y="133"/>
                  </a:lnTo>
                  <a:lnTo>
                    <a:pt x="210" y="125"/>
                  </a:lnTo>
                  <a:lnTo>
                    <a:pt x="218" y="125"/>
                  </a:lnTo>
                  <a:lnTo>
                    <a:pt x="230" y="121"/>
                  </a:lnTo>
                  <a:lnTo>
                    <a:pt x="230" y="117"/>
                  </a:lnTo>
                  <a:lnTo>
                    <a:pt x="234" y="108"/>
                  </a:lnTo>
                  <a:lnTo>
                    <a:pt x="238" y="96"/>
                  </a:lnTo>
                  <a:lnTo>
                    <a:pt x="238" y="84"/>
                  </a:lnTo>
                  <a:lnTo>
                    <a:pt x="246" y="84"/>
                  </a:lnTo>
                  <a:lnTo>
                    <a:pt x="255" y="80"/>
                  </a:lnTo>
                  <a:lnTo>
                    <a:pt x="279" y="80"/>
                  </a:lnTo>
                  <a:lnTo>
                    <a:pt x="307" y="80"/>
                  </a:lnTo>
                  <a:lnTo>
                    <a:pt x="311" y="80"/>
                  </a:lnTo>
                  <a:lnTo>
                    <a:pt x="311" y="84"/>
                  </a:lnTo>
                  <a:lnTo>
                    <a:pt x="327" y="96"/>
                  </a:lnTo>
                  <a:lnTo>
                    <a:pt x="339" y="104"/>
                  </a:lnTo>
                  <a:lnTo>
                    <a:pt x="343" y="108"/>
                  </a:lnTo>
                  <a:lnTo>
                    <a:pt x="343" y="117"/>
                  </a:lnTo>
                  <a:lnTo>
                    <a:pt x="368" y="133"/>
                  </a:lnTo>
                  <a:lnTo>
                    <a:pt x="388" y="149"/>
                  </a:lnTo>
                  <a:lnTo>
                    <a:pt x="400" y="141"/>
                  </a:lnTo>
                  <a:lnTo>
                    <a:pt x="412" y="137"/>
                  </a:lnTo>
                  <a:lnTo>
                    <a:pt x="420" y="129"/>
                  </a:lnTo>
                  <a:lnTo>
                    <a:pt x="424" y="117"/>
                  </a:lnTo>
                  <a:lnTo>
                    <a:pt x="432" y="117"/>
                  </a:lnTo>
                  <a:lnTo>
                    <a:pt x="436" y="117"/>
                  </a:lnTo>
                  <a:lnTo>
                    <a:pt x="440" y="104"/>
                  </a:lnTo>
                  <a:lnTo>
                    <a:pt x="448" y="100"/>
                  </a:lnTo>
                  <a:lnTo>
                    <a:pt x="460" y="92"/>
                  </a:lnTo>
                  <a:lnTo>
                    <a:pt x="472" y="84"/>
                  </a:lnTo>
                  <a:lnTo>
                    <a:pt x="489" y="80"/>
                  </a:lnTo>
                  <a:lnTo>
                    <a:pt x="501" y="76"/>
                  </a:lnTo>
                  <a:lnTo>
                    <a:pt x="505" y="64"/>
                  </a:lnTo>
                  <a:lnTo>
                    <a:pt x="545" y="44"/>
                  </a:lnTo>
                  <a:lnTo>
                    <a:pt x="565" y="40"/>
                  </a:lnTo>
                  <a:lnTo>
                    <a:pt x="589" y="36"/>
                  </a:lnTo>
                  <a:lnTo>
                    <a:pt x="601" y="36"/>
                  </a:lnTo>
                  <a:lnTo>
                    <a:pt x="614" y="36"/>
                  </a:lnTo>
                  <a:lnTo>
                    <a:pt x="626" y="36"/>
                  </a:lnTo>
                  <a:lnTo>
                    <a:pt x="634" y="32"/>
                  </a:lnTo>
                  <a:lnTo>
                    <a:pt x="642" y="16"/>
                  </a:lnTo>
                  <a:lnTo>
                    <a:pt x="646" y="0"/>
                  </a:lnTo>
                  <a:lnTo>
                    <a:pt x="686" y="0"/>
                  </a:lnTo>
                  <a:lnTo>
                    <a:pt x="727" y="0"/>
                  </a:lnTo>
                  <a:lnTo>
                    <a:pt x="759" y="12"/>
                  </a:lnTo>
                  <a:lnTo>
                    <a:pt x="787" y="24"/>
                  </a:lnTo>
                  <a:lnTo>
                    <a:pt x="835" y="32"/>
                  </a:lnTo>
                  <a:lnTo>
                    <a:pt x="864" y="36"/>
                  </a:lnTo>
                  <a:lnTo>
                    <a:pt x="876" y="36"/>
                  </a:lnTo>
                  <a:lnTo>
                    <a:pt x="892" y="36"/>
                  </a:lnTo>
                  <a:lnTo>
                    <a:pt x="920" y="32"/>
                  </a:lnTo>
                  <a:lnTo>
                    <a:pt x="944" y="24"/>
                  </a:lnTo>
                  <a:lnTo>
                    <a:pt x="948" y="24"/>
                  </a:lnTo>
                  <a:lnTo>
                    <a:pt x="956" y="24"/>
                  </a:lnTo>
                  <a:lnTo>
                    <a:pt x="973" y="40"/>
                  </a:lnTo>
                  <a:lnTo>
                    <a:pt x="977" y="48"/>
                  </a:lnTo>
                  <a:lnTo>
                    <a:pt x="981" y="56"/>
                  </a:lnTo>
                  <a:lnTo>
                    <a:pt x="989" y="64"/>
                  </a:lnTo>
                  <a:lnTo>
                    <a:pt x="993" y="72"/>
                  </a:lnTo>
                  <a:lnTo>
                    <a:pt x="993" y="76"/>
                  </a:lnTo>
                  <a:lnTo>
                    <a:pt x="993" y="84"/>
                  </a:lnTo>
                  <a:lnTo>
                    <a:pt x="997" y="125"/>
                  </a:lnTo>
                  <a:lnTo>
                    <a:pt x="997" y="165"/>
                  </a:lnTo>
                  <a:lnTo>
                    <a:pt x="997" y="205"/>
                  </a:lnTo>
                  <a:lnTo>
                    <a:pt x="997" y="246"/>
                  </a:lnTo>
                  <a:lnTo>
                    <a:pt x="997" y="250"/>
                  </a:lnTo>
                  <a:lnTo>
                    <a:pt x="993" y="258"/>
                  </a:lnTo>
                  <a:lnTo>
                    <a:pt x="981" y="258"/>
                  </a:lnTo>
                  <a:lnTo>
                    <a:pt x="973" y="258"/>
                  </a:lnTo>
                  <a:lnTo>
                    <a:pt x="965" y="254"/>
                  </a:lnTo>
                  <a:lnTo>
                    <a:pt x="948" y="250"/>
                  </a:lnTo>
                  <a:lnTo>
                    <a:pt x="944" y="246"/>
                  </a:lnTo>
                  <a:lnTo>
                    <a:pt x="940" y="242"/>
                  </a:lnTo>
                  <a:lnTo>
                    <a:pt x="940" y="234"/>
                  </a:lnTo>
                  <a:lnTo>
                    <a:pt x="936" y="217"/>
                  </a:lnTo>
                  <a:lnTo>
                    <a:pt x="932" y="209"/>
                  </a:lnTo>
                  <a:lnTo>
                    <a:pt x="916" y="185"/>
                  </a:lnTo>
                  <a:lnTo>
                    <a:pt x="912" y="181"/>
                  </a:lnTo>
                  <a:lnTo>
                    <a:pt x="904" y="177"/>
                  </a:lnTo>
                  <a:lnTo>
                    <a:pt x="900" y="177"/>
                  </a:lnTo>
                  <a:lnTo>
                    <a:pt x="888" y="177"/>
                  </a:lnTo>
                  <a:lnTo>
                    <a:pt x="876" y="193"/>
                  </a:lnTo>
                  <a:lnTo>
                    <a:pt x="868" y="197"/>
                  </a:lnTo>
                  <a:lnTo>
                    <a:pt x="864" y="213"/>
                  </a:lnTo>
                  <a:lnTo>
                    <a:pt x="860" y="234"/>
                  </a:lnTo>
                  <a:lnTo>
                    <a:pt x="856" y="242"/>
                  </a:lnTo>
                  <a:lnTo>
                    <a:pt x="852" y="246"/>
                  </a:lnTo>
                  <a:lnTo>
                    <a:pt x="852" y="270"/>
                  </a:lnTo>
                  <a:lnTo>
                    <a:pt x="852" y="302"/>
                  </a:lnTo>
                  <a:lnTo>
                    <a:pt x="856" y="326"/>
                  </a:lnTo>
                  <a:lnTo>
                    <a:pt x="860" y="347"/>
                  </a:lnTo>
                  <a:lnTo>
                    <a:pt x="868" y="363"/>
                  </a:lnTo>
                  <a:lnTo>
                    <a:pt x="876" y="383"/>
                  </a:lnTo>
                  <a:lnTo>
                    <a:pt x="884" y="387"/>
                  </a:lnTo>
                  <a:lnTo>
                    <a:pt x="884" y="399"/>
                  </a:lnTo>
                  <a:lnTo>
                    <a:pt x="884" y="415"/>
                  </a:lnTo>
                  <a:lnTo>
                    <a:pt x="868" y="423"/>
                  </a:lnTo>
                  <a:lnTo>
                    <a:pt x="856" y="435"/>
                  </a:lnTo>
                  <a:lnTo>
                    <a:pt x="852" y="435"/>
                  </a:lnTo>
                  <a:lnTo>
                    <a:pt x="840" y="435"/>
                  </a:lnTo>
                  <a:lnTo>
                    <a:pt x="835" y="427"/>
                  </a:lnTo>
                  <a:lnTo>
                    <a:pt x="831" y="419"/>
                  </a:lnTo>
                  <a:lnTo>
                    <a:pt x="819" y="419"/>
                  </a:lnTo>
                  <a:lnTo>
                    <a:pt x="803" y="423"/>
                  </a:lnTo>
                  <a:lnTo>
                    <a:pt x="799" y="435"/>
                  </a:lnTo>
                  <a:lnTo>
                    <a:pt x="791" y="439"/>
                  </a:lnTo>
                  <a:lnTo>
                    <a:pt x="787" y="451"/>
                  </a:lnTo>
                  <a:lnTo>
                    <a:pt x="783" y="464"/>
                  </a:lnTo>
                  <a:lnTo>
                    <a:pt x="791" y="520"/>
                  </a:lnTo>
                  <a:lnTo>
                    <a:pt x="795" y="556"/>
                  </a:lnTo>
                  <a:lnTo>
                    <a:pt x="799" y="560"/>
                  </a:lnTo>
                  <a:lnTo>
                    <a:pt x="803" y="560"/>
                  </a:lnTo>
                  <a:lnTo>
                    <a:pt x="803" y="576"/>
                  </a:lnTo>
                  <a:lnTo>
                    <a:pt x="807" y="585"/>
                  </a:lnTo>
                  <a:lnTo>
                    <a:pt x="807" y="589"/>
                  </a:lnTo>
                  <a:lnTo>
                    <a:pt x="811" y="593"/>
                  </a:lnTo>
                  <a:lnTo>
                    <a:pt x="819" y="593"/>
                  </a:lnTo>
                  <a:lnTo>
                    <a:pt x="827" y="597"/>
                  </a:lnTo>
                  <a:lnTo>
                    <a:pt x="827" y="601"/>
                  </a:lnTo>
                  <a:lnTo>
                    <a:pt x="831" y="609"/>
                  </a:lnTo>
                  <a:lnTo>
                    <a:pt x="848" y="629"/>
                  </a:lnTo>
                  <a:lnTo>
                    <a:pt x="864" y="653"/>
                  </a:lnTo>
                  <a:lnTo>
                    <a:pt x="872" y="657"/>
                  </a:lnTo>
                  <a:lnTo>
                    <a:pt x="884" y="665"/>
                  </a:lnTo>
                  <a:lnTo>
                    <a:pt x="888" y="673"/>
                  </a:lnTo>
                  <a:lnTo>
                    <a:pt x="892" y="681"/>
                  </a:lnTo>
                  <a:lnTo>
                    <a:pt x="904" y="681"/>
                  </a:lnTo>
                  <a:lnTo>
                    <a:pt x="912" y="689"/>
                  </a:lnTo>
                  <a:lnTo>
                    <a:pt x="916" y="698"/>
                  </a:lnTo>
                  <a:lnTo>
                    <a:pt x="924" y="702"/>
                  </a:lnTo>
                  <a:lnTo>
                    <a:pt x="924" y="706"/>
                  </a:lnTo>
                  <a:lnTo>
                    <a:pt x="920" y="710"/>
                  </a:lnTo>
                  <a:lnTo>
                    <a:pt x="904" y="710"/>
                  </a:lnTo>
                  <a:lnTo>
                    <a:pt x="876" y="710"/>
                  </a:lnTo>
                  <a:lnTo>
                    <a:pt x="872" y="706"/>
                  </a:lnTo>
                  <a:lnTo>
                    <a:pt x="864" y="698"/>
                  </a:lnTo>
                  <a:lnTo>
                    <a:pt x="860" y="698"/>
                  </a:lnTo>
                  <a:lnTo>
                    <a:pt x="856" y="693"/>
                  </a:lnTo>
                  <a:lnTo>
                    <a:pt x="819" y="693"/>
                  </a:lnTo>
                  <a:lnTo>
                    <a:pt x="783" y="693"/>
                  </a:lnTo>
                  <a:lnTo>
                    <a:pt x="759" y="698"/>
                  </a:lnTo>
                  <a:lnTo>
                    <a:pt x="751" y="702"/>
                  </a:lnTo>
                  <a:lnTo>
                    <a:pt x="751" y="730"/>
                  </a:lnTo>
                  <a:lnTo>
                    <a:pt x="747" y="742"/>
                  </a:lnTo>
                  <a:lnTo>
                    <a:pt x="747" y="758"/>
                  </a:lnTo>
                  <a:lnTo>
                    <a:pt x="747" y="778"/>
                  </a:lnTo>
                  <a:lnTo>
                    <a:pt x="751" y="790"/>
                  </a:lnTo>
                  <a:lnTo>
                    <a:pt x="751" y="802"/>
                  </a:lnTo>
                  <a:lnTo>
                    <a:pt x="747" y="806"/>
                  </a:lnTo>
                  <a:lnTo>
                    <a:pt x="743" y="810"/>
                  </a:lnTo>
                  <a:lnTo>
                    <a:pt x="739" y="823"/>
                  </a:lnTo>
                  <a:lnTo>
                    <a:pt x="735" y="831"/>
                  </a:lnTo>
                  <a:lnTo>
                    <a:pt x="727" y="831"/>
                  </a:lnTo>
                  <a:lnTo>
                    <a:pt x="718" y="831"/>
                  </a:lnTo>
                  <a:lnTo>
                    <a:pt x="714" y="823"/>
                  </a:lnTo>
                  <a:lnTo>
                    <a:pt x="706" y="806"/>
                  </a:lnTo>
                  <a:lnTo>
                    <a:pt x="690" y="806"/>
                  </a:lnTo>
                  <a:lnTo>
                    <a:pt x="678" y="806"/>
                  </a:lnTo>
                  <a:lnTo>
                    <a:pt x="670" y="806"/>
                  </a:lnTo>
                  <a:lnTo>
                    <a:pt x="662" y="806"/>
                  </a:lnTo>
                  <a:lnTo>
                    <a:pt x="654" y="806"/>
                  </a:lnTo>
                  <a:lnTo>
                    <a:pt x="634" y="819"/>
                  </a:lnTo>
                  <a:lnTo>
                    <a:pt x="610" y="827"/>
                  </a:lnTo>
                  <a:lnTo>
                    <a:pt x="601" y="843"/>
                  </a:lnTo>
                  <a:lnTo>
                    <a:pt x="593" y="851"/>
                  </a:lnTo>
                  <a:lnTo>
                    <a:pt x="593" y="883"/>
                  </a:lnTo>
                  <a:lnTo>
                    <a:pt x="589" y="911"/>
                  </a:lnTo>
                  <a:lnTo>
                    <a:pt x="581" y="915"/>
                  </a:lnTo>
                  <a:lnTo>
                    <a:pt x="573" y="919"/>
                  </a:lnTo>
                  <a:lnTo>
                    <a:pt x="573" y="927"/>
                  </a:lnTo>
                  <a:lnTo>
                    <a:pt x="569" y="940"/>
                  </a:lnTo>
                  <a:lnTo>
                    <a:pt x="557" y="940"/>
                  </a:lnTo>
                  <a:lnTo>
                    <a:pt x="553" y="940"/>
                  </a:lnTo>
                  <a:lnTo>
                    <a:pt x="529" y="948"/>
                  </a:lnTo>
                  <a:lnTo>
                    <a:pt x="505" y="948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3" name="Freeform 36"/>
            <p:cNvSpPr>
              <a:spLocks/>
            </p:cNvSpPr>
            <p:nvPr/>
          </p:nvSpPr>
          <p:spPr bwMode="auto">
            <a:xfrm>
              <a:off x="6724734" y="3453663"/>
              <a:ext cx="673100" cy="1074983"/>
            </a:xfrm>
            <a:custGeom>
              <a:avLst/>
              <a:gdLst>
                <a:gd name="T0" fmla="*/ 383392363 w 750"/>
                <a:gd name="T1" fmla="*/ 901830837 h 1207"/>
                <a:gd name="T2" fmla="*/ 360839930 w 750"/>
                <a:gd name="T3" fmla="*/ 880539911 h 1207"/>
                <a:gd name="T4" fmla="*/ 321372949 w 750"/>
                <a:gd name="T5" fmla="*/ 856206553 h 1207"/>
                <a:gd name="T6" fmla="*/ 292376708 w 750"/>
                <a:gd name="T7" fmla="*/ 834915628 h 1207"/>
                <a:gd name="T8" fmla="*/ 279489988 w 750"/>
                <a:gd name="T9" fmla="*/ 812864312 h 1207"/>
                <a:gd name="T10" fmla="*/ 249688720 w 750"/>
                <a:gd name="T11" fmla="*/ 797656508 h 1207"/>
                <a:gd name="T12" fmla="*/ 159478036 w 750"/>
                <a:gd name="T13" fmla="*/ 788531826 h 1207"/>
                <a:gd name="T14" fmla="*/ 120011952 w 750"/>
                <a:gd name="T15" fmla="*/ 761156907 h 1207"/>
                <a:gd name="T16" fmla="*/ 78128066 w 750"/>
                <a:gd name="T17" fmla="*/ 742907542 h 1207"/>
                <a:gd name="T18" fmla="*/ 54770592 w 750"/>
                <a:gd name="T19" fmla="*/ 723897787 h 1207"/>
                <a:gd name="T20" fmla="*/ 48326783 w 750"/>
                <a:gd name="T21" fmla="*/ 684357497 h 1207"/>
                <a:gd name="T22" fmla="*/ 41882975 w 750"/>
                <a:gd name="T23" fmla="*/ 622765019 h 1207"/>
                <a:gd name="T24" fmla="*/ 51548688 w 750"/>
                <a:gd name="T25" fmla="*/ 542923177 h 1207"/>
                <a:gd name="T26" fmla="*/ 41882975 w 750"/>
                <a:gd name="T27" fmla="*/ 460040646 h 1207"/>
                <a:gd name="T28" fmla="*/ 16108631 w 750"/>
                <a:gd name="T29" fmla="*/ 420499375 h 1207"/>
                <a:gd name="T30" fmla="*/ 0 w 750"/>
                <a:gd name="T31" fmla="*/ 384000645 h 1207"/>
                <a:gd name="T32" fmla="*/ 22552440 w 750"/>
                <a:gd name="T33" fmla="*/ 334574411 h 1207"/>
                <a:gd name="T34" fmla="*/ 57992496 w 750"/>
                <a:gd name="T35" fmla="*/ 272982805 h 1207"/>
                <a:gd name="T36" fmla="*/ 68463250 w 750"/>
                <a:gd name="T37" fmla="*/ 206067541 h 1207"/>
                <a:gd name="T38" fmla="*/ 132898672 w 750"/>
                <a:gd name="T39" fmla="*/ 193140908 h 1207"/>
                <a:gd name="T40" fmla="*/ 149007296 w 750"/>
                <a:gd name="T41" fmla="*/ 153599746 h 1207"/>
                <a:gd name="T42" fmla="*/ 178809462 w 750"/>
                <a:gd name="T43" fmla="*/ 153599746 h 1207"/>
                <a:gd name="T44" fmla="*/ 198139990 w 750"/>
                <a:gd name="T45" fmla="*/ 165766861 h 1207"/>
                <a:gd name="T46" fmla="*/ 253715651 w 750"/>
                <a:gd name="T47" fmla="*/ 162725300 h 1207"/>
                <a:gd name="T48" fmla="*/ 276268084 w 750"/>
                <a:gd name="T49" fmla="*/ 135350381 h 1207"/>
                <a:gd name="T50" fmla="*/ 311708133 w 750"/>
                <a:gd name="T51" fmla="*/ 117101016 h 1207"/>
                <a:gd name="T52" fmla="*/ 351174217 w 750"/>
                <a:gd name="T53" fmla="*/ 107976307 h 1207"/>
                <a:gd name="T54" fmla="*/ 373727547 w 750"/>
                <a:gd name="T55" fmla="*/ 67675627 h 1207"/>
                <a:gd name="T56" fmla="*/ 438162940 w 750"/>
                <a:gd name="T57" fmla="*/ 40300694 h 1207"/>
                <a:gd name="T58" fmla="*/ 455077489 w 750"/>
                <a:gd name="T59" fmla="*/ 0 h 1207"/>
                <a:gd name="T60" fmla="*/ 490516754 w 750"/>
                <a:gd name="T61" fmla="*/ 9124686 h 1207"/>
                <a:gd name="T62" fmla="*/ 519512995 w 750"/>
                <a:gd name="T63" fmla="*/ 31176012 h 1207"/>
                <a:gd name="T64" fmla="*/ 552536167 w 750"/>
                <a:gd name="T65" fmla="*/ 49425376 h 1207"/>
                <a:gd name="T66" fmla="*/ 591198121 w 750"/>
                <a:gd name="T67" fmla="*/ 70717187 h 1207"/>
                <a:gd name="T68" fmla="*/ 600862937 w 750"/>
                <a:gd name="T69" fmla="*/ 117101016 h 1207"/>
                <a:gd name="T70" fmla="*/ 587976217 w 750"/>
                <a:gd name="T71" fmla="*/ 144475063 h 1207"/>
                <a:gd name="T72" fmla="*/ 575088600 w 750"/>
                <a:gd name="T73" fmla="*/ 174891543 h 1207"/>
                <a:gd name="T74" fmla="*/ 587976217 w 750"/>
                <a:gd name="T75" fmla="*/ 248649447 h 1207"/>
                <a:gd name="T76" fmla="*/ 587976217 w 750"/>
                <a:gd name="T77" fmla="*/ 334574411 h 1207"/>
                <a:gd name="T78" fmla="*/ 571866696 w 750"/>
                <a:gd name="T79" fmla="*/ 402250010 h 1207"/>
                <a:gd name="T80" fmla="*/ 555758072 w 750"/>
                <a:gd name="T81" fmla="*/ 460040646 h 1207"/>
                <a:gd name="T82" fmla="*/ 558979976 w 750"/>
                <a:gd name="T83" fmla="*/ 568016925 h 1207"/>
                <a:gd name="T84" fmla="*/ 549314263 w 750"/>
                <a:gd name="T85" fmla="*/ 634931262 h 1207"/>
                <a:gd name="T86" fmla="*/ 597641032 w 750"/>
                <a:gd name="T87" fmla="*/ 663065700 h 1207"/>
                <a:gd name="T88" fmla="*/ 600862937 w 750"/>
                <a:gd name="T89" fmla="*/ 678274376 h 1207"/>
                <a:gd name="T90" fmla="*/ 536427543 w 750"/>
                <a:gd name="T91" fmla="*/ 702606862 h 1207"/>
                <a:gd name="T92" fmla="*/ 503404371 w 750"/>
                <a:gd name="T93" fmla="*/ 705648423 h 1207"/>
                <a:gd name="T94" fmla="*/ 484073843 w 750"/>
                <a:gd name="T95" fmla="*/ 770281589 h 1207"/>
                <a:gd name="T96" fmla="*/ 477630034 w 750"/>
                <a:gd name="T97" fmla="*/ 788531826 h 1207"/>
                <a:gd name="T98" fmla="*/ 477630034 w 750"/>
                <a:gd name="T99" fmla="*/ 815905873 h 1207"/>
                <a:gd name="T100" fmla="*/ 519512995 w 750"/>
                <a:gd name="T101" fmla="*/ 809822751 h 1207"/>
                <a:gd name="T102" fmla="*/ 532399714 w 750"/>
                <a:gd name="T103" fmla="*/ 819707824 h 1207"/>
                <a:gd name="T104" fmla="*/ 477630034 w 750"/>
                <a:gd name="T105" fmla="*/ 834915628 h 1207"/>
                <a:gd name="T106" fmla="*/ 438162940 w 750"/>
                <a:gd name="T107" fmla="*/ 850123431 h 1207"/>
                <a:gd name="T108" fmla="*/ 422054317 w 750"/>
                <a:gd name="T109" fmla="*/ 874456790 h 1207"/>
                <a:gd name="T110" fmla="*/ 428497228 w 750"/>
                <a:gd name="T111" fmla="*/ 889664594 h 1207"/>
                <a:gd name="T112" fmla="*/ 442189872 w 750"/>
                <a:gd name="T113" fmla="*/ 911715909 h 1207"/>
                <a:gd name="T114" fmla="*/ 405944795 w 750"/>
                <a:gd name="T115" fmla="*/ 917799249 h 120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50"/>
                <a:gd name="T175" fmla="*/ 0 h 1207"/>
                <a:gd name="T176" fmla="*/ 750 w 750"/>
                <a:gd name="T177" fmla="*/ 1207 h 120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50" h="1207">
                  <a:moveTo>
                    <a:pt x="504" y="1207"/>
                  </a:moveTo>
                  <a:lnTo>
                    <a:pt x="496" y="1199"/>
                  </a:lnTo>
                  <a:lnTo>
                    <a:pt x="480" y="1195"/>
                  </a:lnTo>
                  <a:lnTo>
                    <a:pt x="476" y="1186"/>
                  </a:lnTo>
                  <a:lnTo>
                    <a:pt x="472" y="1174"/>
                  </a:lnTo>
                  <a:lnTo>
                    <a:pt x="464" y="1170"/>
                  </a:lnTo>
                  <a:lnTo>
                    <a:pt x="448" y="1162"/>
                  </a:lnTo>
                  <a:lnTo>
                    <a:pt x="448" y="1158"/>
                  </a:lnTo>
                  <a:lnTo>
                    <a:pt x="444" y="1154"/>
                  </a:lnTo>
                  <a:lnTo>
                    <a:pt x="436" y="1142"/>
                  </a:lnTo>
                  <a:lnTo>
                    <a:pt x="419" y="1134"/>
                  </a:lnTo>
                  <a:lnTo>
                    <a:pt x="399" y="1126"/>
                  </a:lnTo>
                  <a:lnTo>
                    <a:pt x="383" y="1118"/>
                  </a:lnTo>
                  <a:lnTo>
                    <a:pt x="371" y="1114"/>
                  </a:lnTo>
                  <a:lnTo>
                    <a:pt x="367" y="1110"/>
                  </a:lnTo>
                  <a:lnTo>
                    <a:pt x="363" y="1098"/>
                  </a:lnTo>
                  <a:lnTo>
                    <a:pt x="359" y="1086"/>
                  </a:lnTo>
                  <a:lnTo>
                    <a:pt x="359" y="1078"/>
                  </a:lnTo>
                  <a:lnTo>
                    <a:pt x="355" y="1073"/>
                  </a:lnTo>
                  <a:lnTo>
                    <a:pt x="347" y="1069"/>
                  </a:lnTo>
                  <a:lnTo>
                    <a:pt x="343" y="1069"/>
                  </a:lnTo>
                  <a:lnTo>
                    <a:pt x="335" y="1061"/>
                  </a:lnTo>
                  <a:lnTo>
                    <a:pt x="331" y="1049"/>
                  </a:lnTo>
                  <a:lnTo>
                    <a:pt x="310" y="1049"/>
                  </a:lnTo>
                  <a:lnTo>
                    <a:pt x="298" y="1041"/>
                  </a:lnTo>
                  <a:lnTo>
                    <a:pt x="242" y="1041"/>
                  </a:lnTo>
                  <a:lnTo>
                    <a:pt x="206" y="1049"/>
                  </a:lnTo>
                  <a:lnTo>
                    <a:pt x="198" y="1037"/>
                  </a:lnTo>
                  <a:lnTo>
                    <a:pt x="185" y="1033"/>
                  </a:lnTo>
                  <a:lnTo>
                    <a:pt x="173" y="1017"/>
                  </a:lnTo>
                  <a:lnTo>
                    <a:pt x="161" y="1005"/>
                  </a:lnTo>
                  <a:lnTo>
                    <a:pt x="149" y="1001"/>
                  </a:lnTo>
                  <a:lnTo>
                    <a:pt x="145" y="997"/>
                  </a:lnTo>
                  <a:lnTo>
                    <a:pt x="121" y="993"/>
                  </a:lnTo>
                  <a:lnTo>
                    <a:pt x="101" y="989"/>
                  </a:lnTo>
                  <a:lnTo>
                    <a:pt x="97" y="977"/>
                  </a:lnTo>
                  <a:lnTo>
                    <a:pt x="85" y="969"/>
                  </a:lnTo>
                  <a:lnTo>
                    <a:pt x="81" y="969"/>
                  </a:lnTo>
                  <a:lnTo>
                    <a:pt x="72" y="965"/>
                  </a:lnTo>
                  <a:lnTo>
                    <a:pt x="68" y="952"/>
                  </a:lnTo>
                  <a:lnTo>
                    <a:pt x="68" y="936"/>
                  </a:lnTo>
                  <a:lnTo>
                    <a:pt x="64" y="928"/>
                  </a:lnTo>
                  <a:lnTo>
                    <a:pt x="64" y="924"/>
                  </a:lnTo>
                  <a:lnTo>
                    <a:pt x="60" y="900"/>
                  </a:lnTo>
                  <a:lnTo>
                    <a:pt x="60" y="872"/>
                  </a:lnTo>
                  <a:lnTo>
                    <a:pt x="56" y="864"/>
                  </a:lnTo>
                  <a:lnTo>
                    <a:pt x="52" y="831"/>
                  </a:lnTo>
                  <a:lnTo>
                    <a:pt x="52" y="819"/>
                  </a:lnTo>
                  <a:lnTo>
                    <a:pt x="52" y="807"/>
                  </a:lnTo>
                  <a:lnTo>
                    <a:pt x="56" y="779"/>
                  </a:lnTo>
                  <a:lnTo>
                    <a:pt x="64" y="747"/>
                  </a:lnTo>
                  <a:lnTo>
                    <a:pt x="64" y="714"/>
                  </a:lnTo>
                  <a:lnTo>
                    <a:pt x="64" y="686"/>
                  </a:lnTo>
                  <a:lnTo>
                    <a:pt x="60" y="650"/>
                  </a:lnTo>
                  <a:lnTo>
                    <a:pt x="56" y="614"/>
                  </a:lnTo>
                  <a:lnTo>
                    <a:pt x="52" y="605"/>
                  </a:lnTo>
                  <a:lnTo>
                    <a:pt x="48" y="593"/>
                  </a:lnTo>
                  <a:lnTo>
                    <a:pt x="36" y="581"/>
                  </a:lnTo>
                  <a:lnTo>
                    <a:pt x="20" y="573"/>
                  </a:lnTo>
                  <a:lnTo>
                    <a:pt x="20" y="553"/>
                  </a:lnTo>
                  <a:lnTo>
                    <a:pt x="12" y="537"/>
                  </a:lnTo>
                  <a:lnTo>
                    <a:pt x="4" y="529"/>
                  </a:lnTo>
                  <a:lnTo>
                    <a:pt x="0" y="529"/>
                  </a:lnTo>
                  <a:lnTo>
                    <a:pt x="0" y="505"/>
                  </a:lnTo>
                  <a:lnTo>
                    <a:pt x="0" y="476"/>
                  </a:lnTo>
                  <a:lnTo>
                    <a:pt x="8" y="468"/>
                  </a:lnTo>
                  <a:lnTo>
                    <a:pt x="20" y="460"/>
                  </a:lnTo>
                  <a:lnTo>
                    <a:pt x="28" y="440"/>
                  </a:lnTo>
                  <a:lnTo>
                    <a:pt x="44" y="420"/>
                  </a:lnTo>
                  <a:lnTo>
                    <a:pt x="52" y="408"/>
                  </a:lnTo>
                  <a:lnTo>
                    <a:pt x="68" y="380"/>
                  </a:lnTo>
                  <a:lnTo>
                    <a:pt x="72" y="359"/>
                  </a:lnTo>
                  <a:lnTo>
                    <a:pt x="72" y="311"/>
                  </a:lnTo>
                  <a:lnTo>
                    <a:pt x="68" y="295"/>
                  </a:lnTo>
                  <a:lnTo>
                    <a:pt x="68" y="275"/>
                  </a:lnTo>
                  <a:lnTo>
                    <a:pt x="85" y="271"/>
                  </a:lnTo>
                  <a:lnTo>
                    <a:pt x="97" y="263"/>
                  </a:lnTo>
                  <a:lnTo>
                    <a:pt x="133" y="263"/>
                  </a:lnTo>
                  <a:lnTo>
                    <a:pt x="161" y="259"/>
                  </a:lnTo>
                  <a:lnTo>
                    <a:pt x="165" y="254"/>
                  </a:lnTo>
                  <a:lnTo>
                    <a:pt x="169" y="250"/>
                  </a:lnTo>
                  <a:lnTo>
                    <a:pt x="173" y="230"/>
                  </a:lnTo>
                  <a:lnTo>
                    <a:pt x="177" y="206"/>
                  </a:lnTo>
                  <a:lnTo>
                    <a:pt x="185" y="202"/>
                  </a:lnTo>
                  <a:lnTo>
                    <a:pt x="194" y="198"/>
                  </a:lnTo>
                  <a:lnTo>
                    <a:pt x="202" y="198"/>
                  </a:lnTo>
                  <a:lnTo>
                    <a:pt x="218" y="198"/>
                  </a:lnTo>
                  <a:lnTo>
                    <a:pt x="222" y="202"/>
                  </a:lnTo>
                  <a:lnTo>
                    <a:pt x="226" y="206"/>
                  </a:lnTo>
                  <a:lnTo>
                    <a:pt x="230" y="210"/>
                  </a:lnTo>
                  <a:lnTo>
                    <a:pt x="234" y="214"/>
                  </a:lnTo>
                  <a:lnTo>
                    <a:pt x="246" y="218"/>
                  </a:lnTo>
                  <a:lnTo>
                    <a:pt x="250" y="222"/>
                  </a:lnTo>
                  <a:lnTo>
                    <a:pt x="286" y="222"/>
                  </a:lnTo>
                  <a:lnTo>
                    <a:pt x="306" y="218"/>
                  </a:lnTo>
                  <a:lnTo>
                    <a:pt x="315" y="214"/>
                  </a:lnTo>
                  <a:lnTo>
                    <a:pt x="319" y="206"/>
                  </a:lnTo>
                  <a:lnTo>
                    <a:pt x="331" y="198"/>
                  </a:lnTo>
                  <a:lnTo>
                    <a:pt x="335" y="194"/>
                  </a:lnTo>
                  <a:lnTo>
                    <a:pt x="343" y="178"/>
                  </a:lnTo>
                  <a:lnTo>
                    <a:pt x="351" y="166"/>
                  </a:lnTo>
                  <a:lnTo>
                    <a:pt x="359" y="158"/>
                  </a:lnTo>
                  <a:lnTo>
                    <a:pt x="371" y="154"/>
                  </a:lnTo>
                  <a:lnTo>
                    <a:pt x="387" y="154"/>
                  </a:lnTo>
                  <a:lnTo>
                    <a:pt x="399" y="154"/>
                  </a:lnTo>
                  <a:lnTo>
                    <a:pt x="411" y="154"/>
                  </a:lnTo>
                  <a:lnTo>
                    <a:pt x="423" y="150"/>
                  </a:lnTo>
                  <a:lnTo>
                    <a:pt x="436" y="142"/>
                  </a:lnTo>
                  <a:lnTo>
                    <a:pt x="444" y="137"/>
                  </a:lnTo>
                  <a:lnTo>
                    <a:pt x="448" y="121"/>
                  </a:lnTo>
                  <a:lnTo>
                    <a:pt x="460" y="113"/>
                  </a:lnTo>
                  <a:lnTo>
                    <a:pt x="464" y="89"/>
                  </a:lnTo>
                  <a:lnTo>
                    <a:pt x="468" y="73"/>
                  </a:lnTo>
                  <a:lnTo>
                    <a:pt x="496" y="73"/>
                  </a:lnTo>
                  <a:lnTo>
                    <a:pt x="524" y="65"/>
                  </a:lnTo>
                  <a:lnTo>
                    <a:pt x="544" y="53"/>
                  </a:lnTo>
                  <a:lnTo>
                    <a:pt x="553" y="41"/>
                  </a:lnTo>
                  <a:lnTo>
                    <a:pt x="557" y="16"/>
                  </a:lnTo>
                  <a:lnTo>
                    <a:pt x="557" y="0"/>
                  </a:lnTo>
                  <a:lnTo>
                    <a:pt x="565" y="0"/>
                  </a:lnTo>
                  <a:lnTo>
                    <a:pt x="581" y="0"/>
                  </a:lnTo>
                  <a:lnTo>
                    <a:pt x="585" y="4"/>
                  </a:lnTo>
                  <a:lnTo>
                    <a:pt x="593" y="8"/>
                  </a:lnTo>
                  <a:lnTo>
                    <a:pt x="609" y="12"/>
                  </a:lnTo>
                  <a:lnTo>
                    <a:pt x="629" y="16"/>
                  </a:lnTo>
                  <a:lnTo>
                    <a:pt x="641" y="29"/>
                  </a:lnTo>
                  <a:lnTo>
                    <a:pt x="645" y="41"/>
                  </a:lnTo>
                  <a:lnTo>
                    <a:pt x="653" y="45"/>
                  </a:lnTo>
                  <a:lnTo>
                    <a:pt x="661" y="53"/>
                  </a:lnTo>
                  <a:lnTo>
                    <a:pt x="670" y="65"/>
                  </a:lnTo>
                  <a:lnTo>
                    <a:pt x="686" y="65"/>
                  </a:lnTo>
                  <a:lnTo>
                    <a:pt x="722" y="73"/>
                  </a:lnTo>
                  <a:lnTo>
                    <a:pt x="722" y="77"/>
                  </a:lnTo>
                  <a:lnTo>
                    <a:pt x="730" y="85"/>
                  </a:lnTo>
                  <a:lnTo>
                    <a:pt x="734" y="93"/>
                  </a:lnTo>
                  <a:lnTo>
                    <a:pt x="750" y="117"/>
                  </a:lnTo>
                  <a:lnTo>
                    <a:pt x="750" y="125"/>
                  </a:lnTo>
                  <a:lnTo>
                    <a:pt x="750" y="137"/>
                  </a:lnTo>
                  <a:lnTo>
                    <a:pt x="746" y="154"/>
                  </a:lnTo>
                  <a:lnTo>
                    <a:pt x="734" y="166"/>
                  </a:lnTo>
                  <a:lnTo>
                    <a:pt x="730" y="170"/>
                  </a:lnTo>
                  <a:lnTo>
                    <a:pt x="730" y="174"/>
                  </a:lnTo>
                  <a:lnTo>
                    <a:pt x="730" y="190"/>
                  </a:lnTo>
                  <a:lnTo>
                    <a:pt x="722" y="206"/>
                  </a:lnTo>
                  <a:lnTo>
                    <a:pt x="718" y="210"/>
                  </a:lnTo>
                  <a:lnTo>
                    <a:pt x="714" y="214"/>
                  </a:lnTo>
                  <a:lnTo>
                    <a:pt x="714" y="230"/>
                  </a:lnTo>
                  <a:lnTo>
                    <a:pt x="714" y="250"/>
                  </a:lnTo>
                  <a:lnTo>
                    <a:pt x="718" y="259"/>
                  </a:lnTo>
                  <a:lnTo>
                    <a:pt x="722" y="271"/>
                  </a:lnTo>
                  <a:lnTo>
                    <a:pt x="730" y="327"/>
                  </a:lnTo>
                  <a:lnTo>
                    <a:pt x="730" y="355"/>
                  </a:lnTo>
                  <a:lnTo>
                    <a:pt x="730" y="367"/>
                  </a:lnTo>
                  <a:lnTo>
                    <a:pt x="730" y="380"/>
                  </a:lnTo>
                  <a:lnTo>
                    <a:pt x="730" y="440"/>
                  </a:lnTo>
                  <a:lnTo>
                    <a:pt x="730" y="493"/>
                  </a:lnTo>
                  <a:lnTo>
                    <a:pt x="722" y="505"/>
                  </a:lnTo>
                  <a:lnTo>
                    <a:pt x="714" y="525"/>
                  </a:lnTo>
                  <a:lnTo>
                    <a:pt x="710" y="529"/>
                  </a:lnTo>
                  <a:lnTo>
                    <a:pt x="698" y="529"/>
                  </a:lnTo>
                  <a:lnTo>
                    <a:pt x="694" y="549"/>
                  </a:lnTo>
                  <a:lnTo>
                    <a:pt x="686" y="573"/>
                  </a:lnTo>
                  <a:lnTo>
                    <a:pt x="690" y="605"/>
                  </a:lnTo>
                  <a:lnTo>
                    <a:pt x="694" y="642"/>
                  </a:lnTo>
                  <a:lnTo>
                    <a:pt x="694" y="674"/>
                  </a:lnTo>
                  <a:lnTo>
                    <a:pt x="694" y="710"/>
                  </a:lnTo>
                  <a:lnTo>
                    <a:pt x="694" y="747"/>
                  </a:lnTo>
                  <a:lnTo>
                    <a:pt x="694" y="779"/>
                  </a:lnTo>
                  <a:lnTo>
                    <a:pt x="686" y="799"/>
                  </a:lnTo>
                  <a:lnTo>
                    <a:pt x="682" y="823"/>
                  </a:lnTo>
                  <a:lnTo>
                    <a:pt x="682" y="835"/>
                  </a:lnTo>
                  <a:lnTo>
                    <a:pt x="682" y="856"/>
                  </a:lnTo>
                  <a:lnTo>
                    <a:pt x="686" y="860"/>
                  </a:lnTo>
                  <a:lnTo>
                    <a:pt x="710" y="864"/>
                  </a:lnTo>
                  <a:lnTo>
                    <a:pt x="742" y="872"/>
                  </a:lnTo>
                  <a:lnTo>
                    <a:pt x="746" y="872"/>
                  </a:lnTo>
                  <a:lnTo>
                    <a:pt x="746" y="876"/>
                  </a:lnTo>
                  <a:lnTo>
                    <a:pt x="746" y="884"/>
                  </a:lnTo>
                  <a:lnTo>
                    <a:pt x="746" y="892"/>
                  </a:lnTo>
                  <a:lnTo>
                    <a:pt x="734" y="900"/>
                  </a:lnTo>
                  <a:lnTo>
                    <a:pt x="730" y="908"/>
                  </a:lnTo>
                  <a:lnTo>
                    <a:pt x="698" y="916"/>
                  </a:lnTo>
                  <a:lnTo>
                    <a:pt x="666" y="924"/>
                  </a:lnTo>
                  <a:lnTo>
                    <a:pt x="661" y="924"/>
                  </a:lnTo>
                  <a:lnTo>
                    <a:pt x="657" y="928"/>
                  </a:lnTo>
                  <a:lnTo>
                    <a:pt x="641" y="928"/>
                  </a:lnTo>
                  <a:lnTo>
                    <a:pt x="625" y="928"/>
                  </a:lnTo>
                  <a:lnTo>
                    <a:pt x="609" y="956"/>
                  </a:lnTo>
                  <a:lnTo>
                    <a:pt x="605" y="969"/>
                  </a:lnTo>
                  <a:lnTo>
                    <a:pt x="605" y="993"/>
                  </a:lnTo>
                  <a:lnTo>
                    <a:pt x="601" y="1013"/>
                  </a:lnTo>
                  <a:lnTo>
                    <a:pt x="601" y="1017"/>
                  </a:lnTo>
                  <a:lnTo>
                    <a:pt x="597" y="1017"/>
                  </a:lnTo>
                  <a:lnTo>
                    <a:pt x="593" y="1029"/>
                  </a:lnTo>
                  <a:lnTo>
                    <a:pt x="593" y="1037"/>
                  </a:lnTo>
                  <a:lnTo>
                    <a:pt x="577" y="1049"/>
                  </a:lnTo>
                  <a:lnTo>
                    <a:pt x="565" y="1065"/>
                  </a:lnTo>
                  <a:lnTo>
                    <a:pt x="581" y="1065"/>
                  </a:lnTo>
                  <a:lnTo>
                    <a:pt x="593" y="1073"/>
                  </a:lnTo>
                  <a:lnTo>
                    <a:pt x="601" y="1073"/>
                  </a:lnTo>
                  <a:lnTo>
                    <a:pt x="609" y="1073"/>
                  </a:lnTo>
                  <a:lnTo>
                    <a:pt x="633" y="1065"/>
                  </a:lnTo>
                  <a:lnTo>
                    <a:pt x="645" y="1065"/>
                  </a:lnTo>
                  <a:lnTo>
                    <a:pt x="657" y="1069"/>
                  </a:lnTo>
                  <a:lnTo>
                    <a:pt x="670" y="1069"/>
                  </a:lnTo>
                  <a:lnTo>
                    <a:pt x="666" y="1073"/>
                  </a:lnTo>
                  <a:lnTo>
                    <a:pt x="661" y="1078"/>
                  </a:lnTo>
                  <a:lnTo>
                    <a:pt x="645" y="1086"/>
                  </a:lnTo>
                  <a:lnTo>
                    <a:pt x="641" y="1090"/>
                  </a:lnTo>
                  <a:lnTo>
                    <a:pt x="613" y="1090"/>
                  </a:lnTo>
                  <a:lnTo>
                    <a:pt x="593" y="1098"/>
                  </a:lnTo>
                  <a:lnTo>
                    <a:pt x="577" y="1106"/>
                  </a:lnTo>
                  <a:lnTo>
                    <a:pt x="557" y="1114"/>
                  </a:lnTo>
                  <a:lnTo>
                    <a:pt x="553" y="1118"/>
                  </a:lnTo>
                  <a:lnTo>
                    <a:pt x="544" y="1118"/>
                  </a:lnTo>
                  <a:lnTo>
                    <a:pt x="532" y="1126"/>
                  </a:lnTo>
                  <a:lnTo>
                    <a:pt x="524" y="1142"/>
                  </a:lnTo>
                  <a:lnTo>
                    <a:pt x="524" y="1146"/>
                  </a:lnTo>
                  <a:lnTo>
                    <a:pt x="524" y="1150"/>
                  </a:lnTo>
                  <a:lnTo>
                    <a:pt x="524" y="1154"/>
                  </a:lnTo>
                  <a:lnTo>
                    <a:pt x="528" y="1154"/>
                  </a:lnTo>
                  <a:lnTo>
                    <a:pt x="528" y="1162"/>
                  </a:lnTo>
                  <a:lnTo>
                    <a:pt x="532" y="1170"/>
                  </a:lnTo>
                  <a:lnTo>
                    <a:pt x="544" y="1182"/>
                  </a:lnTo>
                  <a:lnTo>
                    <a:pt x="549" y="1190"/>
                  </a:lnTo>
                  <a:lnTo>
                    <a:pt x="549" y="1195"/>
                  </a:lnTo>
                  <a:lnTo>
                    <a:pt x="549" y="1199"/>
                  </a:lnTo>
                  <a:lnTo>
                    <a:pt x="544" y="1203"/>
                  </a:lnTo>
                  <a:lnTo>
                    <a:pt x="532" y="1207"/>
                  </a:lnTo>
                  <a:lnTo>
                    <a:pt x="520" y="1207"/>
                  </a:lnTo>
                  <a:lnTo>
                    <a:pt x="504" y="1207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4" name="Freeform 37"/>
            <p:cNvSpPr>
              <a:spLocks/>
            </p:cNvSpPr>
            <p:nvPr/>
          </p:nvSpPr>
          <p:spPr bwMode="auto">
            <a:xfrm>
              <a:off x="4132346" y="3627152"/>
              <a:ext cx="1084263" cy="846366"/>
            </a:xfrm>
            <a:custGeom>
              <a:avLst/>
              <a:gdLst>
                <a:gd name="T0" fmla="*/ 417201349 w 1207"/>
                <a:gd name="T1" fmla="*/ 687987439 h 952"/>
                <a:gd name="T2" fmla="*/ 358292744 w 1207"/>
                <a:gd name="T3" fmla="*/ 675864589 h 952"/>
                <a:gd name="T4" fmla="*/ 319558430 w 1207"/>
                <a:gd name="T5" fmla="*/ 687987439 h 952"/>
                <a:gd name="T6" fmla="*/ 263877460 w 1207"/>
                <a:gd name="T7" fmla="*/ 687987439 h 952"/>
                <a:gd name="T8" fmla="*/ 238054584 w 1207"/>
                <a:gd name="T9" fmla="*/ 656921710 h 952"/>
                <a:gd name="T10" fmla="*/ 188829726 w 1207"/>
                <a:gd name="T11" fmla="*/ 593275656 h 952"/>
                <a:gd name="T12" fmla="*/ 150095412 w 1207"/>
                <a:gd name="T13" fmla="*/ 550087076 h 952"/>
                <a:gd name="T14" fmla="*/ 55680984 w 1207"/>
                <a:gd name="T15" fmla="*/ 550087076 h 952"/>
                <a:gd name="T16" fmla="*/ 45997181 w 1207"/>
                <a:gd name="T17" fmla="*/ 519779514 h 952"/>
                <a:gd name="T18" fmla="*/ 7262854 w 1207"/>
                <a:gd name="T19" fmla="*/ 492502013 h 952"/>
                <a:gd name="T20" fmla="*/ 13718126 w 1207"/>
                <a:gd name="T21" fmla="*/ 437190473 h 952"/>
                <a:gd name="T22" fmla="*/ 7262854 w 1207"/>
                <a:gd name="T23" fmla="*/ 372786252 h 952"/>
                <a:gd name="T24" fmla="*/ 13718126 w 1207"/>
                <a:gd name="T25" fmla="*/ 342478690 h 952"/>
                <a:gd name="T26" fmla="*/ 65363903 w 1207"/>
                <a:gd name="T27" fmla="*/ 308382030 h 952"/>
                <a:gd name="T28" fmla="*/ 84731509 w 1207"/>
                <a:gd name="T29" fmla="*/ 268981678 h 952"/>
                <a:gd name="T30" fmla="*/ 55680984 w 1207"/>
                <a:gd name="T31" fmla="*/ 244735976 h 952"/>
                <a:gd name="T32" fmla="*/ 23401932 w 1207"/>
                <a:gd name="T33" fmla="*/ 229581325 h 952"/>
                <a:gd name="T34" fmla="*/ 16946663 w 1207"/>
                <a:gd name="T35" fmla="*/ 195485481 h 952"/>
                <a:gd name="T36" fmla="*/ 71820071 w 1207"/>
                <a:gd name="T37" fmla="*/ 165177920 h 952"/>
                <a:gd name="T38" fmla="*/ 114588704 w 1207"/>
                <a:gd name="T39" fmla="*/ 137900418 h 952"/>
                <a:gd name="T40" fmla="*/ 228370725 w 1207"/>
                <a:gd name="T41" fmla="*/ 153054199 h 952"/>
                <a:gd name="T42" fmla="*/ 289700336 w 1207"/>
                <a:gd name="T43" fmla="*/ 165177920 h 952"/>
                <a:gd name="T44" fmla="*/ 345381306 w 1207"/>
                <a:gd name="T45" fmla="*/ 153054199 h 952"/>
                <a:gd name="T46" fmla="*/ 410745181 w 1207"/>
                <a:gd name="T47" fmla="*/ 134112190 h 952"/>
                <a:gd name="T48" fmla="*/ 443023327 w 1207"/>
                <a:gd name="T49" fmla="*/ 125019399 h 952"/>
                <a:gd name="T50" fmla="*/ 553577797 w 1207"/>
                <a:gd name="T51" fmla="*/ 88649950 h 952"/>
                <a:gd name="T52" fmla="*/ 651220716 w 1207"/>
                <a:gd name="T53" fmla="*/ 67435179 h 952"/>
                <a:gd name="T54" fmla="*/ 716584590 w 1207"/>
                <a:gd name="T55" fmla="*/ 76527099 h 952"/>
                <a:gd name="T56" fmla="*/ 772265560 w 1207"/>
                <a:gd name="T57" fmla="*/ 94711810 h 952"/>
                <a:gd name="T58" fmla="*/ 836822751 w 1207"/>
                <a:gd name="T59" fmla="*/ 70466109 h 952"/>
                <a:gd name="T60" fmla="*/ 856189459 w 1207"/>
                <a:gd name="T61" fmla="*/ 24246578 h 952"/>
                <a:gd name="T62" fmla="*/ 879591384 w 1207"/>
                <a:gd name="T63" fmla="*/ 0 h 952"/>
                <a:gd name="T64" fmla="*/ 947377333 w 1207"/>
                <a:gd name="T65" fmla="*/ 42431296 h 952"/>
                <a:gd name="T66" fmla="*/ 950604967 w 1207"/>
                <a:gd name="T67" fmla="*/ 134112190 h 952"/>
                <a:gd name="T68" fmla="*/ 915098064 w 1207"/>
                <a:gd name="T69" fmla="*/ 115927479 h 952"/>
                <a:gd name="T70" fmla="*/ 863452311 w 1207"/>
                <a:gd name="T71" fmla="*/ 159116059 h 952"/>
                <a:gd name="T72" fmla="*/ 843278021 w 1207"/>
                <a:gd name="T73" fmla="*/ 189423621 h 952"/>
                <a:gd name="T74" fmla="*/ 817455144 w 1207"/>
                <a:gd name="T75" fmla="*/ 207608332 h 952"/>
                <a:gd name="T76" fmla="*/ 788404633 w 1207"/>
                <a:gd name="T77" fmla="*/ 265950747 h 952"/>
                <a:gd name="T78" fmla="*/ 775493195 w 1207"/>
                <a:gd name="T79" fmla="*/ 287166389 h 952"/>
                <a:gd name="T80" fmla="*/ 739179832 w 1207"/>
                <a:gd name="T81" fmla="*/ 339447760 h 952"/>
                <a:gd name="T82" fmla="*/ 745635101 w 1207"/>
                <a:gd name="T83" fmla="*/ 394001893 h 952"/>
                <a:gd name="T84" fmla="*/ 716584590 w 1207"/>
                <a:gd name="T85" fmla="*/ 412943901 h 952"/>
                <a:gd name="T86" fmla="*/ 719813124 w 1207"/>
                <a:gd name="T87" fmla="*/ 464467213 h 952"/>
                <a:gd name="T88" fmla="*/ 729496028 w 1207"/>
                <a:gd name="T89" fmla="*/ 510686724 h 952"/>
                <a:gd name="T90" fmla="*/ 700445517 w 1207"/>
                <a:gd name="T91" fmla="*/ 553118006 h 952"/>
                <a:gd name="T92" fmla="*/ 654448351 w 1207"/>
                <a:gd name="T93" fmla="*/ 565240857 h 952"/>
                <a:gd name="T94" fmla="*/ 644764547 w 1207"/>
                <a:gd name="T95" fmla="*/ 599336646 h 952"/>
                <a:gd name="T96" fmla="*/ 638309278 w 1207"/>
                <a:gd name="T97" fmla="*/ 629645078 h 952"/>
                <a:gd name="T98" fmla="*/ 563261600 w 1207"/>
                <a:gd name="T99" fmla="*/ 629645078 h 952"/>
                <a:gd name="T100" fmla="*/ 550350162 w 1207"/>
                <a:gd name="T101" fmla="*/ 700110290 h 952"/>
                <a:gd name="T102" fmla="*/ 439795692 w 1207"/>
                <a:gd name="T103" fmla="*/ 721325931 h 9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7"/>
                <a:gd name="T157" fmla="*/ 0 h 952"/>
                <a:gd name="T158" fmla="*/ 1207 w 1207"/>
                <a:gd name="T159" fmla="*/ 952 h 9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7" h="952">
                  <a:moveTo>
                    <a:pt x="545" y="952"/>
                  </a:moveTo>
                  <a:lnTo>
                    <a:pt x="533" y="940"/>
                  </a:lnTo>
                  <a:lnTo>
                    <a:pt x="521" y="924"/>
                  </a:lnTo>
                  <a:lnTo>
                    <a:pt x="521" y="916"/>
                  </a:lnTo>
                  <a:lnTo>
                    <a:pt x="517" y="908"/>
                  </a:lnTo>
                  <a:lnTo>
                    <a:pt x="509" y="904"/>
                  </a:lnTo>
                  <a:lnTo>
                    <a:pt x="505" y="888"/>
                  </a:lnTo>
                  <a:lnTo>
                    <a:pt x="476" y="888"/>
                  </a:lnTo>
                  <a:lnTo>
                    <a:pt x="452" y="888"/>
                  </a:lnTo>
                  <a:lnTo>
                    <a:pt x="444" y="892"/>
                  </a:lnTo>
                  <a:lnTo>
                    <a:pt x="432" y="896"/>
                  </a:lnTo>
                  <a:lnTo>
                    <a:pt x="412" y="896"/>
                  </a:lnTo>
                  <a:lnTo>
                    <a:pt x="408" y="904"/>
                  </a:lnTo>
                  <a:lnTo>
                    <a:pt x="404" y="908"/>
                  </a:lnTo>
                  <a:lnTo>
                    <a:pt x="396" y="908"/>
                  </a:lnTo>
                  <a:lnTo>
                    <a:pt x="380" y="916"/>
                  </a:lnTo>
                  <a:lnTo>
                    <a:pt x="359" y="916"/>
                  </a:lnTo>
                  <a:lnTo>
                    <a:pt x="335" y="916"/>
                  </a:lnTo>
                  <a:lnTo>
                    <a:pt x="331" y="916"/>
                  </a:lnTo>
                  <a:lnTo>
                    <a:pt x="327" y="908"/>
                  </a:lnTo>
                  <a:lnTo>
                    <a:pt x="323" y="904"/>
                  </a:lnTo>
                  <a:lnTo>
                    <a:pt x="323" y="896"/>
                  </a:lnTo>
                  <a:lnTo>
                    <a:pt x="315" y="888"/>
                  </a:lnTo>
                  <a:lnTo>
                    <a:pt x="299" y="871"/>
                  </a:lnTo>
                  <a:lnTo>
                    <a:pt x="295" y="867"/>
                  </a:lnTo>
                  <a:lnTo>
                    <a:pt x="291" y="855"/>
                  </a:lnTo>
                  <a:lnTo>
                    <a:pt x="275" y="839"/>
                  </a:lnTo>
                  <a:lnTo>
                    <a:pt x="247" y="799"/>
                  </a:lnTo>
                  <a:lnTo>
                    <a:pt x="238" y="791"/>
                  </a:lnTo>
                  <a:lnTo>
                    <a:pt x="234" y="783"/>
                  </a:lnTo>
                  <a:lnTo>
                    <a:pt x="230" y="775"/>
                  </a:lnTo>
                  <a:lnTo>
                    <a:pt x="218" y="771"/>
                  </a:lnTo>
                  <a:lnTo>
                    <a:pt x="206" y="750"/>
                  </a:lnTo>
                  <a:lnTo>
                    <a:pt x="198" y="726"/>
                  </a:lnTo>
                  <a:lnTo>
                    <a:pt x="186" y="726"/>
                  </a:lnTo>
                  <a:lnTo>
                    <a:pt x="178" y="726"/>
                  </a:lnTo>
                  <a:lnTo>
                    <a:pt x="178" y="718"/>
                  </a:lnTo>
                  <a:lnTo>
                    <a:pt x="178" y="714"/>
                  </a:lnTo>
                  <a:lnTo>
                    <a:pt x="93" y="726"/>
                  </a:lnTo>
                  <a:lnTo>
                    <a:pt x="69" y="726"/>
                  </a:lnTo>
                  <a:lnTo>
                    <a:pt x="65" y="722"/>
                  </a:lnTo>
                  <a:lnTo>
                    <a:pt x="65" y="718"/>
                  </a:lnTo>
                  <a:lnTo>
                    <a:pt x="57" y="702"/>
                  </a:lnTo>
                  <a:lnTo>
                    <a:pt x="57" y="690"/>
                  </a:lnTo>
                  <a:lnTo>
                    <a:pt x="57" y="686"/>
                  </a:lnTo>
                  <a:lnTo>
                    <a:pt x="57" y="678"/>
                  </a:lnTo>
                  <a:lnTo>
                    <a:pt x="57" y="670"/>
                  </a:lnTo>
                  <a:lnTo>
                    <a:pt x="29" y="666"/>
                  </a:lnTo>
                  <a:lnTo>
                    <a:pt x="21" y="662"/>
                  </a:lnTo>
                  <a:lnTo>
                    <a:pt x="9" y="650"/>
                  </a:lnTo>
                  <a:lnTo>
                    <a:pt x="0" y="633"/>
                  </a:lnTo>
                  <a:lnTo>
                    <a:pt x="0" y="617"/>
                  </a:lnTo>
                  <a:lnTo>
                    <a:pt x="0" y="605"/>
                  </a:lnTo>
                  <a:lnTo>
                    <a:pt x="9" y="593"/>
                  </a:lnTo>
                  <a:lnTo>
                    <a:pt x="17" y="577"/>
                  </a:lnTo>
                  <a:lnTo>
                    <a:pt x="17" y="557"/>
                  </a:lnTo>
                  <a:lnTo>
                    <a:pt x="17" y="541"/>
                  </a:lnTo>
                  <a:lnTo>
                    <a:pt x="13" y="524"/>
                  </a:lnTo>
                  <a:lnTo>
                    <a:pt x="9" y="496"/>
                  </a:lnTo>
                  <a:lnTo>
                    <a:pt x="9" y="492"/>
                  </a:lnTo>
                  <a:lnTo>
                    <a:pt x="4" y="492"/>
                  </a:lnTo>
                  <a:lnTo>
                    <a:pt x="4" y="472"/>
                  </a:lnTo>
                  <a:lnTo>
                    <a:pt x="4" y="460"/>
                  </a:lnTo>
                  <a:lnTo>
                    <a:pt x="13" y="456"/>
                  </a:lnTo>
                  <a:lnTo>
                    <a:pt x="17" y="452"/>
                  </a:lnTo>
                  <a:lnTo>
                    <a:pt x="37" y="448"/>
                  </a:lnTo>
                  <a:lnTo>
                    <a:pt x="57" y="436"/>
                  </a:lnTo>
                  <a:lnTo>
                    <a:pt x="65" y="424"/>
                  </a:lnTo>
                  <a:lnTo>
                    <a:pt x="73" y="411"/>
                  </a:lnTo>
                  <a:lnTo>
                    <a:pt x="81" y="407"/>
                  </a:lnTo>
                  <a:lnTo>
                    <a:pt x="93" y="399"/>
                  </a:lnTo>
                  <a:lnTo>
                    <a:pt x="101" y="391"/>
                  </a:lnTo>
                  <a:lnTo>
                    <a:pt x="105" y="379"/>
                  </a:lnTo>
                  <a:lnTo>
                    <a:pt x="105" y="371"/>
                  </a:lnTo>
                  <a:lnTo>
                    <a:pt x="105" y="355"/>
                  </a:lnTo>
                  <a:lnTo>
                    <a:pt x="101" y="347"/>
                  </a:lnTo>
                  <a:lnTo>
                    <a:pt x="97" y="335"/>
                  </a:lnTo>
                  <a:lnTo>
                    <a:pt x="89" y="335"/>
                  </a:lnTo>
                  <a:lnTo>
                    <a:pt x="77" y="323"/>
                  </a:lnTo>
                  <a:lnTo>
                    <a:pt x="69" y="323"/>
                  </a:lnTo>
                  <a:lnTo>
                    <a:pt x="57" y="319"/>
                  </a:lnTo>
                  <a:lnTo>
                    <a:pt x="53" y="307"/>
                  </a:lnTo>
                  <a:lnTo>
                    <a:pt x="41" y="307"/>
                  </a:lnTo>
                  <a:lnTo>
                    <a:pt x="29" y="303"/>
                  </a:lnTo>
                  <a:lnTo>
                    <a:pt x="17" y="294"/>
                  </a:lnTo>
                  <a:lnTo>
                    <a:pt x="4" y="282"/>
                  </a:lnTo>
                  <a:lnTo>
                    <a:pt x="4" y="270"/>
                  </a:lnTo>
                  <a:lnTo>
                    <a:pt x="4" y="266"/>
                  </a:lnTo>
                  <a:lnTo>
                    <a:pt x="21" y="258"/>
                  </a:lnTo>
                  <a:lnTo>
                    <a:pt x="41" y="250"/>
                  </a:lnTo>
                  <a:lnTo>
                    <a:pt x="53" y="250"/>
                  </a:lnTo>
                  <a:lnTo>
                    <a:pt x="65" y="250"/>
                  </a:lnTo>
                  <a:lnTo>
                    <a:pt x="73" y="234"/>
                  </a:lnTo>
                  <a:lnTo>
                    <a:pt x="89" y="218"/>
                  </a:lnTo>
                  <a:lnTo>
                    <a:pt x="89" y="206"/>
                  </a:lnTo>
                  <a:lnTo>
                    <a:pt x="89" y="186"/>
                  </a:lnTo>
                  <a:lnTo>
                    <a:pt x="105" y="186"/>
                  </a:lnTo>
                  <a:lnTo>
                    <a:pt x="121" y="182"/>
                  </a:lnTo>
                  <a:lnTo>
                    <a:pt x="142" y="182"/>
                  </a:lnTo>
                  <a:lnTo>
                    <a:pt x="158" y="182"/>
                  </a:lnTo>
                  <a:lnTo>
                    <a:pt x="194" y="186"/>
                  </a:lnTo>
                  <a:lnTo>
                    <a:pt x="222" y="198"/>
                  </a:lnTo>
                  <a:lnTo>
                    <a:pt x="251" y="198"/>
                  </a:lnTo>
                  <a:lnTo>
                    <a:pt x="283" y="202"/>
                  </a:lnTo>
                  <a:lnTo>
                    <a:pt x="295" y="206"/>
                  </a:lnTo>
                  <a:lnTo>
                    <a:pt x="319" y="210"/>
                  </a:lnTo>
                  <a:lnTo>
                    <a:pt x="343" y="218"/>
                  </a:lnTo>
                  <a:lnTo>
                    <a:pt x="359" y="218"/>
                  </a:lnTo>
                  <a:lnTo>
                    <a:pt x="380" y="218"/>
                  </a:lnTo>
                  <a:lnTo>
                    <a:pt x="384" y="214"/>
                  </a:lnTo>
                  <a:lnTo>
                    <a:pt x="400" y="210"/>
                  </a:lnTo>
                  <a:lnTo>
                    <a:pt x="404" y="206"/>
                  </a:lnTo>
                  <a:lnTo>
                    <a:pt x="428" y="202"/>
                  </a:lnTo>
                  <a:lnTo>
                    <a:pt x="444" y="202"/>
                  </a:lnTo>
                  <a:lnTo>
                    <a:pt x="452" y="198"/>
                  </a:lnTo>
                  <a:lnTo>
                    <a:pt x="476" y="186"/>
                  </a:lnTo>
                  <a:lnTo>
                    <a:pt x="509" y="182"/>
                  </a:lnTo>
                  <a:lnTo>
                    <a:pt x="509" y="177"/>
                  </a:lnTo>
                  <a:lnTo>
                    <a:pt x="509" y="173"/>
                  </a:lnTo>
                  <a:lnTo>
                    <a:pt x="517" y="169"/>
                  </a:lnTo>
                  <a:lnTo>
                    <a:pt x="525" y="169"/>
                  </a:lnTo>
                  <a:lnTo>
                    <a:pt x="533" y="165"/>
                  </a:lnTo>
                  <a:lnTo>
                    <a:pt x="549" y="165"/>
                  </a:lnTo>
                  <a:lnTo>
                    <a:pt x="585" y="153"/>
                  </a:lnTo>
                  <a:lnTo>
                    <a:pt x="662" y="129"/>
                  </a:lnTo>
                  <a:lnTo>
                    <a:pt x="670" y="125"/>
                  </a:lnTo>
                  <a:lnTo>
                    <a:pt x="682" y="117"/>
                  </a:lnTo>
                  <a:lnTo>
                    <a:pt x="686" y="117"/>
                  </a:lnTo>
                  <a:lnTo>
                    <a:pt x="698" y="113"/>
                  </a:lnTo>
                  <a:lnTo>
                    <a:pt x="715" y="101"/>
                  </a:lnTo>
                  <a:lnTo>
                    <a:pt x="735" y="81"/>
                  </a:lnTo>
                  <a:lnTo>
                    <a:pt x="755" y="81"/>
                  </a:lnTo>
                  <a:lnTo>
                    <a:pt x="807" y="89"/>
                  </a:lnTo>
                  <a:lnTo>
                    <a:pt x="831" y="89"/>
                  </a:lnTo>
                  <a:lnTo>
                    <a:pt x="860" y="89"/>
                  </a:lnTo>
                  <a:lnTo>
                    <a:pt x="864" y="93"/>
                  </a:lnTo>
                  <a:lnTo>
                    <a:pt x="868" y="101"/>
                  </a:lnTo>
                  <a:lnTo>
                    <a:pt x="888" y="101"/>
                  </a:lnTo>
                  <a:lnTo>
                    <a:pt x="904" y="101"/>
                  </a:lnTo>
                  <a:lnTo>
                    <a:pt x="904" y="113"/>
                  </a:lnTo>
                  <a:lnTo>
                    <a:pt x="908" y="117"/>
                  </a:lnTo>
                  <a:lnTo>
                    <a:pt x="912" y="125"/>
                  </a:lnTo>
                  <a:lnTo>
                    <a:pt x="957" y="125"/>
                  </a:lnTo>
                  <a:lnTo>
                    <a:pt x="989" y="117"/>
                  </a:lnTo>
                  <a:lnTo>
                    <a:pt x="1001" y="113"/>
                  </a:lnTo>
                  <a:lnTo>
                    <a:pt x="1013" y="101"/>
                  </a:lnTo>
                  <a:lnTo>
                    <a:pt x="1025" y="101"/>
                  </a:lnTo>
                  <a:lnTo>
                    <a:pt x="1037" y="93"/>
                  </a:lnTo>
                  <a:lnTo>
                    <a:pt x="1049" y="81"/>
                  </a:lnTo>
                  <a:lnTo>
                    <a:pt x="1057" y="77"/>
                  </a:lnTo>
                  <a:lnTo>
                    <a:pt x="1057" y="56"/>
                  </a:lnTo>
                  <a:lnTo>
                    <a:pt x="1061" y="40"/>
                  </a:lnTo>
                  <a:lnTo>
                    <a:pt x="1061" y="32"/>
                  </a:lnTo>
                  <a:lnTo>
                    <a:pt x="1070" y="28"/>
                  </a:lnTo>
                  <a:lnTo>
                    <a:pt x="1074" y="4"/>
                  </a:lnTo>
                  <a:lnTo>
                    <a:pt x="1074" y="0"/>
                  </a:lnTo>
                  <a:lnTo>
                    <a:pt x="1082" y="0"/>
                  </a:lnTo>
                  <a:lnTo>
                    <a:pt x="1090" y="0"/>
                  </a:lnTo>
                  <a:lnTo>
                    <a:pt x="1102" y="4"/>
                  </a:lnTo>
                  <a:lnTo>
                    <a:pt x="1110" y="8"/>
                  </a:lnTo>
                  <a:lnTo>
                    <a:pt x="1150" y="28"/>
                  </a:lnTo>
                  <a:lnTo>
                    <a:pt x="1154" y="40"/>
                  </a:lnTo>
                  <a:lnTo>
                    <a:pt x="1174" y="56"/>
                  </a:lnTo>
                  <a:lnTo>
                    <a:pt x="1203" y="81"/>
                  </a:lnTo>
                  <a:lnTo>
                    <a:pt x="1203" y="125"/>
                  </a:lnTo>
                  <a:lnTo>
                    <a:pt x="1207" y="161"/>
                  </a:lnTo>
                  <a:lnTo>
                    <a:pt x="1195" y="169"/>
                  </a:lnTo>
                  <a:lnTo>
                    <a:pt x="1178" y="177"/>
                  </a:lnTo>
                  <a:lnTo>
                    <a:pt x="1174" y="173"/>
                  </a:lnTo>
                  <a:lnTo>
                    <a:pt x="1166" y="169"/>
                  </a:lnTo>
                  <a:lnTo>
                    <a:pt x="1162" y="165"/>
                  </a:lnTo>
                  <a:lnTo>
                    <a:pt x="1150" y="161"/>
                  </a:lnTo>
                  <a:lnTo>
                    <a:pt x="1134" y="153"/>
                  </a:lnTo>
                  <a:lnTo>
                    <a:pt x="1110" y="153"/>
                  </a:lnTo>
                  <a:lnTo>
                    <a:pt x="1102" y="161"/>
                  </a:lnTo>
                  <a:lnTo>
                    <a:pt x="1090" y="165"/>
                  </a:lnTo>
                  <a:lnTo>
                    <a:pt x="1074" y="186"/>
                  </a:lnTo>
                  <a:lnTo>
                    <a:pt x="1070" y="210"/>
                  </a:lnTo>
                  <a:lnTo>
                    <a:pt x="1061" y="214"/>
                  </a:lnTo>
                  <a:lnTo>
                    <a:pt x="1053" y="218"/>
                  </a:lnTo>
                  <a:lnTo>
                    <a:pt x="1053" y="230"/>
                  </a:lnTo>
                  <a:lnTo>
                    <a:pt x="1049" y="242"/>
                  </a:lnTo>
                  <a:lnTo>
                    <a:pt x="1045" y="250"/>
                  </a:lnTo>
                  <a:lnTo>
                    <a:pt x="1037" y="254"/>
                  </a:lnTo>
                  <a:lnTo>
                    <a:pt x="1037" y="258"/>
                  </a:lnTo>
                  <a:lnTo>
                    <a:pt x="1025" y="262"/>
                  </a:lnTo>
                  <a:lnTo>
                    <a:pt x="1021" y="266"/>
                  </a:lnTo>
                  <a:lnTo>
                    <a:pt x="1013" y="274"/>
                  </a:lnTo>
                  <a:lnTo>
                    <a:pt x="1005" y="303"/>
                  </a:lnTo>
                  <a:lnTo>
                    <a:pt x="997" y="331"/>
                  </a:lnTo>
                  <a:lnTo>
                    <a:pt x="989" y="335"/>
                  </a:lnTo>
                  <a:lnTo>
                    <a:pt x="977" y="347"/>
                  </a:lnTo>
                  <a:lnTo>
                    <a:pt x="977" y="351"/>
                  </a:lnTo>
                  <a:lnTo>
                    <a:pt x="973" y="355"/>
                  </a:lnTo>
                  <a:lnTo>
                    <a:pt x="969" y="355"/>
                  </a:lnTo>
                  <a:lnTo>
                    <a:pt x="961" y="359"/>
                  </a:lnTo>
                  <a:lnTo>
                    <a:pt x="961" y="371"/>
                  </a:lnTo>
                  <a:lnTo>
                    <a:pt x="961" y="379"/>
                  </a:lnTo>
                  <a:lnTo>
                    <a:pt x="957" y="383"/>
                  </a:lnTo>
                  <a:lnTo>
                    <a:pt x="944" y="387"/>
                  </a:lnTo>
                  <a:lnTo>
                    <a:pt x="932" y="407"/>
                  </a:lnTo>
                  <a:lnTo>
                    <a:pt x="920" y="424"/>
                  </a:lnTo>
                  <a:lnTo>
                    <a:pt x="916" y="448"/>
                  </a:lnTo>
                  <a:lnTo>
                    <a:pt x="916" y="464"/>
                  </a:lnTo>
                  <a:lnTo>
                    <a:pt x="920" y="476"/>
                  </a:lnTo>
                  <a:lnTo>
                    <a:pt x="924" y="480"/>
                  </a:lnTo>
                  <a:lnTo>
                    <a:pt x="924" y="500"/>
                  </a:lnTo>
                  <a:lnTo>
                    <a:pt x="924" y="520"/>
                  </a:lnTo>
                  <a:lnTo>
                    <a:pt x="920" y="524"/>
                  </a:lnTo>
                  <a:lnTo>
                    <a:pt x="916" y="528"/>
                  </a:lnTo>
                  <a:lnTo>
                    <a:pt x="904" y="528"/>
                  </a:lnTo>
                  <a:lnTo>
                    <a:pt x="892" y="537"/>
                  </a:lnTo>
                  <a:lnTo>
                    <a:pt x="888" y="545"/>
                  </a:lnTo>
                  <a:lnTo>
                    <a:pt x="880" y="557"/>
                  </a:lnTo>
                  <a:lnTo>
                    <a:pt x="880" y="577"/>
                  </a:lnTo>
                  <a:lnTo>
                    <a:pt x="880" y="605"/>
                  </a:lnTo>
                  <a:lnTo>
                    <a:pt x="884" y="613"/>
                  </a:lnTo>
                  <a:lnTo>
                    <a:pt x="892" y="613"/>
                  </a:lnTo>
                  <a:lnTo>
                    <a:pt x="892" y="633"/>
                  </a:lnTo>
                  <a:lnTo>
                    <a:pt x="892" y="654"/>
                  </a:lnTo>
                  <a:lnTo>
                    <a:pt x="896" y="662"/>
                  </a:lnTo>
                  <a:lnTo>
                    <a:pt x="904" y="666"/>
                  </a:lnTo>
                  <a:lnTo>
                    <a:pt x="904" y="674"/>
                  </a:lnTo>
                  <a:lnTo>
                    <a:pt x="904" y="686"/>
                  </a:lnTo>
                  <a:lnTo>
                    <a:pt x="892" y="702"/>
                  </a:lnTo>
                  <a:lnTo>
                    <a:pt x="888" y="718"/>
                  </a:lnTo>
                  <a:lnTo>
                    <a:pt x="880" y="722"/>
                  </a:lnTo>
                  <a:lnTo>
                    <a:pt x="868" y="730"/>
                  </a:lnTo>
                  <a:lnTo>
                    <a:pt x="864" y="730"/>
                  </a:lnTo>
                  <a:lnTo>
                    <a:pt x="840" y="730"/>
                  </a:lnTo>
                  <a:lnTo>
                    <a:pt x="831" y="730"/>
                  </a:lnTo>
                  <a:lnTo>
                    <a:pt x="823" y="734"/>
                  </a:lnTo>
                  <a:lnTo>
                    <a:pt x="811" y="746"/>
                  </a:lnTo>
                  <a:lnTo>
                    <a:pt x="807" y="754"/>
                  </a:lnTo>
                  <a:lnTo>
                    <a:pt x="807" y="767"/>
                  </a:lnTo>
                  <a:lnTo>
                    <a:pt x="807" y="783"/>
                  </a:lnTo>
                  <a:lnTo>
                    <a:pt x="803" y="783"/>
                  </a:lnTo>
                  <a:lnTo>
                    <a:pt x="799" y="791"/>
                  </a:lnTo>
                  <a:lnTo>
                    <a:pt x="799" y="799"/>
                  </a:lnTo>
                  <a:lnTo>
                    <a:pt x="799" y="811"/>
                  </a:lnTo>
                  <a:lnTo>
                    <a:pt x="795" y="819"/>
                  </a:lnTo>
                  <a:lnTo>
                    <a:pt x="795" y="831"/>
                  </a:lnTo>
                  <a:lnTo>
                    <a:pt x="791" y="831"/>
                  </a:lnTo>
                  <a:lnTo>
                    <a:pt x="783" y="831"/>
                  </a:lnTo>
                  <a:lnTo>
                    <a:pt x="747" y="819"/>
                  </a:lnTo>
                  <a:lnTo>
                    <a:pt x="727" y="819"/>
                  </a:lnTo>
                  <a:lnTo>
                    <a:pt x="715" y="823"/>
                  </a:lnTo>
                  <a:lnTo>
                    <a:pt x="698" y="831"/>
                  </a:lnTo>
                  <a:lnTo>
                    <a:pt x="690" y="839"/>
                  </a:lnTo>
                  <a:lnTo>
                    <a:pt x="682" y="847"/>
                  </a:lnTo>
                  <a:lnTo>
                    <a:pt x="686" y="884"/>
                  </a:lnTo>
                  <a:lnTo>
                    <a:pt x="686" y="916"/>
                  </a:lnTo>
                  <a:lnTo>
                    <a:pt x="682" y="924"/>
                  </a:lnTo>
                  <a:lnTo>
                    <a:pt x="674" y="928"/>
                  </a:lnTo>
                  <a:lnTo>
                    <a:pt x="658" y="940"/>
                  </a:lnTo>
                  <a:lnTo>
                    <a:pt x="634" y="944"/>
                  </a:lnTo>
                  <a:lnTo>
                    <a:pt x="577" y="952"/>
                  </a:lnTo>
                  <a:lnTo>
                    <a:pt x="545" y="952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5" name="Freeform 38"/>
            <p:cNvSpPr>
              <a:spLocks/>
            </p:cNvSpPr>
            <p:nvPr/>
          </p:nvSpPr>
          <p:spPr bwMode="auto">
            <a:xfrm>
              <a:off x="5818271" y="3490956"/>
              <a:ext cx="1003300" cy="951756"/>
            </a:xfrm>
            <a:custGeom>
              <a:avLst/>
              <a:gdLst>
                <a:gd name="T0" fmla="*/ 2147483647 w 1118"/>
                <a:gd name="T1" fmla="*/ 2147483647 h 1069"/>
                <a:gd name="T2" fmla="*/ 2147483647 w 1118"/>
                <a:gd name="T3" fmla="*/ 2147483647 h 1069"/>
                <a:gd name="T4" fmla="*/ 2147483647 w 1118"/>
                <a:gd name="T5" fmla="*/ 2147483647 h 1069"/>
                <a:gd name="T6" fmla="*/ 2147483647 w 1118"/>
                <a:gd name="T7" fmla="*/ 2147483647 h 1069"/>
                <a:gd name="T8" fmla="*/ 2147483647 w 1118"/>
                <a:gd name="T9" fmla="*/ 2147483647 h 1069"/>
                <a:gd name="T10" fmla="*/ 2147483647 w 1118"/>
                <a:gd name="T11" fmla="*/ 2147483647 h 1069"/>
                <a:gd name="T12" fmla="*/ 2147483647 w 1118"/>
                <a:gd name="T13" fmla="*/ 2147483647 h 1069"/>
                <a:gd name="T14" fmla="*/ 2147483647 w 1118"/>
                <a:gd name="T15" fmla="*/ 2147483647 h 1069"/>
                <a:gd name="T16" fmla="*/ 2147483647 w 1118"/>
                <a:gd name="T17" fmla="*/ 2147483647 h 1069"/>
                <a:gd name="T18" fmla="*/ 2147483647 w 1118"/>
                <a:gd name="T19" fmla="*/ 2147483647 h 1069"/>
                <a:gd name="T20" fmla="*/ 2147483647 w 1118"/>
                <a:gd name="T21" fmla="*/ 2147483647 h 1069"/>
                <a:gd name="T22" fmla="*/ 2147483647 w 1118"/>
                <a:gd name="T23" fmla="*/ 2147483647 h 1069"/>
                <a:gd name="T24" fmla="*/ 2147483647 w 1118"/>
                <a:gd name="T25" fmla="*/ 2147483647 h 1069"/>
                <a:gd name="T26" fmla="*/ 2147483647 w 1118"/>
                <a:gd name="T27" fmla="*/ 2147483647 h 1069"/>
                <a:gd name="T28" fmla="*/ 2147483647 w 1118"/>
                <a:gd name="T29" fmla="*/ 2147483647 h 1069"/>
                <a:gd name="T30" fmla="*/ 2147483647 w 1118"/>
                <a:gd name="T31" fmla="*/ 2147483647 h 1069"/>
                <a:gd name="T32" fmla="*/ 2147483647 w 1118"/>
                <a:gd name="T33" fmla="*/ 2147483647 h 1069"/>
                <a:gd name="T34" fmla="*/ 2147483647 w 1118"/>
                <a:gd name="T35" fmla="*/ 2147483647 h 1069"/>
                <a:gd name="T36" fmla="*/ 2147483647 w 1118"/>
                <a:gd name="T37" fmla="*/ 2147483647 h 1069"/>
                <a:gd name="T38" fmla="*/ 2147483647 w 1118"/>
                <a:gd name="T39" fmla="*/ 2147483647 h 1069"/>
                <a:gd name="T40" fmla="*/ 2147483647 w 1118"/>
                <a:gd name="T41" fmla="*/ 2147483647 h 1069"/>
                <a:gd name="T42" fmla="*/ 2147483647 w 1118"/>
                <a:gd name="T43" fmla="*/ 2147483647 h 1069"/>
                <a:gd name="T44" fmla="*/ 2147483647 w 1118"/>
                <a:gd name="T45" fmla="*/ 2147483647 h 1069"/>
                <a:gd name="T46" fmla="*/ 2147483647 w 1118"/>
                <a:gd name="T47" fmla="*/ 2147483647 h 1069"/>
                <a:gd name="T48" fmla="*/ 2147483647 w 1118"/>
                <a:gd name="T49" fmla="*/ 2147483647 h 1069"/>
                <a:gd name="T50" fmla="*/ 2147483647 w 1118"/>
                <a:gd name="T51" fmla="*/ 2147483647 h 1069"/>
                <a:gd name="T52" fmla="*/ 2147483647 w 1118"/>
                <a:gd name="T53" fmla="*/ 0 h 1069"/>
                <a:gd name="T54" fmla="*/ 2147483647 w 1118"/>
                <a:gd name="T55" fmla="*/ 2147483647 h 1069"/>
                <a:gd name="T56" fmla="*/ 2147483647 w 1118"/>
                <a:gd name="T57" fmla="*/ 2147483647 h 1069"/>
                <a:gd name="T58" fmla="*/ 2147483647 w 1118"/>
                <a:gd name="T59" fmla="*/ 2147483647 h 1069"/>
                <a:gd name="T60" fmla="*/ 2147483647 w 1118"/>
                <a:gd name="T61" fmla="*/ 2147483647 h 1069"/>
                <a:gd name="T62" fmla="*/ 2147483647 w 1118"/>
                <a:gd name="T63" fmla="*/ 2147483647 h 1069"/>
                <a:gd name="T64" fmla="*/ 2147483647 w 1118"/>
                <a:gd name="T65" fmla="*/ 2147483647 h 1069"/>
                <a:gd name="T66" fmla="*/ 2147483647 w 1118"/>
                <a:gd name="T67" fmla="*/ 2147483647 h 1069"/>
                <a:gd name="T68" fmla="*/ 2147483647 w 1118"/>
                <a:gd name="T69" fmla="*/ 2147483647 h 1069"/>
                <a:gd name="T70" fmla="*/ 2147483647 w 1118"/>
                <a:gd name="T71" fmla="*/ 2147483647 h 1069"/>
                <a:gd name="T72" fmla="*/ 2147483647 w 1118"/>
                <a:gd name="T73" fmla="*/ 2147483647 h 1069"/>
                <a:gd name="T74" fmla="*/ 2147483647 w 1118"/>
                <a:gd name="T75" fmla="*/ 2147483647 h 1069"/>
                <a:gd name="T76" fmla="*/ 2147483647 w 1118"/>
                <a:gd name="T77" fmla="*/ 2147483647 h 1069"/>
                <a:gd name="T78" fmla="*/ 2147483647 w 1118"/>
                <a:gd name="T79" fmla="*/ 2147483647 h 1069"/>
                <a:gd name="T80" fmla="*/ 2147483647 w 1118"/>
                <a:gd name="T81" fmla="*/ 2147483647 h 1069"/>
                <a:gd name="T82" fmla="*/ 2147483647 w 1118"/>
                <a:gd name="T83" fmla="*/ 2147483647 h 1069"/>
                <a:gd name="T84" fmla="*/ 2147483647 w 1118"/>
                <a:gd name="T85" fmla="*/ 2147483647 h 1069"/>
                <a:gd name="T86" fmla="*/ 2147483647 w 1118"/>
                <a:gd name="T87" fmla="*/ 2147483647 h 1069"/>
                <a:gd name="T88" fmla="*/ 2147483647 w 1118"/>
                <a:gd name="T89" fmla="*/ 2147483647 h 1069"/>
                <a:gd name="T90" fmla="*/ 2147483647 w 1118"/>
                <a:gd name="T91" fmla="*/ 2147483647 h 1069"/>
                <a:gd name="T92" fmla="*/ 2147483647 w 1118"/>
                <a:gd name="T93" fmla="*/ 2147483647 h 1069"/>
                <a:gd name="T94" fmla="*/ 2147483647 w 1118"/>
                <a:gd name="T95" fmla="*/ 2147483647 h 1069"/>
                <a:gd name="T96" fmla="*/ 2147483647 w 1118"/>
                <a:gd name="T97" fmla="*/ 2147483647 h 1069"/>
                <a:gd name="T98" fmla="*/ 2147483647 w 1118"/>
                <a:gd name="T99" fmla="*/ 2147483647 h 1069"/>
                <a:gd name="T100" fmla="*/ 2147483647 w 1118"/>
                <a:gd name="T101" fmla="*/ 2147483647 h 1069"/>
                <a:gd name="T102" fmla="*/ 2147483647 w 1118"/>
                <a:gd name="T103" fmla="*/ 2147483647 h 1069"/>
                <a:gd name="T104" fmla="*/ 2147483647 w 1118"/>
                <a:gd name="T105" fmla="*/ 2147483647 h 1069"/>
                <a:gd name="T106" fmla="*/ 2147483647 w 1118"/>
                <a:gd name="T107" fmla="*/ 2147483647 h 1069"/>
                <a:gd name="T108" fmla="*/ 2147483647 w 1118"/>
                <a:gd name="T109" fmla="*/ 2147483647 h 1069"/>
                <a:gd name="T110" fmla="*/ 2147483647 w 1118"/>
                <a:gd name="T111" fmla="*/ 2147483647 h 1069"/>
                <a:gd name="T112" fmla="*/ 2147483647 w 1118"/>
                <a:gd name="T113" fmla="*/ 2147483647 h 10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8"/>
                <a:gd name="T172" fmla="*/ 0 h 1069"/>
                <a:gd name="T173" fmla="*/ 1118 w 1118"/>
                <a:gd name="T174" fmla="*/ 1069 h 10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8" h="1069">
                  <a:moveTo>
                    <a:pt x="505" y="1069"/>
                  </a:moveTo>
                  <a:lnTo>
                    <a:pt x="501" y="1061"/>
                  </a:lnTo>
                  <a:lnTo>
                    <a:pt x="497" y="1049"/>
                  </a:lnTo>
                  <a:lnTo>
                    <a:pt x="488" y="1045"/>
                  </a:lnTo>
                  <a:lnTo>
                    <a:pt x="476" y="1041"/>
                  </a:lnTo>
                  <a:lnTo>
                    <a:pt x="448" y="1041"/>
                  </a:lnTo>
                  <a:lnTo>
                    <a:pt x="416" y="1041"/>
                  </a:lnTo>
                  <a:lnTo>
                    <a:pt x="416" y="1045"/>
                  </a:lnTo>
                  <a:lnTo>
                    <a:pt x="412" y="1045"/>
                  </a:lnTo>
                  <a:lnTo>
                    <a:pt x="396" y="1045"/>
                  </a:lnTo>
                  <a:lnTo>
                    <a:pt x="380" y="1045"/>
                  </a:lnTo>
                  <a:lnTo>
                    <a:pt x="359" y="1057"/>
                  </a:lnTo>
                  <a:lnTo>
                    <a:pt x="343" y="1061"/>
                  </a:lnTo>
                  <a:lnTo>
                    <a:pt x="327" y="1061"/>
                  </a:lnTo>
                  <a:lnTo>
                    <a:pt x="311" y="1061"/>
                  </a:lnTo>
                  <a:lnTo>
                    <a:pt x="311" y="1041"/>
                  </a:lnTo>
                  <a:lnTo>
                    <a:pt x="311" y="1020"/>
                  </a:lnTo>
                  <a:lnTo>
                    <a:pt x="307" y="1000"/>
                  </a:lnTo>
                  <a:lnTo>
                    <a:pt x="307" y="992"/>
                  </a:lnTo>
                  <a:lnTo>
                    <a:pt x="279" y="992"/>
                  </a:lnTo>
                  <a:lnTo>
                    <a:pt x="263" y="992"/>
                  </a:lnTo>
                  <a:lnTo>
                    <a:pt x="246" y="996"/>
                  </a:lnTo>
                  <a:lnTo>
                    <a:pt x="234" y="1000"/>
                  </a:lnTo>
                  <a:lnTo>
                    <a:pt x="234" y="1004"/>
                  </a:lnTo>
                  <a:lnTo>
                    <a:pt x="230" y="1008"/>
                  </a:lnTo>
                  <a:lnTo>
                    <a:pt x="218" y="1012"/>
                  </a:lnTo>
                  <a:lnTo>
                    <a:pt x="210" y="1020"/>
                  </a:lnTo>
                  <a:lnTo>
                    <a:pt x="206" y="1041"/>
                  </a:lnTo>
                  <a:lnTo>
                    <a:pt x="198" y="1061"/>
                  </a:lnTo>
                  <a:lnTo>
                    <a:pt x="194" y="1061"/>
                  </a:lnTo>
                  <a:lnTo>
                    <a:pt x="178" y="1061"/>
                  </a:lnTo>
                  <a:lnTo>
                    <a:pt x="166" y="1061"/>
                  </a:lnTo>
                  <a:lnTo>
                    <a:pt x="150" y="1049"/>
                  </a:lnTo>
                  <a:lnTo>
                    <a:pt x="137" y="1037"/>
                  </a:lnTo>
                  <a:lnTo>
                    <a:pt x="121" y="1037"/>
                  </a:lnTo>
                  <a:lnTo>
                    <a:pt x="113" y="1032"/>
                  </a:lnTo>
                  <a:lnTo>
                    <a:pt x="113" y="1024"/>
                  </a:lnTo>
                  <a:lnTo>
                    <a:pt x="105" y="1020"/>
                  </a:lnTo>
                  <a:lnTo>
                    <a:pt x="105" y="1008"/>
                  </a:lnTo>
                  <a:lnTo>
                    <a:pt x="101" y="996"/>
                  </a:lnTo>
                  <a:lnTo>
                    <a:pt x="89" y="992"/>
                  </a:lnTo>
                  <a:lnTo>
                    <a:pt x="77" y="984"/>
                  </a:lnTo>
                  <a:lnTo>
                    <a:pt x="73" y="976"/>
                  </a:lnTo>
                  <a:lnTo>
                    <a:pt x="69" y="972"/>
                  </a:lnTo>
                  <a:lnTo>
                    <a:pt x="69" y="952"/>
                  </a:lnTo>
                  <a:lnTo>
                    <a:pt x="69" y="928"/>
                  </a:lnTo>
                  <a:lnTo>
                    <a:pt x="57" y="915"/>
                  </a:lnTo>
                  <a:lnTo>
                    <a:pt x="45" y="903"/>
                  </a:lnTo>
                  <a:lnTo>
                    <a:pt x="37" y="871"/>
                  </a:lnTo>
                  <a:lnTo>
                    <a:pt x="29" y="843"/>
                  </a:lnTo>
                  <a:lnTo>
                    <a:pt x="21" y="835"/>
                  </a:lnTo>
                  <a:lnTo>
                    <a:pt x="12" y="823"/>
                  </a:lnTo>
                  <a:lnTo>
                    <a:pt x="12" y="807"/>
                  </a:lnTo>
                  <a:lnTo>
                    <a:pt x="12" y="790"/>
                  </a:lnTo>
                  <a:lnTo>
                    <a:pt x="8" y="770"/>
                  </a:lnTo>
                  <a:lnTo>
                    <a:pt x="0" y="750"/>
                  </a:lnTo>
                  <a:lnTo>
                    <a:pt x="0" y="738"/>
                  </a:lnTo>
                  <a:lnTo>
                    <a:pt x="0" y="718"/>
                  </a:lnTo>
                  <a:lnTo>
                    <a:pt x="0" y="714"/>
                  </a:lnTo>
                  <a:lnTo>
                    <a:pt x="8" y="710"/>
                  </a:lnTo>
                  <a:lnTo>
                    <a:pt x="16" y="710"/>
                  </a:lnTo>
                  <a:lnTo>
                    <a:pt x="21" y="706"/>
                  </a:lnTo>
                  <a:lnTo>
                    <a:pt x="29" y="694"/>
                  </a:lnTo>
                  <a:lnTo>
                    <a:pt x="45" y="677"/>
                  </a:lnTo>
                  <a:lnTo>
                    <a:pt x="49" y="673"/>
                  </a:lnTo>
                  <a:lnTo>
                    <a:pt x="57" y="669"/>
                  </a:lnTo>
                  <a:lnTo>
                    <a:pt x="113" y="661"/>
                  </a:lnTo>
                  <a:lnTo>
                    <a:pt x="166" y="657"/>
                  </a:lnTo>
                  <a:lnTo>
                    <a:pt x="178" y="649"/>
                  </a:lnTo>
                  <a:lnTo>
                    <a:pt x="182" y="645"/>
                  </a:lnTo>
                  <a:lnTo>
                    <a:pt x="190" y="621"/>
                  </a:lnTo>
                  <a:lnTo>
                    <a:pt x="198" y="609"/>
                  </a:lnTo>
                  <a:lnTo>
                    <a:pt x="198" y="585"/>
                  </a:lnTo>
                  <a:lnTo>
                    <a:pt x="198" y="564"/>
                  </a:lnTo>
                  <a:lnTo>
                    <a:pt x="194" y="552"/>
                  </a:lnTo>
                  <a:lnTo>
                    <a:pt x="190" y="552"/>
                  </a:lnTo>
                  <a:lnTo>
                    <a:pt x="186" y="548"/>
                  </a:lnTo>
                  <a:lnTo>
                    <a:pt x="182" y="540"/>
                  </a:lnTo>
                  <a:lnTo>
                    <a:pt x="170" y="524"/>
                  </a:lnTo>
                  <a:lnTo>
                    <a:pt x="166" y="504"/>
                  </a:lnTo>
                  <a:lnTo>
                    <a:pt x="158" y="496"/>
                  </a:lnTo>
                  <a:lnTo>
                    <a:pt x="150" y="492"/>
                  </a:lnTo>
                  <a:lnTo>
                    <a:pt x="133" y="488"/>
                  </a:lnTo>
                  <a:lnTo>
                    <a:pt x="121" y="488"/>
                  </a:lnTo>
                  <a:lnTo>
                    <a:pt x="117" y="484"/>
                  </a:lnTo>
                  <a:lnTo>
                    <a:pt x="113" y="464"/>
                  </a:lnTo>
                  <a:lnTo>
                    <a:pt x="105" y="452"/>
                  </a:lnTo>
                  <a:lnTo>
                    <a:pt x="125" y="443"/>
                  </a:lnTo>
                  <a:lnTo>
                    <a:pt x="137" y="435"/>
                  </a:lnTo>
                  <a:lnTo>
                    <a:pt x="150" y="423"/>
                  </a:lnTo>
                  <a:lnTo>
                    <a:pt x="158" y="419"/>
                  </a:lnTo>
                  <a:lnTo>
                    <a:pt x="170" y="407"/>
                  </a:lnTo>
                  <a:lnTo>
                    <a:pt x="186" y="387"/>
                  </a:lnTo>
                  <a:lnTo>
                    <a:pt x="190" y="379"/>
                  </a:lnTo>
                  <a:lnTo>
                    <a:pt x="194" y="367"/>
                  </a:lnTo>
                  <a:lnTo>
                    <a:pt x="194" y="351"/>
                  </a:lnTo>
                  <a:lnTo>
                    <a:pt x="198" y="326"/>
                  </a:lnTo>
                  <a:lnTo>
                    <a:pt x="210" y="318"/>
                  </a:lnTo>
                  <a:lnTo>
                    <a:pt x="222" y="314"/>
                  </a:lnTo>
                  <a:lnTo>
                    <a:pt x="234" y="310"/>
                  </a:lnTo>
                  <a:lnTo>
                    <a:pt x="242" y="310"/>
                  </a:lnTo>
                  <a:lnTo>
                    <a:pt x="246" y="294"/>
                  </a:lnTo>
                  <a:lnTo>
                    <a:pt x="259" y="278"/>
                  </a:lnTo>
                  <a:lnTo>
                    <a:pt x="267" y="266"/>
                  </a:lnTo>
                  <a:lnTo>
                    <a:pt x="283" y="246"/>
                  </a:lnTo>
                  <a:lnTo>
                    <a:pt x="291" y="230"/>
                  </a:lnTo>
                  <a:lnTo>
                    <a:pt x="295" y="189"/>
                  </a:lnTo>
                  <a:lnTo>
                    <a:pt x="307" y="153"/>
                  </a:lnTo>
                  <a:lnTo>
                    <a:pt x="327" y="133"/>
                  </a:lnTo>
                  <a:lnTo>
                    <a:pt x="327" y="117"/>
                  </a:lnTo>
                  <a:lnTo>
                    <a:pt x="327" y="109"/>
                  </a:lnTo>
                  <a:lnTo>
                    <a:pt x="323" y="101"/>
                  </a:lnTo>
                  <a:lnTo>
                    <a:pt x="311" y="84"/>
                  </a:lnTo>
                  <a:lnTo>
                    <a:pt x="311" y="80"/>
                  </a:lnTo>
                  <a:lnTo>
                    <a:pt x="319" y="72"/>
                  </a:lnTo>
                  <a:lnTo>
                    <a:pt x="323" y="68"/>
                  </a:lnTo>
                  <a:lnTo>
                    <a:pt x="327" y="64"/>
                  </a:lnTo>
                  <a:lnTo>
                    <a:pt x="347" y="60"/>
                  </a:lnTo>
                  <a:lnTo>
                    <a:pt x="376" y="60"/>
                  </a:lnTo>
                  <a:lnTo>
                    <a:pt x="388" y="44"/>
                  </a:lnTo>
                  <a:lnTo>
                    <a:pt x="400" y="24"/>
                  </a:lnTo>
                  <a:lnTo>
                    <a:pt x="420" y="20"/>
                  </a:lnTo>
                  <a:lnTo>
                    <a:pt x="440" y="12"/>
                  </a:lnTo>
                  <a:lnTo>
                    <a:pt x="476" y="12"/>
                  </a:lnTo>
                  <a:lnTo>
                    <a:pt x="521" y="8"/>
                  </a:lnTo>
                  <a:lnTo>
                    <a:pt x="521" y="12"/>
                  </a:lnTo>
                  <a:lnTo>
                    <a:pt x="525" y="20"/>
                  </a:lnTo>
                  <a:lnTo>
                    <a:pt x="529" y="20"/>
                  </a:lnTo>
                  <a:lnTo>
                    <a:pt x="533" y="24"/>
                  </a:lnTo>
                  <a:lnTo>
                    <a:pt x="541" y="24"/>
                  </a:lnTo>
                  <a:lnTo>
                    <a:pt x="557" y="24"/>
                  </a:lnTo>
                  <a:lnTo>
                    <a:pt x="577" y="20"/>
                  </a:lnTo>
                  <a:lnTo>
                    <a:pt x="589" y="12"/>
                  </a:lnTo>
                  <a:lnTo>
                    <a:pt x="597" y="8"/>
                  </a:lnTo>
                  <a:lnTo>
                    <a:pt x="609" y="0"/>
                  </a:lnTo>
                  <a:lnTo>
                    <a:pt x="638" y="0"/>
                  </a:lnTo>
                  <a:lnTo>
                    <a:pt x="670" y="0"/>
                  </a:lnTo>
                  <a:lnTo>
                    <a:pt x="674" y="20"/>
                  </a:lnTo>
                  <a:lnTo>
                    <a:pt x="678" y="36"/>
                  </a:lnTo>
                  <a:lnTo>
                    <a:pt x="698" y="52"/>
                  </a:lnTo>
                  <a:lnTo>
                    <a:pt x="710" y="60"/>
                  </a:lnTo>
                  <a:lnTo>
                    <a:pt x="735" y="60"/>
                  </a:lnTo>
                  <a:lnTo>
                    <a:pt x="775" y="64"/>
                  </a:lnTo>
                  <a:lnTo>
                    <a:pt x="787" y="52"/>
                  </a:lnTo>
                  <a:lnTo>
                    <a:pt x="803" y="44"/>
                  </a:lnTo>
                  <a:lnTo>
                    <a:pt x="807" y="36"/>
                  </a:lnTo>
                  <a:lnTo>
                    <a:pt x="815" y="36"/>
                  </a:lnTo>
                  <a:lnTo>
                    <a:pt x="831" y="36"/>
                  </a:lnTo>
                  <a:lnTo>
                    <a:pt x="843" y="36"/>
                  </a:lnTo>
                  <a:lnTo>
                    <a:pt x="860" y="44"/>
                  </a:lnTo>
                  <a:lnTo>
                    <a:pt x="872" y="48"/>
                  </a:lnTo>
                  <a:lnTo>
                    <a:pt x="888" y="52"/>
                  </a:lnTo>
                  <a:lnTo>
                    <a:pt x="916" y="52"/>
                  </a:lnTo>
                  <a:lnTo>
                    <a:pt x="920" y="56"/>
                  </a:lnTo>
                  <a:lnTo>
                    <a:pt x="940" y="60"/>
                  </a:lnTo>
                  <a:lnTo>
                    <a:pt x="969" y="64"/>
                  </a:lnTo>
                  <a:lnTo>
                    <a:pt x="993" y="64"/>
                  </a:lnTo>
                  <a:lnTo>
                    <a:pt x="1017" y="60"/>
                  </a:lnTo>
                  <a:lnTo>
                    <a:pt x="1017" y="56"/>
                  </a:lnTo>
                  <a:lnTo>
                    <a:pt x="1021" y="52"/>
                  </a:lnTo>
                  <a:lnTo>
                    <a:pt x="1025" y="44"/>
                  </a:lnTo>
                  <a:lnTo>
                    <a:pt x="1029" y="36"/>
                  </a:lnTo>
                  <a:lnTo>
                    <a:pt x="1041" y="36"/>
                  </a:lnTo>
                  <a:lnTo>
                    <a:pt x="1045" y="36"/>
                  </a:lnTo>
                  <a:lnTo>
                    <a:pt x="1053" y="52"/>
                  </a:lnTo>
                  <a:lnTo>
                    <a:pt x="1057" y="64"/>
                  </a:lnTo>
                  <a:lnTo>
                    <a:pt x="1057" y="68"/>
                  </a:lnTo>
                  <a:lnTo>
                    <a:pt x="1061" y="68"/>
                  </a:lnTo>
                  <a:lnTo>
                    <a:pt x="1106" y="72"/>
                  </a:lnTo>
                  <a:lnTo>
                    <a:pt x="1118" y="76"/>
                  </a:lnTo>
                  <a:lnTo>
                    <a:pt x="1118" y="80"/>
                  </a:lnTo>
                  <a:lnTo>
                    <a:pt x="1118" y="84"/>
                  </a:lnTo>
                  <a:lnTo>
                    <a:pt x="1106" y="96"/>
                  </a:lnTo>
                  <a:lnTo>
                    <a:pt x="1102" y="109"/>
                  </a:lnTo>
                  <a:lnTo>
                    <a:pt x="1102" y="121"/>
                  </a:lnTo>
                  <a:lnTo>
                    <a:pt x="1098" y="137"/>
                  </a:lnTo>
                  <a:lnTo>
                    <a:pt x="1094" y="145"/>
                  </a:lnTo>
                  <a:lnTo>
                    <a:pt x="1077" y="145"/>
                  </a:lnTo>
                  <a:lnTo>
                    <a:pt x="1065" y="149"/>
                  </a:lnTo>
                  <a:lnTo>
                    <a:pt x="1061" y="153"/>
                  </a:lnTo>
                  <a:lnTo>
                    <a:pt x="1057" y="157"/>
                  </a:lnTo>
                  <a:lnTo>
                    <a:pt x="1057" y="169"/>
                  </a:lnTo>
                  <a:lnTo>
                    <a:pt x="1057" y="189"/>
                  </a:lnTo>
                  <a:lnTo>
                    <a:pt x="1065" y="197"/>
                  </a:lnTo>
                  <a:lnTo>
                    <a:pt x="1073" y="209"/>
                  </a:lnTo>
                  <a:lnTo>
                    <a:pt x="1073" y="222"/>
                  </a:lnTo>
                  <a:lnTo>
                    <a:pt x="1073" y="226"/>
                  </a:lnTo>
                  <a:lnTo>
                    <a:pt x="1065" y="238"/>
                  </a:lnTo>
                  <a:lnTo>
                    <a:pt x="1057" y="246"/>
                  </a:lnTo>
                  <a:lnTo>
                    <a:pt x="1057" y="258"/>
                  </a:lnTo>
                  <a:lnTo>
                    <a:pt x="1057" y="262"/>
                  </a:lnTo>
                  <a:lnTo>
                    <a:pt x="1065" y="274"/>
                  </a:lnTo>
                  <a:lnTo>
                    <a:pt x="1069" y="282"/>
                  </a:lnTo>
                  <a:lnTo>
                    <a:pt x="1069" y="306"/>
                  </a:lnTo>
                  <a:lnTo>
                    <a:pt x="1065" y="322"/>
                  </a:lnTo>
                  <a:lnTo>
                    <a:pt x="1053" y="335"/>
                  </a:lnTo>
                  <a:lnTo>
                    <a:pt x="1037" y="347"/>
                  </a:lnTo>
                  <a:lnTo>
                    <a:pt x="1041" y="355"/>
                  </a:lnTo>
                  <a:lnTo>
                    <a:pt x="1045" y="363"/>
                  </a:lnTo>
                  <a:lnTo>
                    <a:pt x="1045" y="367"/>
                  </a:lnTo>
                  <a:lnTo>
                    <a:pt x="1045" y="371"/>
                  </a:lnTo>
                  <a:lnTo>
                    <a:pt x="1037" y="379"/>
                  </a:lnTo>
                  <a:lnTo>
                    <a:pt x="1021" y="395"/>
                  </a:lnTo>
                  <a:lnTo>
                    <a:pt x="1021" y="399"/>
                  </a:lnTo>
                  <a:lnTo>
                    <a:pt x="1021" y="403"/>
                  </a:lnTo>
                  <a:lnTo>
                    <a:pt x="1009" y="415"/>
                  </a:lnTo>
                  <a:lnTo>
                    <a:pt x="993" y="423"/>
                  </a:lnTo>
                  <a:lnTo>
                    <a:pt x="993" y="456"/>
                  </a:lnTo>
                  <a:lnTo>
                    <a:pt x="993" y="488"/>
                  </a:lnTo>
                  <a:lnTo>
                    <a:pt x="993" y="496"/>
                  </a:lnTo>
                  <a:lnTo>
                    <a:pt x="993" y="512"/>
                  </a:lnTo>
                  <a:lnTo>
                    <a:pt x="1005" y="520"/>
                  </a:lnTo>
                  <a:lnTo>
                    <a:pt x="1013" y="532"/>
                  </a:lnTo>
                  <a:lnTo>
                    <a:pt x="1021" y="536"/>
                  </a:lnTo>
                  <a:lnTo>
                    <a:pt x="1029" y="548"/>
                  </a:lnTo>
                  <a:lnTo>
                    <a:pt x="1045" y="589"/>
                  </a:lnTo>
                  <a:lnTo>
                    <a:pt x="1057" y="609"/>
                  </a:lnTo>
                  <a:lnTo>
                    <a:pt x="1061" y="629"/>
                  </a:lnTo>
                  <a:lnTo>
                    <a:pt x="1061" y="653"/>
                  </a:lnTo>
                  <a:lnTo>
                    <a:pt x="1065" y="657"/>
                  </a:lnTo>
                  <a:lnTo>
                    <a:pt x="1065" y="661"/>
                  </a:lnTo>
                  <a:lnTo>
                    <a:pt x="1065" y="673"/>
                  </a:lnTo>
                  <a:lnTo>
                    <a:pt x="1057" y="706"/>
                  </a:lnTo>
                  <a:lnTo>
                    <a:pt x="1057" y="710"/>
                  </a:lnTo>
                  <a:lnTo>
                    <a:pt x="1053" y="754"/>
                  </a:lnTo>
                  <a:lnTo>
                    <a:pt x="1045" y="807"/>
                  </a:lnTo>
                  <a:lnTo>
                    <a:pt x="1053" y="815"/>
                  </a:lnTo>
                  <a:lnTo>
                    <a:pt x="1057" y="843"/>
                  </a:lnTo>
                  <a:lnTo>
                    <a:pt x="1057" y="867"/>
                  </a:lnTo>
                  <a:lnTo>
                    <a:pt x="1057" y="883"/>
                  </a:lnTo>
                  <a:lnTo>
                    <a:pt x="1057" y="887"/>
                  </a:lnTo>
                  <a:lnTo>
                    <a:pt x="1061" y="899"/>
                  </a:lnTo>
                  <a:lnTo>
                    <a:pt x="1065" y="907"/>
                  </a:lnTo>
                  <a:lnTo>
                    <a:pt x="1065" y="920"/>
                  </a:lnTo>
                  <a:lnTo>
                    <a:pt x="1061" y="924"/>
                  </a:lnTo>
                  <a:lnTo>
                    <a:pt x="1053" y="924"/>
                  </a:lnTo>
                  <a:lnTo>
                    <a:pt x="1037" y="924"/>
                  </a:lnTo>
                  <a:lnTo>
                    <a:pt x="1021" y="924"/>
                  </a:lnTo>
                  <a:lnTo>
                    <a:pt x="1013" y="928"/>
                  </a:lnTo>
                  <a:lnTo>
                    <a:pt x="1005" y="932"/>
                  </a:lnTo>
                  <a:lnTo>
                    <a:pt x="993" y="944"/>
                  </a:lnTo>
                  <a:lnTo>
                    <a:pt x="985" y="948"/>
                  </a:lnTo>
                  <a:lnTo>
                    <a:pt x="977" y="960"/>
                  </a:lnTo>
                  <a:lnTo>
                    <a:pt x="964" y="972"/>
                  </a:lnTo>
                  <a:lnTo>
                    <a:pt x="952" y="972"/>
                  </a:lnTo>
                  <a:lnTo>
                    <a:pt x="940" y="984"/>
                  </a:lnTo>
                  <a:lnTo>
                    <a:pt x="936" y="984"/>
                  </a:lnTo>
                  <a:lnTo>
                    <a:pt x="928" y="984"/>
                  </a:lnTo>
                  <a:lnTo>
                    <a:pt x="920" y="992"/>
                  </a:lnTo>
                  <a:lnTo>
                    <a:pt x="920" y="996"/>
                  </a:lnTo>
                  <a:lnTo>
                    <a:pt x="916" y="1000"/>
                  </a:lnTo>
                  <a:lnTo>
                    <a:pt x="904" y="1000"/>
                  </a:lnTo>
                  <a:lnTo>
                    <a:pt x="896" y="1004"/>
                  </a:lnTo>
                  <a:lnTo>
                    <a:pt x="888" y="1008"/>
                  </a:lnTo>
                  <a:lnTo>
                    <a:pt x="884" y="1012"/>
                  </a:lnTo>
                  <a:lnTo>
                    <a:pt x="884" y="1020"/>
                  </a:lnTo>
                  <a:lnTo>
                    <a:pt x="876" y="1032"/>
                  </a:lnTo>
                  <a:lnTo>
                    <a:pt x="868" y="1041"/>
                  </a:lnTo>
                  <a:lnTo>
                    <a:pt x="860" y="1045"/>
                  </a:lnTo>
                  <a:lnTo>
                    <a:pt x="843" y="1045"/>
                  </a:lnTo>
                  <a:lnTo>
                    <a:pt x="831" y="1045"/>
                  </a:lnTo>
                  <a:lnTo>
                    <a:pt x="807" y="1041"/>
                  </a:lnTo>
                  <a:lnTo>
                    <a:pt x="779" y="1037"/>
                  </a:lnTo>
                  <a:lnTo>
                    <a:pt x="775" y="1032"/>
                  </a:lnTo>
                  <a:lnTo>
                    <a:pt x="755" y="1020"/>
                  </a:lnTo>
                  <a:lnTo>
                    <a:pt x="739" y="1008"/>
                  </a:lnTo>
                  <a:lnTo>
                    <a:pt x="722" y="996"/>
                  </a:lnTo>
                  <a:lnTo>
                    <a:pt x="722" y="984"/>
                  </a:lnTo>
                  <a:lnTo>
                    <a:pt x="722" y="968"/>
                  </a:lnTo>
                  <a:lnTo>
                    <a:pt x="718" y="964"/>
                  </a:lnTo>
                  <a:lnTo>
                    <a:pt x="710" y="956"/>
                  </a:lnTo>
                  <a:lnTo>
                    <a:pt x="690" y="956"/>
                  </a:lnTo>
                  <a:lnTo>
                    <a:pt x="670" y="956"/>
                  </a:lnTo>
                  <a:lnTo>
                    <a:pt x="658" y="964"/>
                  </a:lnTo>
                  <a:lnTo>
                    <a:pt x="642" y="972"/>
                  </a:lnTo>
                  <a:lnTo>
                    <a:pt x="618" y="1000"/>
                  </a:lnTo>
                  <a:lnTo>
                    <a:pt x="589" y="1024"/>
                  </a:lnTo>
                  <a:lnTo>
                    <a:pt x="577" y="1037"/>
                  </a:lnTo>
                  <a:lnTo>
                    <a:pt x="569" y="1041"/>
                  </a:lnTo>
                  <a:lnTo>
                    <a:pt x="553" y="1045"/>
                  </a:lnTo>
                  <a:lnTo>
                    <a:pt x="533" y="1049"/>
                  </a:lnTo>
                  <a:lnTo>
                    <a:pt x="529" y="1061"/>
                  </a:lnTo>
                  <a:lnTo>
                    <a:pt x="525" y="1069"/>
                  </a:lnTo>
                  <a:lnTo>
                    <a:pt x="517" y="1069"/>
                  </a:lnTo>
                  <a:lnTo>
                    <a:pt x="505" y="1069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2133684" y="3512033"/>
              <a:ext cx="681037" cy="875551"/>
            </a:xfrm>
            <a:custGeom>
              <a:avLst/>
              <a:gdLst>
                <a:gd name="T0" fmla="*/ 214726101 w 758"/>
                <a:gd name="T1" fmla="*/ 743790731 h 984"/>
                <a:gd name="T2" fmla="*/ 195352492 w 758"/>
                <a:gd name="T3" fmla="*/ 704324135 h 984"/>
                <a:gd name="T4" fmla="*/ 195352492 w 758"/>
                <a:gd name="T5" fmla="*/ 683073227 h 984"/>
                <a:gd name="T6" fmla="*/ 188894322 w 758"/>
                <a:gd name="T7" fmla="*/ 648920012 h 984"/>
                <a:gd name="T8" fmla="*/ 129965773 w 758"/>
                <a:gd name="T9" fmla="*/ 627668232 h 984"/>
                <a:gd name="T10" fmla="*/ 104133966 w 758"/>
                <a:gd name="T11" fmla="*/ 609453416 h 984"/>
                <a:gd name="T12" fmla="*/ 120278519 w 758"/>
                <a:gd name="T13" fmla="*/ 532797513 h 984"/>
                <a:gd name="T14" fmla="*/ 107363051 w 758"/>
                <a:gd name="T15" fmla="*/ 495608205 h 984"/>
                <a:gd name="T16" fmla="*/ 87989441 w 758"/>
                <a:gd name="T17" fmla="*/ 456141501 h 984"/>
                <a:gd name="T18" fmla="*/ 54892657 w 758"/>
                <a:gd name="T19" fmla="*/ 397700413 h 984"/>
                <a:gd name="T20" fmla="*/ 9687258 w 758"/>
                <a:gd name="T21" fmla="*/ 370377319 h 984"/>
                <a:gd name="T22" fmla="*/ 0 w 758"/>
                <a:gd name="T23" fmla="*/ 336982909 h 984"/>
                <a:gd name="T24" fmla="*/ 12915444 w 758"/>
                <a:gd name="T25" fmla="*/ 318008417 h 984"/>
                <a:gd name="T26" fmla="*/ 38747233 w 758"/>
                <a:gd name="T27" fmla="*/ 275506600 h 984"/>
                <a:gd name="T28" fmla="*/ 48434487 w 758"/>
                <a:gd name="T29" fmla="*/ 260327006 h 984"/>
                <a:gd name="T30" fmla="*/ 113821220 w 758"/>
                <a:gd name="T31" fmla="*/ 248183505 h 984"/>
                <a:gd name="T32" fmla="*/ 139653027 w 758"/>
                <a:gd name="T33" fmla="*/ 220101551 h 984"/>
                <a:gd name="T34" fmla="*/ 139653027 w 758"/>
                <a:gd name="T35" fmla="*/ 168491455 h 984"/>
                <a:gd name="T36" fmla="*/ 120278519 w 758"/>
                <a:gd name="T37" fmla="*/ 150275768 h 984"/>
                <a:gd name="T38" fmla="*/ 104133966 w 758"/>
                <a:gd name="T39" fmla="*/ 143445648 h 984"/>
                <a:gd name="T40" fmla="*/ 104133966 w 758"/>
                <a:gd name="T41" fmla="*/ 122193868 h 984"/>
                <a:gd name="T42" fmla="*/ 146110298 w 758"/>
                <a:gd name="T43" fmla="*/ 119158646 h 984"/>
                <a:gd name="T44" fmla="*/ 149339383 w 758"/>
                <a:gd name="T45" fmla="*/ 94871617 h 984"/>
                <a:gd name="T46" fmla="*/ 126736688 w 758"/>
                <a:gd name="T47" fmla="*/ 64512430 h 984"/>
                <a:gd name="T48" fmla="*/ 120278519 w 758"/>
                <a:gd name="T49" fmla="*/ 54646203 h 984"/>
                <a:gd name="T50" fmla="*/ 133194858 w 758"/>
                <a:gd name="T51" fmla="*/ 42502702 h 984"/>
                <a:gd name="T52" fmla="*/ 168712992 w 758"/>
                <a:gd name="T53" fmla="*/ 27323101 h 984"/>
                <a:gd name="T54" fmla="*/ 185665238 w 758"/>
                <a:gd name="T55" fmla="*/ 0 h 984"/>
                <a:gd name="T56" fmla="*/ 214726101 w 758"/>
                <a:gd name="T57" fmla="*/ 6072188 h 984"/>
                <a:gd name="T58" fmla="*/ 250244292 w 758"/>
                <a:gd name="T59" fmla="*/ 15179601 h 984"/>
                <a:gd name="T60" fmla="*/ 296257401 w 758"/>
                <a:gd name="T61" fmla="*/ 24287008 h 984"/>
                <a:gd name="T62" fmla="*/ 322089180 w 758"/>
                <a:gd name="T63" fmla="*/ 54646203 h 984"/>
                <a:gd name="T64" fmla="*/ 312401926 w 758"/>
                <a:gd name="T65" fmla="*/ 73619837 h 984"/>
                <a:gd name="T66" fmla="*/ 312401926 w 758"/>
                <a:gd name="T67" fmla="*/ 143445648 h 984"/>
                <a:gd name="T68" fmla="*/ 335004620 w 758"/>
                <a:gd name="T69" fmla="*/ 183671049 h 984"/>
                <a:gd name="T70" fmla="*/ 357607315 w 758"/>
                <a:gd name="T71" fmla="*/ 207958050 h 984"/>
                <a:gd name="T72" fmla="*/ 374559560 w 758"/>
                <a:gd name="T73" fmla="*/ 223137644 h 984"/>
                <a:gd name="T74" fmla="*/ 413307678 w 758"/>
                <a:gd name="T75" fmla="*/ 260327006 h 984"/>
                <a:gd name="T76" fmla="*/ 432681287 w 758"/>
                <a:gd name="T77" fmla="*/ 278541822 h 984"/>
                <a:gd name="T78" fmla="*/ 448825812 w 758"/>
                <a:gd name="T79" fmla="*/ 299793602 h 984"/>
                <a:gd name="T80" fmla="*/ 469007142 w 758"/>
                <a:gd name="T81" fmla="*/ 340019002 h 984"/>
                <a:gd name="T82" fmla="*/ 494839034 w 758"/>
                <a:gd name="T83" fmla="*/ 406807821 h 984"/>
                <a:gd name="T84" fmla="*/ 514212643 w 758"/>
                <a:gd name="T85" fmla="*/ 453105408 h 984"/>
                <a:gd name="T86" fmla="*/ 527128084 w 758"/>
                <a:gd name="T87" fmla="*/ 480428612 h 984"/>
                <a:gd name="T88" fmla="*/ 566683023 w 758"/>
                <a:gd name="T89" fmla="*/ 486499926 h 984"/>
                <a:gd name="T90" fmla="*/ 611888412 w 758"/>
                <a:gd name="T91" fmla="*/ 551012329 h 984"/>
                <a:gd name="T92" fmla="*/ 605430243 w 758"/>
                <a:gd name="T93" fmla="*/ 581371516 h 984"/>
                <a:gd name="T94" fmla="*/ 595743887 w 758"/>
                <a:gd name="T95" fmla="*/ 594273823 h 984"/>
                <a:gd name="T96" fmla="*/ 579598464 w 758"/>
                <a:gd name="T97" fmla="*/ 587442831 h 984"/>
                <a:gd name="T98" fmla="*/ 517441728 w 758"/>
                <a:gd name="T99" fmla="*/ 594273823 h 984"/>
                <a:gd name="T100" fmla="*/ 494839034 w 758"/>
                <a:gd name="T101" fmla="*/ 606417323 h 984"/>
                <a:gd name="T102" fmla="*/ 452054897 w 758"/>
                <a:gd name="T103" fmla="*/ 642847826 h 984"/>
                <a:gd name="T104" fmla="*/ 419764949 w 758"/>
                <a:gd name="T105" fmla="*/ 654991327 h 984"/>
                <a:gd name="T106" fmla="*/ 384246814 w 758"/>
                <a:gd name="T107" fmla="*/ 670170920 h 984"/>
                <a:gd name="T108" fmla="*/ 328547350 w 758"/>
                <a:gd name="T109" fmla="*/ 701288913 h 984"/>
                <a:gd name="T110" fmla="*/ 286570147 w 758"/>
                <a:gd name="T111" fmla="*/ 725575915 h 984"/>
                <a:gd name="T112" fmla="*/ 250244292 w 758"/>
                <a:gd name="T113" fmla="*/ 746826824 h 9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58"/>
                <a:gd name="T172" fmla="*/ 0 h 984"/>
                <a:gd name="T173" fmla="*/ 758 w 758"/>
                <a:gd name="T174" fmla="*/ 984 h 98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58" h="984">
                  <a:moveTo>
                    <a:pt x="290" y="984"/>
                  </a:moveTo>
                  <a:lnTo>
                    <a:pt x="282" y="980"/>
                  </a:lnTo>
                  <a:lnTo>
                    <a:pt x="266" y="980"/>
                  </a:lnTo>
                  <a:lnTo>
                    <a:pt x="254" y="960"/>
                  </a:lnTo>
                  <a:lnTo>
                    <a:pt x="242" y="948"/>
                  </a:lnTo>
                  <a:lnTo>
                    <a:pt x="242" y="928"/>
                  </a:lnTo>
                  <a:lnTo>
                    <a:pt x="242" y="908"/>
                  </a:lnTo>
                  <a:lnTo>
                    <a:pt x="242" y="904"/>
                  </a:lnTo>
                  <a:lnTo>
                    <a:pt x="242" y="900"/>
                  </a:lnTo>
                  <a:lnTo>
                    <a:pt x="242" y="891"/>
                  </a:lnTo>
                  <a:lnTo>
                    <a:pt x="238" y="875"/>
                  </a:lnTo>
                  <a:lnTo>
                    <a:pt x="234" y="855"/>
                  </a:lnTo>
                  <a:lnTo>
                    <a:pt x="217" y="847"/>
                  </a:lnTo>
                  <a:lnTo>
                    <a:pt x="205" y="839"/>
                  </a:lnTo>
                  <a:lnTo>
                    <a:pt x="161" y="827"/>
                  </a:lnTo>
                  <a:lnTo>
                    <a:pt x="129" y="819"/>
                  </a:lnTo>
                  <a:lnTo>
                    <a:pt x="129" y="811"/>
                  </a:lnTo>
                  <a:lnTo>
                    <a:pt x="129" y="803"/>
                  </a:lnTo>
                  <a:lnTo>
                    <a:pt x="137" y="770"/>
                  </a:lnTo>
                  <a:lnTo>
                    <a:pt x="149" y="714"/>
                  </a:lnTo>
                  <a:lnTo>
                    <a:pt x="149" y="702"/>
                  </a:lnTo>
                  <a:lnTo>
                    <a:pt x="149" y="690"/>
                  </a:lnTo>
                  <a:lnTo>
                    <a:pt x="141" y="678"/>
                  </a:lnTo>
                  <a:lnTo>
                    <a:pt x="133" y="653"/>
                  </a:lnTo>
                  <a:lnTo>
                    <a:pt x="125" y="637"/>
                  </a:lnTo>
                  <a:lnTo>
                    <a:pt x="113" y="625"/>
                  </a:lnTo>
                  <a:lnTo>
                    <a:pt x="109" y="601"/>
                  </a:lnTo>
                  <a:lnTo>
                    <a:pt x="109" y="585"/>
                  </a:lnTo>
                  <a:lnTo>
                    <a:pt x="84" y="549"/>
                  </a:lnTo>
                  <a:lnTo>
                    <a:pt x="68" y="524"/>
                  </a:lnTo>
                  <a:lnTo>
                    <a:pt x="52" y="520"/>
                  </a:lnTo>
                  <a:lnTo>
                    <a:pt x="16" y="500"/>
                  </a:lnTo>
                  <a:lnTo>
                    <a:pt x="12" y="488"/>
                  </a:lnTo>
                  <a:lnTo>
                    <a:pt x="0" y="476"/>
                  </a:lnTo>
                  <a:lnTo>
                    <a:pt x="0" y="456"/>
                  </a:lnTo>
                  <a:lnTo>
                    <a:pt x="0" y="444"/>
                  </a:lnTo>
                  <a:lnTo>
                    <a:pt x="8" y="440"/>
                  </a:lnTo>
                  <a:lnTo>
                    <a:pt x="12" y="436"/>
                  </a:lnTo>
                  <a:lnTo>
                    <a:pt x="16" y="419"/>
                  </a:lnTo>
                  <a:lnTo>
                    <a:pt x="20" y="399"/>
                  </a:lnTo>
                  <a:lnTo>
                    <a:pt x="36" y="383"/>
                  </a:lnTo>
                  <a:lnTo>
                    <a:pt x="48" y="363"/>
                  </a:lnTo>
                  <a:lnTo>
                    <a:pt x="48" y="355"/>
                  </a:lnTo>
                  <a:lnTo>
                    <a:pt x="52" y="343"/>
                  </a:lnTo>
                  <a:lnTo>
                    <a:pt x="60" y="343"/>
                  </a:lnTo>
                  <a:lnTo>
                    <a:pt x="72" y="331"/>
                  </a:lnTo>
                  <a:lnTo>
                    <a:pt x="125" y="327"/>
                  </a:lnTo>
                  <a:lnTo>
                    <a:pt x="141" y="327"/>
                  </a:lnTo>
                  <a:lnTo>
                    <a:pt x="157" y="306"/>
                  </a:lnTo>
                  <a:lnTo>
                    <a:pt x="173" y="294"/>
                  </a:lnTo>
                  <a:lnTo>
                    <a:pt x="173" y="290"/>
                  </a:lnTo>
                  <a:lnTo>
                    <a:pt x="173" y="282"/>
                  </a:lnTo>
                  <a:lnTo>
                    <a:pt x="173" y="250"/>
                  </a:lnTo>
                  <a:lnTo>
                    <a:pt x="173" y="222"/>
                  </a:lnTo>
                  <a:lnTo>
                    <a:pt x="165" y="206"/>
                  </a:lnTo>
                  <a:lnTo>
                    <a:pt x="161" y="198"/>
                  </a:lnTo>
                  <a:lnTo>
                    <a:pt x="149" y="198"/>
                  </a:lnTo>
                  <a:lnTo>
                    <a:pt x="137" y="194"/>
                  </a:lnTo>
                  <a:lnTo>
                    <a:pt x="133" y="189"/>
                  </a:lnTo>
                  <a:lnTo>
                    <a:pt x="129" y="189"/>
                  </a:lnTo>
                  <a:lnTo>
                    <a:pt x="125" y="177"/>
                  </a:lnTo>
                  <a:lnTo>
                    <a:pt x="125" y="165"/>
                  </a:lnTo>
                  <a:lnTo>
                    <a:pt x="129" y="161"/>
                  </a:lnTo>
                  <a:lnTo>
                    <a:pt x="137" y="157"/>
                  </a:lnTo>
                  <a:lnTo>
                    <a:pt x="157" y="157"/>
                  </a:lnTo>
                  <a:lnTo>
                    <a:pt x="181" y="157"/>
                  </a:lnTo>
                  <a:lnTo>
                    <a:pt x="181" y="153"/>
                  </a:lnTo>
                  <a:lnTo>
                    <a:pt x="185" y="145"/>
                  </a:lnTo>
                  <a:lnTo>
                    <a:pt x="185" y="125"/>
                  </a:lnTo>
                  <a:lnTo>
                    <a:pt x="181" y="113"/>
                  </a:lnTo>
                  <a:lnTo>
                    <a:pt x="165" y="97"/>
                  </a:lnTo>
                  <a:lnTo>
                    <a:pt x="157" y="85"/>
                  </a:lnTo>
                  <a:lnTo>
                    <a:pt x="153" y="85"/>
                  </a:lnTo>
                  <a:lnTo>
                    <a:pt x="141" y="85"/>
                  </a:lnTo>
                  <a:lnTo>
                    <a:pt x="149" y="72"/>
                  </a:lnTo>
                  <a:lnTo>
                    <a:pt x="153" y="60"/>
                  </a:lnTo>
                  <a:lnTo>
                    <a:pt x="157" y="60"/>
                  </a:lnTo>
                  <a:lnTo>
                    <a:pt x="165" y="56"/>
                  </a:lnTo>
                  <a:lnTo>
                    <a:pt x="185" y="56"/>
                  </a:lnTo>
                  <a:lnTo>
                    <a:pt x="205" y="48"/>
                  </a:lnTo>
                  <a:lnTo>
                    <a:pt x="209" y="36"/>
                  </a:lnTo>
                  <a:lnTo>
                    <a:pt x="213" y="32"/>
                  </a:lnTo>
                  <a:lnTo>
                    <a:pt x="217" y="20"/>
                  </a:lnTo>
                  <a:lnTo>
                    <a:pt x="230" y="0"/>
                  </a:lnTo>
                  <a:lnTo>
                    <a:pt x="242" y="0"/>
                  </a:lnTo>
                  <a:lnTo>
                    <a:pt x="254" y="0"/>
                  </a:lnTo>
                  <a:lnTo>
                    <a:pt x="266" y="8"/>
                  </a:lnTo>
                  <a:lnTo>
                    <a:pt x="278" y="8"/>
                  </a:lnTo>
                  <a:lnTo>
                    <a:pt x="294" y="12"/>
                  </a:lnTo>
                  <a:lnTo>
                    <a:pt x="310" y="20"/>
                  </a:lnTo>
                  <a:lnTo>
                    <a:pt x="322" y="24"/>
                  </a:lnTo>
                  <a:lnTo>
                    <a:pt x="334" y="32"/>
                  </a:lnTo>
                  <a:lnTo>
                    <a:pt x="367" y="32"/>
                  </a:lnTo>
                  <a:lnTo>
                    <a:pt x="399" y="32"/>
                  </a:lnTo>
                  <a:lnTo>
                    <a:pt x="399" y="56"/>
                  </a:lnTo>
                  <a:lnTo>
                    <a:pt x="399" y="72"/>
                  </a:lnTo>
                  <a:lnTo>
                    <a:pt x="395" y="77"/>
                  </a:lnTo>
                  <a:lnTo>
                    <a:pt x="387" y="85"/>
                  </a:lnTo>
                  <a:lnTo>
                    <a:pt x="387" y="97"/>
                  </a:lnTo>
                  <a:lnTo>
                    <a:pt x="387" y="109"/>
                  </a:lnTo>
                  <a:lnTo>
                    <a:pt x="387" y="149"/>
                  </a:lnTo>
                  <a:lnTo>
                    <a:pt x="387" y="189"/>
                  </a:lnTo>
                  <a:lnTo>
                    <a:pt x="395" y="206"/>
                  </a:lnTo>
                  <a:lnTo>
                    <a:pt x="399" y="222"/>
                  </a:lnTo>
                  <a:lnTo>
                    <a:pt x="415" y="242"/>
                  </a:lnTo>
                  <a:lnTo>
                    <a:pt x="435" y="254"/>
                  </a:lnTo>
                  <a:lnTo>
                    <a:pt x="439" y="266"/>
                  </a:lnTo>
                  <a:lnTo>
                    <a:pt x="443" y="274"/>
                  </a:lnTo>
                  <a:lnTo>
                    <a:pt x="447" y="278"/>
                  </a:lnTo>
                  <a:lnTo>
                    <a:pt x="460" y="290"/>
                  </a:lnTo>
                  <a:lnTo>
                    <a:pt x="464" y="294"/>
                  </a:lnTo>
                  <a:lnTo>
                    <a:pt x="468" y="306"/>
                  </a:lnTo>
                  <a:lnTo>
                    <a:pt x="492" y="327"/>
                  </a:lnTo>
                  <a:lnTo>
                    <a:pt x="512" y="343"/>
                  </a:lnTo>
                  <a:lnTo>
                    <a:pt x="520" y="355"/>
                  </a:lnTo>
                  <a:lnTo>
                    <a:pt x="524" y="363"/>
                  </a:lnTo>
                  <a:lnTo>
                    <a:pt x="536" y="367"/>
                  </a:lnTo>
                  <a:lnTo>
                    <a:pt x="540" y="379"/>
                  </a:lnTo>
                  <a:lnTo>
                    <a:pt x="548" y="387"/>
                  </a:lnTo>
                  <a:lnTo>
                    <a:pt x="556" y="395"/>
                  </a:lnTo>
                  <a:lnTo>
                    <a:pt x="564" y="407"/>
                  </a:lnTo>
                  <a:lnTo>
                    <a:pt x="581" y="428"/>
                  </a:lnTo>
                  <a:lnTo>
                    <a:pt x="581" y="448"/>
                  </a:lnTo>
                  <a:lnTo>
                    <a:pt x="581" y="464"/>
                  </a:lnTo>
                  <a:lnTo>
                    <a:pt x="601" y="500"/>
                  </a:lnTo>
                  <a:lnTo>
                    <a:pt x="613" y="536"/>
                  </a:lnTo>
                  <a:lnTo>
                    <a:pt x="625" y="565"/>
                  </a:lnTo>
                  <a:lnTo>
                    <a:pt x="633" y="597"/>
                  </a:lnTo>
                  <a:lnTo>
                    <a:pt x="637" y="597"/>
                  </a:lnTo>
                  <a:lnTo>
                    <a:pt x="641" y="613"/>
                  </a:lnTo>
                  <a:lnTo>
                    <a:pt x="641" y="629"/>
                  </a:lnTo>
                  <a:lnTo>
                    <a:pt x="653" y="633"/>
                  </a:lnTo>
                  <a:lnTo>
                    <a:pt x="661" y="637"/>
                  </a:lnTo>
                  <a:lnTo>
                    <a:pt x="681" y="641"/>
                  </a:lnTo>
                  <a:lnTo>
                    <a:pt x="702" y="641"/>
                  </a:lnTo>
                  <a:lnTo>
                    <a:pt x="734" y="670"/>
                  </a:lnTo>
                  <a:lnTo>
                    <a:pt x="754" y="698"/>
                  </a:lnTo>
                  <a:lnTo>
                    <a:pt x="758" y="726"/>
                  </a:lnTo>
                  <a:lnTo>
                    <a:pt x="758" y="754"/>
                  </a:lnTo>
                  <a:lnTo>
                    <a:pt x="754" y="762"/>
                  </a:lnTo>
                  <a:lnTo>
                    <a:pt x="750" y="766"/>
                  </a:lnTo>
                  <a:lnTo>
                    <a:pt x="746" y="774"/>
                  </a:lnTo>
                  <a:lnTo>
                    <a:pt x="742" y="783"/>
                  </a:lnTo>
                  <a:lnTo>
                    <a:pt x="738" y="783"/>
                  </a:lnTo>
                  <a:lnTo>
                    <a:pt x="734" y="783"/>
                  </a:lnTo>
                  <a:lnTo>
                    <a:pt x="730" y="779"/>
                  </a:lnTo>
                  <a:lnTo>
                    <a:pt x="718" y="774"/>
                  </a:lnTo>
                  <a:lnTo>
                    <a:pt x="698" y="770"/>
                  </a:lnTo>
                  <a:lnTo>
                    <a:pt x="665" y="770"/>
                  </a:lnTo>
                  <a:lnTo>
                    <a:pt x="641" y="783"/>
                  </a:lnTo>
                  <a:lnTo>
                    <a:pt x="625" y="791"/>
                  </a:lnTo>
                  <a:lnTo>
                    <a:pt x="617" y="799"/>
                  </a:lnTo>
                  <a:lnTo>
                    <a:pt x="613" y="799"/>
                  </a:lnTo>
                  <a:lnTo>
                    <a:pt x="593" y="815"/>
                  </a:lnTo>
                  <a:lnTo>
                    <a:pt x="581" y="831"/>
                  </a:lnTo>
                  <a:lnTo>
                    <a:pt x="560" y="847"/>
                  </a:lnTo>
                  <a:lnTo>
                    <a:pt x="548" y="859"/>
                  </a:lnTo>
                  <a:lnTo>
                    <a:pt x="536" y="859"/>
                  </a:lnTo>
                  <a:lnTo>
                    <a:pt x="520" y="863"/>
                  </a:lnTo>
                  <a:lnTo>
                    <a:pt x="512" y="875"/>
                  </a:lnTo>
                  <a:lnTo>
                    <a:pt x="500" y="879"/>
                  </a:lnTo>
                  <a:lnTo>
                    <a:pt x="476" y="883"/>
                  </a:lnTo>
                  <a:lnTo>
                    <a:pt x="451" y="887"/>
                  </a:lnTo>
                  <a:lnTo>
                    <a:pt x="431" y="904"/>
                  </a:lnTo>
                  <a:lnTo>
                    <a:pt x="407" y="924"/>
                  </a:lnTo>
                  <a:lnTo>
                    <a:pt x="395" y="932"/>
                  </a:lnTo>
                  <a:lnTo>
                    <a:pt x="379" y="940"/>
                  </a:lnTo>
                  <a:lnTo>
                    <a:pt x="355" y="956"/>
                  </a:lnTo>
                  <a:lnTo>
                    <a:pt x="330" y="980"/>
                  </a:lnTo>
                  <a:lnTo>
                    <a:pt x="322" y="980"/>
                  </a:lnTo>
                  <a:lnTo>
                    <a:pt x="310" y="984"/>
                  </a:lnTo>
                  <a:lnTo>
                    <a:pt x="302" y="984"/>
                  </a:lnTo>
                  <a:lnTo>
                    <a:pt x="290" y="984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4976896" y="3095336"/>
              <a:ext cx="1309688" cy="1238743"/>
            </a:xfrm>
            <a:custGeom>
              <a:avLst/>
              <a:gdLst>
                <a:gd name="T0" fmla="*/ 597118874 w 1457"/>
                <a:gd name="T1" fmla="*/ 1035500384 h 1392"/>
                <a:gd name="T2" fmla="*/ 563991060 w 1457"/>
                <a:gd name="T3" fmla="*/ 1001337583 h 1392"/>
                <a:gd name="T4" fmla="*/ 626207961 w 1457"/>
                <a:gd name="T5" fmla="*/ 980081349 h 1392"/>
                <a:gd name="T6" fmla="*/ 626207961 w 1457"/>
                <a:gd name="T7" fmla="*/ 891259068 h 1392"/>
                <a:gd name="T8" fmla="*/ 610047657 w 1457"/>
                <a:gd name="T9" fmla="*/ 790290212 h 1392"/>
                <a:gd name="T10" fmla="*/ 570455002 w 1457"/>
                <a:gd name="T11" fmla="*/ 769033107 h 1392"/>
                <a:gd name="T12" fmla="*/ 499349844 w 1457"/>
                <a:gd name="T13" fmla="*/ 781179900 h 1392"/>
                <a:gd name="T14" fmla="*/ 381380771 w 1457"/>
                <a:gd name="T15" fmla="*/ 762200372 h 1392"/>
                <a:gd name="T16" fmla="*/ 313508033 w 1457"/>
                <a:gd name="T17" fmla="*/ 775106068 h 1392"/>
                <a:gd name="T18" fmla="*/ 277147798 w 1457"/>
                <a:gd name="T19" fmla="*/ 790290212 h 1392"/>
                <a:gd name="T20" fmla="*/ 231898352 w 1457"/>
                <a:gd name="T21" fmla="*/ 802437005 h 1392"/>
                <a:gd name="T22" fmla="*/ 163218408 w 1457"/>
                <a:gd name="T23" fmla="*/ 844949474 h 1392"/>
                <a:gd name="T24" fmla="*/ 105041105 w 1457"/>
                <a:gd name="T25" fmla="*/ 860892521 h 1392"/>
                <a:gd name="T26" fmla="*/ 68680871 w 1457"/>
                <a:gd name="T27" fmla="*/ 829766201 h 1392"/>
                <a:gd name="T28" fmla="*/ 0 w 1457"/>
                <a:gd name="T29" fmla="*/ 796363173 h 1392"/>
                <a:gd name="T30" fmla="*/ 49289031 w 1457"/>
                <a:gd name="T31" fmla="*/ 713614071 h 1392"/>
                <a:gd name="T32" fmla="*/ 97769058 w 1457"/>
                <a:gd name="T33" fmla="*/ 649085595 h 1392"/>
                <a:gd name="T34" fmla="*/ 150289625 w 1457"/>
                <a:gd name="T35" fmla="*/ 587592727 h 1392"/>
                <a:gd name="T36" fmla="*/ 189074175 w 1457"/>
                <a:gd name="T37" fmla="*/ 597461942 h 1392"/>
                <a:gd name="T38" fmla="*/ 231898352 w 1457"/>
                <a:gd name="T39" fmla="*/ 548116739 h 1392"/>
                <a:gd name="T40" fmla="*/ 222202888 w 1457"/>
                <a:gd name="T41" fmla="*/ 489661223 h 1392"/>
                <a:gd name="T42" fmla="*/ 283611740 w 1457"/>
                <a:gd name="T43" fmla="*/ 459294676 h 1392"/>
                <a:gd name="T44" fmla="*/ 345827742 w 1457"/>
                <a:gd name="T45" fmla="*/ 450184255 h 1392"/>
                <a:gd name="T46" fmla="*/ 475917493 w 1457"/>
                <a:gd name="T47" fmla="*/ 459294676 h 1392"/>
                <a:gd name="T48" fmla="*/ 560758640 w 1457"/>
                <a:gd name="T49" fmla="*/ 391728739 h 1392"/>
                <a:gd name="T50" fmla="*/ 576918944 w 1457"/>
                <a:gd name="T51" fmla="*/ 337068606 h 1392"/>
                <a:gd name="T52" fmla="*/ 626207961 w 1457"/>
                <a:gd name="T53" fmla="*/ 296832844 h 1392"/>
                <a:gd name="T54" fmla="*/ 642367366 w 1457"/>
                <a:gd name="T55" fmla="*/ 217121040 h 1392"/>
                <a:gd name="T56" fmla="*/ 685192441 w 1457"/>
                <a:gd name="T57" fmla="*/ 198901286 h 1392"/>
                <a:gd name="T58" fmla="*/ 736904875 w 1457"/>
                <a:gd name="T59" fmla="*/ 156387946 h 1392"/>
                <a:gd name="T60" fmla="*/ 805585718 w 1457"/>
                <a:gd name="T61" fmla="*/ 116152184 h 1392"/>
                <a:gd name="T62" fmla="*/ 863762093 w 1457"/>
                <a:gd name="T63" fmla="*/ 51622795 h 1392"/>
                <a:gd name="T64" fmla="*/ 955067406 w 1457"/>
                <a:gd name="T65" fmla="*/ 51622795 h 1392"/>
                <a:gd name="T66" fmla="*/ 1036677032 w 1457"/>
                <a:gd name="T67" fmla="*/ 39476873 h 1392"/>
                <a:gd name="T68" fmla="*/ 1089197570 w 1457"/>
                <a:gd name="T69" fmla="*/ 3036481 h 1392"/>
                <a:gd name="T70" fmla="*/ 1124749700 w 1457"/>
                <a:gd name="T71" fmla="*/ 15183280 h 1392"/>
                <a:gd name="T72" fmla="*/ 1111821816 w 1457"/>
                <a:gd name="T73" fmla="*/ 61492023 h 1392"/>
                <a:gd name="T74" fmla="*/ 1127982120 w 1457"/>
                <a:gd name="T75" fmla="*/ 125262496 h 1392"/>
                <a:gd name="T76" fmla="*/ 1170806297 w 1457"/>
                <a:gd name="T77" fmla="*/ 168534739 h 1392"/>
                <a:gd name="T78" fmla="*/ 1157878413 w 1457"/>
                <a:gd name="T79" fmla="*/ 217121040 h 1392"/>
                <a:gd name="T80" fmla="*/ 1046372495 w 1457"/>
                <a:gd name="T81" fmla="*/ 236099750 h 1392"/>
                <a:gd name="T82" fmla="*/ 1033444611 w 1457"/>
                <a:gd name="T83" fmla="*/ 318089950 h 1392"/>
                <a:gd name="T84" fmla="*/ 1049604915 w 1457"/>
                <a:gd name="T85" fmla="*/ 352251879 h 1392"/>
                <a:gd name="T86" fmla="*/ 1007587945 w 1457"/>
                <a:gd name="T87" fmla="*/ 370471633 h 1392"/>
                <a:gd name="T88" fmla="*/ 1007587945 w 1457"/>
                <a:gd name="T89" fmla="*/ 422854188 h 1392"/>
                <a:gd name="T90" fmla="*/ 981732178 w 1457"/>
                <a:gd name="T91" fmla="*/ 474477950 h 1392"/>
                <a:gd name="T92" fmla="*/ 942139298 w 1457"/>
                <a:gd name="T93" fmla="*/ 548116739 h 1392"/>
                <a:gd name="T94" fmla="*/ 883962923 w 1457"/>
                <a:gd name="T95" fmla="*/ 639975282 h 1392"/>
                <a:gd name="T96" fmla="*/ 828209964 w 1457"/>
                <a:gd name="T97" fmla="*/ 661231517 h 1392"/>
                <a:gd name="T98" fmla="*/ 834673905 w 1457"/>
                <a:gd name="T99" fmla="*/ 707541111 h 1392"/>
                <a:gd name="T100" fmla="*/ 893658386 w 1457"/>
                <a:gd name="T101" fmla="*/ 762200372 h 1392"/>
                <a:gd name="T102" fmla="*/ 903354748 w 1457"/>
                <a:gd name="T103" fmla="*/ 805473486 h 1392"/>
                <a:gd name="T104" fmla="*/ 834673905 w 1457"/>
                <a:gd name="T105" fmla="*/ 829766201 h 1392"/>
                <a:gd name="T106" fmla="*/ 743368817 w 1457"/>
                <a:gd name="T107" fmla="*/ 863929002 h 1392"/>
                <a:gd name="T108" fmla="*/ 743368817 w 1457"/>
                <a:gd name="T109" fmla="*/ 921625833 h 1392"/>
                <a:gd name="T110" fmla="*/ 756296700 w 1457"/>
                <a:gd name="T111" fmla="*/ 986154310 h 1392"/>
                <a:gd name="T112" fmla="*/ 765993063 w 1457"/>
                <a:gd name="T113" fmla="*/ 1031704130 h 1392"/>
                <a:gd name="T114" fmla="*/ 698120325 w 1457"/>
                <a:gd name="T115" fmla="*/ 1056756618 h 139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7"/>
                <a:gd name="T175" fmla="*/ 0 h 1392"/>
                <a:gd name="T176" fmla="*/ 1457 w 1457"/>
                <a:gd name="T177" fmla="*/ 1392 h 139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7" h="1392">
                  <a:moveTo>
                    <a:pt x="827" y="1392"/>
                  </a:moveTo>
                  <a:lnTo>
                    <a:pt x="815" y="1388"/>
                  </a:lnTo>
                  <a:lnTo>
                    <a:pt x="791" y="1372"/>
                  </a:lnTo>
                  <a:lnTo>
                    <a:pt x="767" y="1372"/>
                  </a:lnTo>
                  <a:lnTo>
                    <a:pt x="747" y="1368"/>
                  </a:lnTo>
                  <a:lnTo>
                    <a:pt x="739" y="1364"/>
                  </a:lnTo>
                  <a:lnTo>
                    <a:pt x="731" y="1355"/>
                  </a:lnTo>
                  <a:lnTo>
                    <a:pt x="718" y="1351"/>
                  </a:lnTo>
                  <a:lnTo>
                    <a:pt x="710" y="1347"/>
                  </a:lnTo>
                  <a:lnTo>
                    <a:pt x="702" y="1339"/>
                  </a:lnTo>
                  <a:lnTo>
                    <a:pt x="698" y="1323"/>
                  </a:lnTo>
                  <a:lnTo>
                    <a:pt x="698" y="1319"/>
                  </a:lnTo>
                  <a:lnTo>
                    <a:pt x="698" y="1315"/>
                  </a:lnTo>
                  <a:lnTo>
                    <a:pt x="698" y="1311"/>
                  </a:lnTo>
                  <a:lnTo>
                    <a:pt x="702" y="1307"/>
                  </a:lnTo>
                  <a:lnTo>
                    <a:pt x="739" y="1303"/>
                  </a:lnTo>
                  <a:lnTo>
                    <a:pt x="767" y="1299"/>
                  </a:lnTo>
                  <a:lnTo>
                    <a:pt x="775" y="1291"/>
                  </a:lnTo>
                  <a:lnTo>
                    <a:pt x="783" y="1279"/>
                  </a:lnTo>
                  <a:lnTo>
                    <a:pt x="779" y="1279"/>
                  </a:lnTo>
                  <a:lnTo>
                    <a:pt x="775" y="1279"/>
                  </a:lnTo>
                  <a:lnTo>
                    <a:pt x="779" y="1226"/>
                  </a:lnTo>
                  <a:lnTo>
                    <a:pt x="779" y="1174"/>
                  </a:lnTo>
                  <a:lnTo>
                    <a:pt x="775" y="1174"/>
                  </a:lnTo>
                  <a:lnTo>
                    <a:pt x="779" y="1138"/>
                  </a:lnTo>
                  <a:lnTo>
                    <a:pt x="783" y="1101"/>
                  </a:lnTo>
                  <a:lnTo>
                    <a:pt x="775" y="1093"/>
                  </a:lnTo>
                  <a:lnTo>
                    <a:pt x="759" y="1081"/>
                  </a:lnTo>
                  <a:lnTo>
                    <a:pt x="755" y="1061"/>
                  </a:lnTo>
                  <a:lnTo>
                    <a:pt x="755" y="1041"/>
                  </a:lnTo>
                  <a:lnTo>
                    <a:pt x="739" y="1033"/>
                  </a:lnTo>
                  <a:lnTo>
                    <a:pt x="731" y="1025"/>
                  </a:lnTo>
                  <a:lnTo>
                    <a:pt x="727" y="1021"/>
                  </a:lnTo>
                  <a:lnTo>
                    <a:pt x="714" y="1013"/>
                  </a:lnTo>
                  <a:lnTo>
                    <a:pt x="710" y="1013"/>
                  </a:lnTo>
                  <a:lnTo>
                    <a:pt x="706" y="1013"/>
                  </a:lnTo>
                  <a:lnTo>
                    <a:pt x="698" y="1017"/>
                  </a:lnTo>
                  <a:lnTo>
                    <a:pt x="686" y="1021"/>
                  </a:lnTo>
                  <a:lnTo>
                    <a:pt x="678" y="1025"/>
                  </a:lnTo>
                  <a:lnTo>
                    <a:pt x="670" y="1033"/>
                  </a:lnTo>
                  <a:lnTo>
                    <a:pt x="646" y="1033"/>
                  </a:lnTo>
                  <a:lnTo>
                    <a:pt x="618" y="1029"/>
                  </a:lnTo>
                  <a:lnTo>
                    <a:pt x="618" y="1025"/>
                  </a:lnTo>
                  <a:lnTo>
                    <a:pt x="569" y="1021"/>
                  </a:lnTo>
                  <a:lnTo>
                    <a:pt x="529" y="1017"/>
                  </a:lnTo>
                  <a:lnTo>
                    <a:pt x="517" y="1008"/>
                  </a:lnTo>
                  <a:lnTo>
                    <a:pt x="505" y="996"/>
                  </a:lnTo>
                  <a:lnTo>
                    <a:pt x="472" y="1004"/>
                  </a:lnTo>
                  <a:lnTo>
                    <a:pt x="432" y="1004"/>
                  </a:lnTo>
                  <a:lnTo>
                    <a:pt x="428" y="1008"/>
                  </a:lnTo>
                  <a:lnTo>
                    <a:pt x="424" y="1008"/>
                  </a:lnTo>
                  <a:lnTo>
                    <a:pt x="396" y="1008"/>
                  </a:lnTo>
                  <a:lnTo>
                    <a:pt x="388" y="1008"/>
                  </a:lnTo>
                  <a:lnTo>
                    <a:pt x="388" y="1021"/>
                  </a:lnTo>
                  <a:lnTo>
                    <a:pt x="388" y="1029"/>
                  </a:lnTo>
                  <a:lnTo>
                    <a:pt x="372" y="1033"/>
                  </a:lnTo>
                  <a:lnTo>
                    <a:pt x="363" y="1045"/>
                  </a:lnTo>
                  <a:lnTo>
                    <a:pt x="355" y="1045"/>
                  </a:lnTo>
                  <a:lnTo>
                    <a:pt x="351" y="1045"/>
                  </a:lnTo>
                  <a:lnTo>
                    <a:pt x="343" y="1041"/>
                  </a:lnTo>
                  <a:lnTo>
                    <a:pt x="335" y="1041"/>
                  </a:lnTo>
                  <a:lnTo>
                    <a:pt x="327" y="1045"/>
                  </a:lnTo>
                  <a:lnTo>
                    <a:pt x="315" y="1045"/>
                  </a:lnTo>
                  <a:lnTo>
                    <a:pt x="315" y="1041"/>
                  </a:lnTo>
                  <a:lnTo>
                    <a:pt x="307" y="1041"/>
                  </a:lnTo>
                  <a:lnTo>
                    <a:pt x="287" y="1057"/>
                  </a:lnTo>
                  <a:lnTo>
                    <a:pt x="267" y="1069"/>
                  </a:lnTo>
                  <a:lnTo>
                    <a:pt x="246" y="1081"/>
                  </a:lnTo>
                  <a:lnTo>
                    <a:pt x="230" y="1093"/>
                  </a:lnTo>
                  <a:lnTo>
                    <a:pt x="226" y="1093"/>
                  </a:lnTo>
                  <a:lnTo>
                    <a:pt x="222" y="1097"/>
                  </a:lnTo>
                  <a:lnTo>
                    <a:pt x="202" y="1113"/>
                  </a:lnTo>
                  <a:lnTo>
                    <a:pt x="194" y="1121"/>
                  </a:lnTo>
                  <a:lnTo>
                    <a:pt x="174" y="1134"/>
                  </a:lnTo>
                  <a:lnTo>
                    <a:pt x="162" y="1142"/>
                  </a:lnTo>
                  <a:lnTo>
                    <a:pt x="146" y="1142"/>
                  </a:lnTo>
                  <a:lnTo>
                    <a:pt x="134" y="1142"/>
                  </a:lnTo>
                  <a:lnTo>
                    <a:pt x="130" y="1134"/>
                  </a:lnTo>
                  <a:lnTo>
                    <a:pt x="121" y="1121"/>
                  </a:lnTo>
                  <a:lnTo>
                    <a:pt x="113" y="1117"/>
                  </a:lnTo>
                  <a:lnTo>
                    <a:pt x="97" y="1109"/>
                  </a:lnTo>
                  <a:lnTo>
                    <a:pt x="97" y="1105"/>
                  </a:lnTo>
                  <a:lnTo>
                    <a:pt x="97" y="1097"/>
                  </a:lnTo>
                  <a:lnTo>
                    <a:pt x="85" y="1093"/>
                  </a:lnTo>
                  <a:lnTo>
                    <a:pt x="65" y="1081"/>
                  </a:lnTo>
                  <a:lnTo>
                    <a:pt x="37" y="1077"/>
                  </a:lnTo>
                  <a:lnTo>
                    <a:pt x="17" y="1073"/>
                  </a:lnTo>
                  <a:lnTo>
                    <a:pt x="8" y="1073"/>
                  </a:lnTo>
                  <a:lnTo>
                    <a:pt x="4" y="1065"/>
                  </a:lnTo>
                  <a:lnTo>
                    <a:pt x="0" y="1049"/>
                  </a:lnTo>
                  <a:lnTo>
                    <a:pt x="0" y="1041"/>
                  </a:lnTo>
                  <a:lnTo>
                    <a:pt x="4" y="1025"/>
                  </a:lnTo>
                  <a:lnTo>
                    <a:pt x="17" y="1013"/>
                  </a:lnTo>
                  <a:lnTo>
                    <a:pt x="29" y="980"/>
                  </a:lnTo>
                  <a:lnTo>
                    <a:pt x="49" y="948"/>
                  </a:lnTo>
                  <a:lnTo>
                    <a:pt x="61" y="940"/>
                  </a:lnTo>
                  <a:lnTo>
                    <a:pt x="73" y="928"/>
                  </a:lnTo>
                  <a:lnTo>
                    <a:pt x="81" y="916"/>
                  </a:lnTo>
                  <a:lnTo>
                    <a:pt x="85" y="908"/>
                  </a:lnTo>
                  <a:lnTo>
                    <a:pt x="97" y="900"/>
                  </a:lnTo>
                  <a:lnTo>
                    <a:pt x="105" y="891"/>
                  </a:lnTo>
                  <a:lnTo>
                    <a:pt x="121" y="855"/>
                  </a:lnTo>
                  <a:lnTo>
                    <a:pt x="146" y="823"/>
                  </a:lnTo>
                  <a:lnTo>
                    <a:pt x="150" y="807"/>
                  </a:lnTo>
                  <a:lnTo>
                    <a:pt x="158" y="787"/>
                  </a:lnTo>
                  <a:lnTo>
                    <a:pt x="166" y="783"/>
                  </a:lnTo>
                  <a:lnTo>
                    <a:pt x="170" y="774"/>
                  </a:lnTo>
                  <a:lnTo>
                    <a:pt x="186" y="774"/>
                  </a:lnTo>
                  <a:lnTo>
                    <a:pt x="202" y="774"/>
                  </a:lnTo>
                  <a:lnTo>
                    <a:pt x="210" y="779"/>
                  </a:lnTo>
                  <a:lnTo>
                    <a:pt x="226" y="783"/>
                  </a:lnTo>
                  <a:lnTo>
                    <a:pt x="226" y="787"/>
                  </a:lnTo>
                  <a:lnTo>
                    <a:pt x="230" y="787"/>
                  </a:lnTo>
                  <a:lnTo>
                    <a:pt x="234" y="787"/>
                  </a:lnTo>
                  <a:lnTo>
                    <a:pt x="238" y="795"/>
                  </a:lnTo>
                  <a:lnTo>
                    <a:pt x="267" y="783"/>
                  </a:lnTo>
                  <a:lnTo>
                    <a:pt x="287" y="774"/>
                  </a:lnTo>
                  <a:lnTo>
                    <a:pt x="287" y="770"/>
                  </a:lnTo>
                  <a:lnTo>
                    <a:pt x="291" y="762"/>
                  </a:lnTo>
                  <a:lnTo>
                    <a:pt x="287" y="722"/>
                  </a:lnTo>
                  <a:lnTo>
                    <a:pt x="287" y="670"/>
                  </a:lnTo>
                  <a:lnTo>
                    <a:pt x="287" y="666"/>
                  </a:lnTo>
                  <a:lnTo>
                    <a:pt x="283" y="662"/>
                  </a:lnTo>
                  <a:lnTo>
                    <a:pt x="279" y="657"/>
                  </a:lnTo>
                  <a:lnTo>
                    <a:pt x="275" y="649"/>
                  </a:lnTo>
                  <a:lnTo>
                    <a:pt x="275" y="645"/>
                  </a:lnTo>
                  <a:lnTo>
                    <a:pt x="275" y="641"/>
                  </a:lnTo>
                  <a:lnTo>
                    <a:pt x="291" y="629"/>
                  </a:lnTo>
                  <a:lnTo>
                    <a:pt x="315" y="621"/>
                  </a:lnTo>
                  <a:lnTo>
                    <a:pt x="327" y="617"/>
                  </a:lnTo>
                  <a:lnTo>
                    <a:pt x="335" y="609"/>
                  </a:lnTo>
                  <a:lnTo>
                    <a:pt x="351" y="605"/>
                  </a:lnTo>
                  <a:lnTo>
                    <a:pt x="359" y="601"/>
                  </a:lnTo>
                  <a:lnTo>
                    <a:pt x="372" y="593"/>
                  </a:lnTo>
                  <a:lnTo>
                    <a:pt x="380" y="581"/>
                  </a:lnTo>
                  <a:lnTo>
                    <a:pt x="392" y="581"/>
                  </a:lnTo>
                  <a:lnTo>
                    <a:pt x="404" y="581"/>
                  </a:lnTo>
                  <a:lnTo>
                    <a:pt x="428" y="593"/>
                  </a:lnTo>
                  <a:lnTo>
                    <a:pt x="448" y="605"/>
                  </a:lnTo>
                  <a:lnTo>
                    <a:pt x="485" y="609"/>
                  </a:lnTo>
                  <a:lnTo>
                    <a:pt x="521" y="613"/>
                  </a:lnTo>
                  <a:lnTo>
                    <a:pt x="545" y="613"/>
                  </a:lnTo>
                  <a:lnTo>
                    <a:pt x="561" y="613"/>
                  </a:lnTo>
                  <a:lnTo>
                    <a:pt x="589" y="605"/>
                  </a:lnTo>
                  <a:lnTo>
                    <a:pt x="618" y="601"/>
                  </a:lnTo>
                  <a:lnTo>
                    <a:pt x="630" y="589"/>
                  </a:lnTo>
                  <a:lnTo>
                    <a:pt x="650" y="569"/>
                  </a:lnTo>
                  <a:lnTo>
                    <a:pt x="666" y="545"/>
                  </a:lnTo>
                  <a:lnTo>
                    <a:pt x="694" y="524"/>
                  </a:lnTo>
                  <a:lnTo>
                    <a:pt x="694" y="516"/>
                  </a:lnTo>
                  <a:lnTo>
                    <a:pt x="698" y="508"/>
                  </a:lnTo>
                  <a:lnTo>
                    <a:pt x="702" y="504"/>
                  </a:lnTo>
                  <a:lnTo>
                    <a:pt x="706" y="496"/>
                  </a:lnTo>
                  <a:lnTo>
                    <a:pt x="710" y="476"/>
                  </a:lnTo>
                  <a:lnTo>
                    <a:pt x="710" y="448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18" y="423"/>
                  </a:lnTo>
                  <a:lnTo>
                    <a:pt x="731" y="415"/>
                  </a:lnTo>
                  <a:lnTo>
                    <a:pt x="739" y="411"/>
                  </a:lnTo>
                  <a:lnTo>
                    <a:pt x="763" y="399"/>
                  </a:lnTo>
                  <a:lnTo>
                    <a:pt x="775" y="391"/>
                  </a:lnTo>
                  <a:lnTo>
                    <a:pt x="775" y="375"/>
                  </a:lnTo>
                  <a:lnTo>
                    <a:pt x="779" y="363"/>
                  </a:lnTo>
                  <a:lnTo>
                    <a:pt x="779" y="327"/>
                  </a:lnTo>
                  <a:lnTo>
                    <a:pt x="779" y="294"/>
                  </a:lnTo>
                  <a:lnTo>
                    <a:pt x="787" y="290"/>
                  </a:lnTo>
                  <a:lnTo>
                    <a:pt x="795" y="286"/>
                  </a:lnTo>
                  <a:lnTo>
                    <a:pt x="811" y="286"/>
                  </a:lnTo>
                  <a:lnTo>
                    <a:pt x="823" y="282"/>
                  </a:lnTo>
                  <a:lnTo>
                    <a:pt x="827" y="274"/>
                  </a:lnTo>
                  <a:lnTo>
                    <a:pt x="831" y="274"/>
                  </a:lnTo>
                  <a:lnTo>
                    <a:pt x="840" y="270"/>
                  </a:lnTo>
                  <a:lnTo>
                    <a:pt x="848" y="262"/>
                  </a:lnTo>
                  <a:lnTo>
                    <a:pt x="876" y="258"/>
                  </a:lnTo>
                  <a:lnTo>
                    <a:pt x="900" y="254"/>
                  </a:lnTo>
                  <a:lnTo>
                    <a:pt x="904" y="250"/>
                  </a:lnTo>
                  <a:lnTo>
                    <a:pt x="908" y="246"/>
                  </a:lnTo>
                  <a:lnTo>
                    <a:pt x="912" y="222"/>
                  </a:lnTo>
                  <a:lnTo>
                    <a:pt x="912" y="206"/>
                  </a:lnTo>
                  <a:lnTo>
                    <a:pt x="924" y="198"/>
                  </a:lnTo>
                  <a:lnTo>
                    <a:pt x="932" y="181"/>
                  </a:lnTo>
                  <a:lnTo>
                    <a:pt x="957" y="173"/>
                  </a:lnTo>
                  <a:lnTo>
                    <a:pt x="985" y="161"/>
                  </a:lnTo>
                  <a:lnTo>
                    <a:pt x="989" y="157"/>
                  </a:lnTo>
                  <a:lnTo>
                    <a:pt x="997" y="153"/>
                  </a:lnTo>
                  <a:lnTo>
                    <a:pt x="1001" y="113"/>
                  </a:lnTo>
                  <a:lnTo>
                    <a:pt x="1001" y="93"/>
                  </a:lnTo>
                  <a:lnTo>
                    <a:pt x="1013" y="85"/>
                  </a:lnTo>
                  <a:lnTo>
                    <a:pt x="1021" y="77"/>
                  </a:lnTo>
                  <a:lnTo>
                    <a:pt x="1049" y="68"/>
                  </a:lnTo>
                  <a:lnTo>
                    <a:pt x="1069" y="68"/>
                  </a:lnTo>
                  <a:lnTo>
                    <a:pt x="1118" y="68"/>
                  </a:lnTo>
                  <a:lnTo>
                    <a:pt x="1166" y="68"/>
                  </a:lnTo>
                  <a:lnTo>
                    <a:pt x="1166" y="64"/>
                  </a:lnTo>
                  <a:lnTo>
                    <a:pt x="1178" y="64"/>
                  </a:lnTo>
                  <a:lnTo>
                    <a:pt x="1182" y="64"/>
                  </a:lnTo>
                  <a:lnTo>
                    <a:pt x="1182" y="68"/>
                  </a:lnTo>
                  <a:lnTo>
                    <a:pt x="1211" y="68"/>
                  </a:lnTo>
                  <a:lnTo>
                    <a:pt x="1235" y="68"/>
                  </a:lnTo>
                  <a:lnTo>
                    <a:pt x="1259" y="64"/>
                  </a:lnTo>
                  <a:lnTo>
                    <a:pt x="1279" y="64"/>
                  </a:lnTo>
                  <a:lnTo>
                    <a:pt x="1283" y="56"/>
                  </a:lnTo>
                  <a:lnTo>
                    <a:pt x="1283" y="52"/>
                  </a:lnTo>
                  <a:lnTo>
                    <a:pt x="1283" y="48"/>
                  </a:lnTo>
                  <a:lnTo>
                    <a:pt x="1291" y="40"/>
                  </a:lnTo>
                  <a:lnTo>
                    <a:pt x="1307" y="28"/>
                  </a:lnTo>
                  <a:lnTo>
                    <a:pt x="1320" y="16"/>
                  </a:lnTo>
                  <a:lnTo>
                    <a:pt x="1336" y="8"/>
                  </a:lnTo>
                  <a:lnTo>
                    <a:pt x="1348" y="4"/>
                  </a:lnTo>
                  <a:lnTo>
                    <a:pt x="1364" y="0"/>
                  </a:lnTo>
                  <a:lnTo>
                    <a:pt x="1396" y="0"/>
                  </a:lnTo>
                  <a:lnTo>
                    <a:pt x="1400" y="4"/>
                  </a:lnTo>
                  <a:lnTo>
                    <a:pt x="1408" y="12"/>
                  </a:lnTo>
                  <a:lnTo>
                    <a:pt x="1400" y="16"/>
                  </a:lnTo>
                  <a:lnTo>
                    <a:pt x="1392" y="20"/>
                  </a:lnTo>
                  <a:lnTo>
                    <a:pt x="1384" y="20"/>
                  </a:lnTo>
                  <a:lnTo>
                    <a:pt x="1380" y="28"/>
                  </a:lnTo>
                  <a:lnTo>
                    <a:pt x="1384" y="48"/>
                  </a:lnTo>
                  <a:lnTo>
                    <a:pt x="1380" y="64"/>
                  </a:lnTo>
                  <a:lnTo>
                    <a:pt x="1376" y="68"/>
                  </a:lnTo>
                  <a:lnTo>
                    <a:pt x="1376" y="81"/>
                  </a:lnTo>
                  <a:lnTo>
                    <a:pt x="1376" y="89"/>
                  </a:lnTo>
                  <a:lnTo>
                    <a:pt x="1384" y="113"/>
                  </a:lnTo>
                  <a:lnTo>
                    <a:pt x="1400" y="133"/>
                  </a:lnTo>
                  <a:lnTo>
                    <a:pt x="1400" y="141"/>
                  </a:lnTo>
                  <a:lnTo>
                    <a:pt x="1400" y="153"/>
                  </a:lnTo>
                  <a:lnTo>
                    <a:pt x="1396" y="165"/>
                  </a:lnTo>
                  <a:lnTo>
                    <a:pt x="1384" y="181"/>
                  </a:lnTo>
                  <a:lnTo>
                    <a:pt x="1384" y="189"/>
                  </a:lnTo>
                  <a:lnTo>
                    <a:pt x="1384" y="198"/>
                  </a:lnTo>
                  <a:lnTo>
                    <a:pt x="1424" y="206"/>
                  </a:lnTo>
                  <a:lnTo>
                    <a:pt x="1441" y="210"/>
                  </a:lnTo>
                  <a:lnTo>
                    <a:pt x="1449" y="222"/>
                  </a:lnTo>
                  <a:lnTo>
                    <a:pt x="1457" y="234"/>
                  </a:lnTo>
                  <a:lnTo>
                    <a:pt x="1457" y="246"/>
                  </a:lnTo>
                  <a:lnTo>
                    <a:pt x="1457" y="262"/>
                  </a:lnTo>
                  <a:lnTo>
                    <a:pt x="1453" y="270"/>
                  </a:lnTo>
                  <a:lnTo>
                    <a:pt x="1453" y="274"/>
                  </a:lnTo>
                  <a:lnTo>
                    <a:pt x="1433" y="286"/>
                  </a:lnTo>
                  <a:lnTo>
                    <a:pt x="1412" y="294"/>
                  </a:lnTo>
                  <a:lnTo>
                    <a:pt x="1380" y="298"/>
                  </a:lnTo>
                  <a:lnTo>
                    <a:pt x="1348" y="306"/>
                  </a:lnTo>
                  <a:lnTo>
                    <a:pt x="1328" y="306"/>
                  </a:lnTo>
                  <a:lnTo>
                    <a:pt x="1312" y="306"/>
                  </a:lnTo>
                  <a:lnTo>
                    <a:pt x="1295" y="311"/>
                  </a:lnTo>
                  <a:lnTo>
                    <a:pt x="1283" y="323"/>
                  </a:lnTo>
                  <a:lnTo>
                    <a:pt x="1279" y="351"/>
                  </a:lnTo>
                  <a:lnTo>
                    <a:pt x="1271" y="379"/>
                  </a:lnTo>
                  <a:lnTo>
                    <a:pt x="1271" y="395"/>
                  </a:lnTo>
                  <a:lnTo>
                    <a:pt x="1271" y="411"/>
                  </a:lnTo>
                  <a:lnTo>
                    <a:pt x="1279" y="419"/>
                  </a:lnTo>
                  <a:lnTo>
                    <a:pt x="1283" y="428"/>
                  </a:lnTo>
                  <a:lnTo>
                    <a:pt x="1283" y="440"/>
                  </a:lnTo>
                  <a:lnTo>
                    <a:pt x="1291" y="448"/>
                  </a:lnTo>
                  <a:lnTo>
                    <a:pt x="1295" y="452"/>
                  </a:lnTo>
                  <a:lnTo>
                    <a:pt x="1299" y="460"/>
                  </a:lnTo>
                  <a:lnTo>
                    <a:pt x="1299" y="464"/>
                  </a:lnTo>
                  <a:lnTo>
                    <a:pt x="1299" y="476"/>
                  </a:lnTo>
                  <a:lnTo>
                    <a:pt x="1295" y="480"/>
                  </a:lnTo>
                  <a:lnTo>
                    <a:pt x="1291" y="480"/>
                  </a:lnTo>
                  <a:lnTo>
                    <a:pt x="1271" y="480"/>
                  </a:lnTo>
                  <a:lnTo>
                    <a:pt x="1255" y="480"/>
                  </a:lnTo>
                  <a:lnTo>
                    <a:pt x="1247" y="488"/>
                  </a:lnTo>
                  <a:lnTo>
                    <a:pt x="1243" y="492"/>
                  </a:lnTo>
                  <a:lnTo>
                    <a:pt x="1235" y="508"/>
                  </a:lnTo>
                  <a:lnTo>
                    <a:pt x="1235" y="532"/>
                  </a:lnTo>
                  <a:lnTo>
                    <a:pt x="1243" y="536"/>
                  </a:lnTo>
                  <a:lnTo>
                    <a:pt x="1247" y="545"/>
                  </a:lnTo>
                  <a:lnTo>
                    <a:pt x="1247" y="557"/>
                  </a:lnTo>
                  <a:lnTo>
                    <a:pt x="1247" y="569"/>
                  </a:lnTo>
                  <a:lnTo>
                    <a:pt x="1235" y="577"/>
                  </a:lnTo>
                  <a:lnTo>
                    <a:pt x="1227" y="581"/>
                  </a:lnTo>
                  <a:lnTo>
                    <a:pt x="1219" y="593"/>
                  </a:lnTo>
                  <a:lnTo>
                    <a:pt x="1215" y="609"/>
                  </a:lnTo>
                  <a:lnTo>
                    <a:pt x="1215" y="625"/>
                  </a:lnTo>
                  <a:lnTo>
                    <a:pt x="1211" y="645"/>
                  </a:lnTo>
                  <a:lnTo>
                    <a:pt x="1199" y="674"/>
                  </a:lnTo>
                  <a:lnTo>
                    <a:pt x="1182" y="698"/>
                  </a:lnTo>
                  <a:lnTo>
                    <a:pt x="1178" y="706"/>
                  </a:lnTo>
                  <a:lnTo>
                    <a:pt x="1166" y="710"/>
                  </a:lnTo>
                  <a:lnTo>
                    <a:pt x="1166" y="722"/>
                  </a:lnTo>
                  <a:lnTo>
                    <a:pt x="1154" y="726"/>
                  </a:lnTo>
                  <a:lnTo>
                    <a:pt x="1142" y="738"/>
                  </a:lnTo>
                  <a:lnTo>
                    <a:pt x="1122" y="742"/>
                  </a:lnTo>
                  <a:lnTo>
                    <a:pt x="1118" y="783"/>
                  </a:lnTo>
                  <a:lnTo>
                    <a:pt x="1114" y="823"/>
                  </a:lnTo>
                  <a:lnTo>
                    <a:pt x="1094" y="843"/>
                  </a:lnTo>
                  <a:lnTo>
                    <a:pt x="1078" y="855"/>
                  </a:lnTo>
                  <a:lnTo>
                    <a:pt x="1069" y="855"/>
                  </a:lnTo>
                  <a:lnTo>
                    <a:pt x="1053" y="859"/>
                  </a:lnTo>
                  <a:lnTo>
                    <a:pt x="1053" y="863"/>
                  </a:lnTo>
                  <a:lnTo>
                    <a:pt x="1037" y="867"/>
                  </a:lnTo>
                  <a:lnTo>
                    <a:pt x="1025" y="871"/>
                  </a:lnTo>
                  <a:lnTo>
                    <a:pt x="1021" y="879"/>
                  </a:lnTo>
                  <a:lnTo>
                    <a:pt x="1021" y="908"/>
                  </a:lnTo>
                  <a:lnTo>
                    <a:pt x="1021" y="920"/>
                  </a:lnTo>
                  <a:lnTo>
                    <a:pt x="1025" y="920"/>
                  </a:lnTo>
                  <a:lnTo>
                    <a:pt x="1033" y="928"/>
                  </a:lnTo>
                  <a:lnTo>
                    <a:pt x="1033" y="932"/>
                  </a:lnTo>
                  <a:lnTo>
                    <a:pt x="1037" y="952"/>
                  </a:lnTo>
                  <a:lnTo>
                    <a:pt x="1053" y="956"/>
                  </a:lnTo>
                  <a:lnTo>
                    <a:pt x="1073" y="964"/>
                  </a:lnTo>
                  <a:lnTo>
                    <a:pt x="1078" y="980"/>
                  </a:lnTo>
                  <a:lnTo>
                    <a:pt x="1086" y="992"/>
                  </a:lnTo>
                  <a:lnTo>
                    <a:pt x="1106" y="1004"/>
                  </a:lnTo>
                  <a:lnTo>
                    <a:pt x="1126" y="1008"/>
                  </a:lnTo>
                  <a:lnTo>
                    <a:pt x="1126" y="1021"/>
                  </a:lnTo>
                  <a:lnTo>
                    <a:pt x="1126" y="1029"/>
                  </a:lnTo>
                  <a:lnTo>
                    <a:pt x="1122" y="1033"/>
                  </a:lnTo>
                  <a:lnTo>
                    <a:pt x="1118" y="1049"/>
                  </a:lnTo>
                  <a:lnTo>
                    <a:pt x="1118" y="1061"/>
                  </a:lnTo>
                  <a:lnTo>
                    <a:pt x="1106" y="1069"/>
                  </a:lnTo>
                  <a:lnTo>
                    <a:pt x="1098" y="1081"/>
                  </a:lnTo>
                  <a:lnTo>
                    <a:pt x="1065" y="1081"/>
                  </a:lnTo>
                  <a:lnTo>
                    <a:pt x="1037" y="1089"/>
                  </a:lnTo>
                  <a:lnTo>
                    <a:pt x="1033" y="1089"/>
                  </a:lnTo>
                  <a:lnTo>
                    <a:pt x="1033" y="1093"/>
                  </a:lnTo>
                  <a:lnTo>
                    <a:pt x="989" y="1097"/>
                  </a:lnTo>
                  <a:lnTo>
                    <a:pt x="981" y="1101"/>
                  </a:lnTo>
                  <a:lnTo>
                    <a:pt x="977" y="1101"/>
                  </a:lnTo>
                  <a:lnTo>
                    <a:pt x="973" y="1105"/>
                  </a:lnTo>
                  <a:lnTo>
                    <a:pt x="948" y="1121"/>
                  </a:lnTo>
                  <a:lnTo>
                    <a:pt x="920" y="1138"/>
                  </a:lnTo>
                  <a:lnTo>
                    <a:pt x="920" y="1154"/>
                  </a:lnTo>
                  <a:lnTo>
                    <a:pt x="908" y="1174"/>
                  </a:lnTo>
                  <a:lnTo>
                    <a:pt x="912" y="1182"/>
                  </a:lnTo>
                  <a:lnTo>
                    <a:pt x="920" y="1182"/>
                  </a:lnTo>
                  <a:lnTo>
                    <a:pt x="920" y="1198"/>
                  </a:lnTo>
                  <a:lnTo>
                    <a:pt x="920" y="1214"/>
                  </a:lnTo>
                  <a:lnTo>
                    <a:pt x="924" y="1230"/>
                  </a:lnTo>
                  <a:lnTo>
                    <a:pt x="928" y="1234"/>
                  </a:lnTo>
                  <a:lnTo>
                    <a:pt x="932" y="1251"/>
                  </a:lnTo>
                  <a:lnTo>
                    <a:pt x="936" y="1267"/>
                  </a:lnTo>
                  <a:lnTo>
                    <a:pt x="936" y="1287"/>
                  </a:lnTo>
                  <a:lnTo>
                    <a:pt x="936" y="1299"/>
                  </a:lnTo>
                  <a:lnTo>
                    <a:pt x="948" y="1307"/>
                  </a:lnTo>
                  <a:lnTo>
                    <a:pt x="957" y="1319"/>
                  </a:lnTo>
                  <a:lnTo>
                    <a:pt x="957" y="1331"/>
                  </a:lnTo>
                  <a:lnTo>
                    <a:pt x="957" y="1347"/>
                  </a:lnTo>
                  <a:lnTo>
                    <a:pt x="952" y="1351"/>
                  </a:lnTo>
                  <a:lnTo>
                    <a:pt x="948" y="1359"/>
                  </a:lnTo>
                  <a:lnTo>
                    <a:pt x="944" y="1364"/>
                  </a:lnTo>
                  <a:lnTo>
                    <a:pt x="932" y="1368"/>
                  </a:lnTo>
                  <a:lnTo>
                    <a:pt x="904" y="1372"/>
                  </a:lnTo>
                  <a:lnTo>
                    <a:pt x="876" y="1380"/>
                  </a:lnTo>
                  <a:lnTo>
                    <a:pt x="868" y="1384"/>
                  </a:lnTo>
                  <a:lnTo>
                    <a:pt x="864" y="1392"/>
                  </a:lnTo>
                  <a:lnTo>
                    <a:pt x="844" y="1392"/>
                  </a:lnTo>
                  <a:lnTo>
                    <a:pt x="827" y="139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8" name="Freeform 41"/>
            <p:cNvSpPr>
              <a:spLocks/>
            </p:cNvSpPr>
            <p:nvPr/>
          </p:nvSpPr>
          <p:spPr bwMode="auto">
            <a:xfrm>
              <a:off x="1252621" y="3601210"/>
              <a:ext cx="1003300" cy="689091"/>
            </a:xfrm>
            <a:custGeom>
              <a:avLst/>
              <a:gdLst>
                <a:gd name="T0" fmla="*/ 2147483647 w 1118"/>
                <a:gd name="T1" fmla="*/ 2147483647 h 774"/>
                <a:gd name="T2" fmla="*/ 2147483647 w 1118"/>
                <a:gd name="T3" fmla="*/ 2147483647 h 774"/>
                <a:gd name="T4" fmla="*/ 2147483647 w 1118"/>
                <a:gd name="T5" fmla="*/ 2147483647 h 774"/>
                <a:gd name="T6" fmla="*/ 2147483647 w 1118"/>
                <a:gd name="T7" fmla="*/ 2147483647 h 774"/>
                <a:gd name="T8" fmla="*/ 2147483647 w 1118"/>
                <a:gd name="T9" fmla="*/ 2147483647 h 774"/>
                <a:gd name="T10" fmla="*/ 2147483647 w 1118"/>
                <a:gd name="T11" fmla="*/ 2147483647 h 774"/>
                <a:gd name="T12" fmla="*/ 2147483647 w 1118"/>
                <a:gd name="T13" fmla="*/ 2147483647 h 774"/>
                <a:gd name="T14" fmla="*/ 2147483647 w 1118"/>
                <a:gd name="T15" fmla="*/ 2147483647 h 774"/>
                <a:gd name="T16" fmla="*/ 2147483647 w 1118"/>
                <a:gd name="T17" fmla="*/ 2147483647 h 774"/>
                <a:gd name="T18" fmla="*/ 2147483647 w 1118"/>
                <a:gd name="T19" fmla="*/ 2147483647 h 774"/>
                <a:gd name="T20" fmla="*/ 2147483647 w 1118"/>
                <a:gd name="T21" fmla="*/ 2147483647 h 774"/>
                <a:gd name="T22" fmla="*/ 2147483647 w 1118"/>
                <a:gd name="T23" fmla="*/ 2147483647 h 774"/>
                <a:gd name="T24" fmla="*/ 0 w 1118"/>
                <a:gd name="T25" fmla="*/ 2147483647 h 774"/>
                <a:gd name="T26" fmla="*/ 2147483647 w 1118"/>
                <a:gd name="T27" fmla="*/ 2147483647 h 774"/>
                <a:gd name="T28" fmla="*/ 2147483647 w 1118"/>
                <a:gd name="T29" fmla="*/ 2147483647 h 774"/>
                <a:gd name="T30" fmla="*/ 2147483647 w 1118"/>
                <a:gd name="T31" fmla="*/ 2147483647 h 774"/>
                <a:gd name="T32" fmla="*/ 2147483647 w 1118"/>
                <a:gd name="T33" fmla="*/ 2147483647 h 774"/>
                <a:gd name="T34" fmla="*/ 2147483647 w 1118"/>
                <a:gd name="T35" fmla="*/ 2147483647 h 774"/>
                <a:gd name="T36" fmla="*/ 2147483647 w 1118"/>
                <a:gd name="T37" fmla="*/ 2147483647 h 774"/>
                <a:gd name="T38" fmla="*/ 2147483647 w 1118"/>
                <a:gd name="T39" fmla="*/ 2147483647 h 774"/>
                <a:gd name="T40" fmla="*/ 2147483647 w 1118"/>
                <a:gd name="T41" fmla="*/ 2147483647 h 774"/>
                <a:gd name="T42" fmla="*/ 2147483647 w 1118"/>
                <a:gd name="T43" fmla="*/ 2147483647 h 774"/>
                <a:gd name="T44" fmla="*/ 2147483647 w 1118"/>
                <a:gd name="T45" fmla="*/ 2147483647 h 774"/>
                <a:gd name="T46" fmla="*/ 2147483647 w 1118"/>
                <a:gd name="T47" fmla="*/ 2147483647 h 774"/>
                <a:gd name="T48" fmla="*/ 2147483647 w 1118"/>
                <a:gd name="T49" fmla="*/ 2147483647 h 774"/>
                <a:gd name="T50" fmla="*/ 2147483647 w 1118"/>
                <a:gd name="T51" fmla="*/ 2147483647 h 774"/>
                <a:gd name="T52" fmla="*/ 2147483647 w 1118"/>
                <a:gd name="T53" fmla="*/ 2147483647 h 774"/>
                <a:gd name="T54" fmla="*/ 2147483647 w 1118"/>
                <a:gd name="T55" fmla="*/ 2147483647 h 774"/>
                <a:gd name="T56" fmla="*/ 2147483647 w 1118"/>
                <a:gd name="T57" fmla="*/ 2147483647 h 774"/>
                <a:gd name="T58" fmla="*/ 2147483647 w 1118"/>
                <a:gd name="T59" fmla="*/ 2147483647 h 774"/>
                <a:gd name="T60" fmla="*/ 2147483647 w 1118"/>
                <a:gd name="T61" fmla="*/ 2147483647 h 774"/>
                <a:gd name="T62" fmla="*/ 2147483647 w 1118"/>
                <a:gd name="T63" fmla="*/ 2147483647 h 774"/>
                <a:gd name="T64" fmla="*/ 2147483647 w 1118"/>
                <a:gd name="T65" fmla="*/ 2147483647 h 774"/>
                <a:gd name="T66" fmla="*/ 2147483647 w 1118"/>
                <a:gd name="T67" fmla="*/ 2147483647 h 774"/>
                <a:gd name="T68" fmla="*/ 2147483647 w 1118"/>
                <a:gd name="T69" fmla="*/ 2147483647 h 774"/>
                <a:gd name="T70" fmla="*/ 2147483647 w 1118"/>
                <a:gd name="T71" fmla="*/ 2147483647 h 774"/>
                <a:gd name="T72" fmla="*/ 2147483647 w 1118"/>
                <a:gd name="T73" fmla="*/ 2147483647 h 774"/>
                <a:gd name="T74" fmla="*/ 2147483647 w 1118"/>
                <a:gd name="T75" fmla="*/ 2147483647 h 774"/>
                <a:gd name="T76" fmla="*/ 2147483647 w 1118"/>
                <a:gd name="T77" fmla="*/ 2147483647 h 774"/>
                <a:gd name="T78" fmla="*/ 2147483647 w 1118"/>
                <a:gd name="T79" fmla="*/ 2147483647 h 774"/>
                <a:gd name="T80" fmla="*/ 2147483647 w 1118"/>
                <a:gd name="T81" fmla="*/ 2147483647 h 774"/>
                <a:gd name="T82" fmla="*/ 2147483647 w 1118"/>
                <a:gd name="T83" fmla="*/ 2147483647 h 774"/>
                <a:gd name="T84" fmla="*/ 2147483647 w 1118"/>
                <a:gd name="T85" fmla="*/ 2147483647 h 774"/>
                <a:gd name="T86" fmla="*/ 2147483647 w 1118"/>
                <a:gd name="T87" fmla="*/ 2147483647 h 774"/>
                <a:gd name="T88" fmla="*/ 2147483647 w 1118"/>
                <a:gd name="T89" fmla="*/ 2147483647 h 774"/>
                <a:gd name="T90" fmla="*/ 2147483647 w 1118"/>
                <a:gd name="T91" fmla="*/ 2147483647 h 774"/>
                <a:gd name="T92" fmla="*/ 2147483647 w 1118"/>
                <a:gd name="T93" fmla="*/ 2147483647 h 774"/>
                <a:gd name="T94" fmla="*/ 2147483647 w 1118"/>
                <a:gd name="T95" fmla="*/ 2147483647 h 774"/>
                <a:gd name="T96" fmla="*/ 2147483647 w 1118"/>
                <a:gd name="T97" fmla="*/ 2147483647 h 774"/>
                <a:gd name="T98" fmla="*/ 2147483647 w 1118"/>
                <a:gd name="T99" fmla="*/ 2147483647 h 774"/>
                <a:gd name="T100" fmla="*/ 2147483647 w 1118"/>
                <a:gd name="T101" fmla="*/ 2147483647 h 7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8"/>
                <a:gd name="T154" fmla="*/ 0 h 774"/>
                <a:gd name="T155" fmla="*/ 1118 w 1118"/>
                <a:gd name="T156" fmla="*/ 774 h 7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8" h="774">
                  <a:moveTo>
                    <a:pt x="638" y="774"/>
                  </a:moveTo>
                  <a:lnTo>
                    <a:pt x="626" y="766"/>
                  </a:lnTo>
                  <a:lnTo>
                    <a:pt x="614" y="762"/>
                  </a:lnTo>
                  <a:lnTo>
                    <a:pt x="614" y="758"/>
                  </a:lnTo>
                  <a:lnTo>
                    <a:pt x="609" y="758"/>
                  </a:lnTo>
                  <a:lnTo>
                    <a:pt x="597" y="754"/>
                  </a:lnTo>
                  <a:lnTo>
                    <a:pt x="589" y="750"/>
                  </a:lnTo>
                  <a:lnTo>
                    <a:pt x="577" y="726"/>
                  </a:lnTo>
                  <a:lnTo>
                    <a:pt x="561" y="706"/>
                  </a:lnTo>
                  <a:lnTo>
                    <a:pt x="561" y="698"/>
                  </a:lnTo>
                  <a:lnTo>
                    <a:pt x="557" y="682"/>
                  </a:lnTo>
                  <a:lnTo>
                    <a:pt x="553" y="673"/>
                  </a:lnTo>
                  <a:lnTo>
                    <a:pt x="541" y="661"/>
                  </a:lnTo>
                  <a:lnTo>
                    <a:pt x="529" y="653"/>
                  </a:lnTo>
                  <a:lnTo>
                    <a:pt x="517" y="641"/>
                  </a:lnTo>
                  <a:lnTo>
                    <a:pt x="488" y="625"/>
                  </a:lnTo>
                  <a:lnTo>
                    <a:pt x="480" y="613"/>
                  </a:lnTo>
                  <a:lnTo>
                    <a:pt x="476" y="597"/>
                  </a:lnTo>
                  <a:lnTo>
                    <a:pt x="476" y="585"/>
                  </a:lnTo>
                  <a:lnTo>
                    <a:pt x="472" y="585"/>
                  </a:lnTo>
                  <a:lnTo>
                    <a:pt x="468" y="581"/>
                  </a:lnTo>
                  <a:lnTo>
                    <a:pt x="448" y="581"/>
                  </a:lnTo>
                  <a:lnTo>
                    <a:pt x="432" y="581"/>
                  </a:lnTo>
                  <a:lnTo>
                    <a:pt x="416" y="585"/>
                  </a:lnTo>
                  <a:lnTo>
                    <a:pt x="404" y="589"/>
                  </a:lnTo>
                  <a:lnTo>
                    <a:pt x="380" y="585"/>
                  </a:lnTo>
                  <a:lnTo>
                    <a:pt x="359" y="585"/>
                  </a:lnTo>
                  <a:lnTo>
                    <a:pt x="315" y="597"/>
                  </a:lnTo>
                  <a:lnTo>
                    <a:pt x="267" y="613"/>
                  </a:lnTo>
                  <a:lnTo>
                    <a:pt x="226" y="617"/>
                  </a:lnTo>
                  <a:lnTo>
                    <a:pt x="214" y="621"/>
                  </a:lnTo>
                  <a:lnTo>
                    <a:pt x="198" y="621"/>
                  </a:lnTo>
                  <a:lnTo>
                    <a:pt x="178" y="621"/>
                  </a:lnTo>
                  <a:lnTo>
                    <a:pt x="174" y="605"/>
                  </a:lnTo>
                  <a:lnTo>
                    <a:pt x="146" y="585"/>
                  </a:lnTo>
                  <a:lnTo>
                    <a:pt x="109" y="561"/>
                  </a:lnTo>
                  <a:lnTo>
                    <a:pt x="89" y="556"/>
                  </a:lnTo>
                  <a:lnTo>
                    <a:pt x="77" y="556"/>
                  </a:lnTo>
                  <a:lnTo>
                    <a:pt x="57" y="552"/>
                  </a:lnTo>
                  <a:lnTo>
                    <a:pt x="57" y="528"/>
                  </a:lnTo>
                  <a:lnTo>
                    <a:pt x="53" y="500"/>
                  </a:lnTo>
                  <a:lnTo>
                    <a:pt x="53" y="492"/>
                  </a:lnTo>
                  <a:lnTo>
                    <a:pt x="49" y="484"/>
                  </a:lnTo>
                  <a:lnTo>
                    <a:pt x="45" y="472"/>
                  </a:lnTo>
                  <a:lnTo>
                    <a:pt x="33" y="468"/>
                  </a:lnTo>
                  <a:lnTo>
                    <a:pt x="25" y="448"/>
                  </a:lnTo>
                  <a:lnTo>
                    <a:pt x="16" y="427"/>
                  </a:lnTo>
                  <a:lnTo>
                    <a:pt x="8" y="395"/>
                  </a:lnTo>
                  <a:lnTo>
                    <a:pt x="4" y="363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47"/>
                  </a:lnTo>
                  <a:lnTo>
                    <a:pt x="0" y="331"/>
                  </a:lnTo>
                  <a:lnTo>
                    <a:pt x="4" y="331"/>
                  </a:lnTo>
                  <a:lnTo>
                    <a:pt x="8" y="327"/>
                  </a:lnTo>
                  <a:lnTo>
                    <a:pt x="20" y="306"/>
                  </a:lnTo>
                  <a:lnTo>
                    <a:pt x="33" y="290"/>
                  </a:lnTo>
                  <a:lnTo>
                    <a:pt x="37" y="290"/>
                  </a:lnTo>
                  <a:lnTo>
                    <a:pt x="49" y="290"/>
                  </a:lnTo>
                  <a:lnTo>
                    <a:pt x="61" y="302"/>
                  </a:lnTo>
                  <a:lnTo>
                    <a:pt x="81" y="310"/>
                  </a:lnTo>
                  <a:lnTo>
                    <a:pt x="89" y="310"/>
                  </a:lnTo>
                  <a:lnTo>
                    <a:pt x="97" y="310"/>
                  </a:lnTo>
                  <a:lnTo>
                    <a:pt x="109" y="306"/>
                  </a:lnTo>
                  <a:lnTo>
                    <a:pt x="121" y="306"/>
                  </a:lnTo>
                  <a:lnTo>
                    <a:pt x="125" y="298"/>
                  </a:lnTo>
                  <a:lnTo>
                    <a:pt x="129" y="294"/>
                  </a:lnTo>
                  <a:lnTo>
                    <a:pt x="146" y="294"/>
                  </a:lnTo>
                  <a:lnTo>
                    <a:pt x="166" y="294"/>
                  </a:lnTo>
                  <a:lnTo>
                    <a:pt x="174" y="298"/>
                  </a:lnTo>
                  <a:lnTo>
                    <a:pt x="194" y="298"/>
                  </a:lnTo>
                  <a:lnTo>
                    <a:pt x="202" y="286"/>
                  </a:lnTo>
                  <a:lnTo>
                    <a:pt x="218" y="278"/>
                  </a:lnTo>
                  <a:lnTo>
                    <a:pt x="238" y="274"/>
                  </a:lnTo>
                  <a:lnTo>
                    <a:pt x="242" y="266"/>
                  </a:lnTo>
                  <a:lnTo>
                    <a:pt x="315" y="266"/>
                  </a:lnTo>
                  <a:lnTo>
                    <a:pt x="359" y="262"/>
                  </a:lnTo>
                  <a:lnTo>
                    <a:pt x="388" y="250"/>
                  </a:lnTo>
                  <a:lnTo>
                    <a:pt x="408" y="230"/>
                  </a:lnTo>
                  <a:lnTo>
                    <a:pt x="440" y="230"/>
                  </a:lnTo>
                  <a:lnTo>
                    <a:pt x="468" y="230"/>
                  </a:lnTo>
                  <a:lnTo>
                    <a:pt x="476" y="230"/>
                  </a:lnTo>
                  <a:lnTo>
                    <a:pt x="480" y="218"/>
                  </a:lnTo>
                  <a:lnTo>
                    <a:pt x="488" y="214"/>
                  </a:lnTo>
                  <a:lnTo>
                    <a:pt x="505" y="210"/>
                  </a:lnTo>
                  <a:lnTo>
                    <a:pt x="513" y="205"/>
                  </a:lnTo>
                  <a:lnTo>
                    <a:pt x="517" y="193"/>
                  </a:lnTo>
                  <a:lnTo>
                    <a:pt x="525" y="193"/>
                  </a:lnTo>
                  <a:lnTo>
                    <a:pt x="529" y="193"/>
                  </a:lnTo>
                  <a:lnTo>
                    <a:pt x="537" y="189"/>
                  </a:lnTo>
                  <a:lnTo>
                    <a:pt x="549" y="177"/>
                  </a:lnTo>
                  <a:lnTo>
                    <a:pt x="549" y="169"/>
                  </a:lnTo>
                  <a:lnTo>
                    <a:pt x="553" y="157"/>
                  </a:lnTo>
                  <a:lnTo>
                    <a:pt x="549" y="153"/>
                  </a:lnTo>
                  <a:lnTo>
                    <a:pt x="541" y="141"/>
                  </a:lnTo>
                  <a:lnTo>
                    <a:pt x="541" y="133"/>
                  </a:lnTo>
                  <a:lnTo>
                    <a:pt x="541" y="129"/>
                  </a:lnTo>
                  <a:lnTo>
                    <a:pt x="553" y="121"/>
                  </a:lnTo>
                  <a:lnTo>
                    <a:pt x="557" y="109"/>
                  </a:lnTo>
                  <a:lnTo>
                    <a:pt x="573" y="105"/>
                  </a:lnTo>
                  <a:lnTo>
                    <a:pt x="585" y="97"/>
                  </a:lnTo>
                  <a:lnTo>
                    <a:pt x="585" y="93"/>
                  </a:lnTo>
                  <a:lnTo>
                    <a:pt x="585" y="88"/>
                  </a:lnTo>
                  <a:lnTo>
                    <a:pt x="581" y="84"/>
                  </a:lnTo>
                  <a:lnTo>
                    <a:pt x="577" y="80"/>
                  </a:lnTo>
                  <a:lnTo>
                    <a:pt x="565" y="80"/>
                  </a:lnTo>
                  <a:lnTo>
                    <a:pt x="557" y="76"/>
                  </a:lnTo>
                  <a:lnTo>
                    <a:pt x="557" y="72"/>
                  </a:lnTo>
                  <a:lnTo>
                    <a:pt x="557" y="60"/>
                  </a:lnTo>
                  <a:lnTo>
                    <a:pt x="561" y="56"/>
                  </a:lnTo>
                  <a:lnTo>
                    <a:pt x="561" y="40"/>
                  </a:lnTo>
                  <a:lnTo>
                    <a:pt x="561" y="20"/>
                  </a:lnTo>
                  <a:lnTo>
                    <a:pt x="573" y="12"/>
                  </a:lnTo>
                  <a:lnTo>
                    <a:pt x="597" y="0"/>
                  </a:lnTo>
                  <a:lnTo>
                    <a:pt x="638" y="4"/>
                  </a:lnTo>
                  <a:lnTo>
                    <a:pt x="678" y="4"/>
                  </a:lnTo>
                  <a:lnTo>
                    <a:pt x="682" y="8"/>
                  </a:lnTo>
                  <a:lnTo>
                    <a:pt x="690" y="8"/>
                  </a:lnTo>
                  <a:lnTo>
                    <a:pt x="694" y="20"/>
                  </a:lnTo>
                  <a:lnTo>
                    <a:pt x="698" y="28"/>
                  </a:lnTo>
                  <a:lnTo>
                    <a:pt x="702" y="32"/>
                  </a:lnTo>
                  <a:lnTo>
                    <a:pt x="706" y="36"/>
                  </a:lnTo>
                  <a:lnTo>
                    <a:pt x="747" y="40"/>
                  </a:lnTo>
                  <a:lnTo>
                    <a:pt x="783" y="48"/>
                  </a:lnTo>
                  <a:lnTo>
                    <a:pt x="783" y="60"/>
                  </a:lnTo>
                  <a:lnTo>
                    <a:pt x="787" y="76"/>
                  </a:lnTo>
                  <a:lnTo>
                    <a:pt x="787" y="105"/>
                  </a:lnTo>
                  <a:lnTo>
                    <a:pt x="787" y="137"/>
                  </a:lnTo>
                  <a:lnTo>
                    <a:pt x="807" y="145"/>
                  </a:lnTo>
                  <a:lnTo>
                    <a:pt x="823" y="153"/>
                  </a:lnTo>
                  <a:lnTo>
                    <a:pt x="827" y="157"/>
                  </a:lnTo>
                  <a:lnTo>
                    <a:pt x="831" y="165"/>
                  </a:lnTo>
                  <a:lnTo>
                    <a:pt x="843" y="169"/>
                  </a:lnTo>
                  <a:lnTo>
                    <a:pt x="864" y="177"/>
                  </a:lnTo>
                  <a:lnTo>
                    <a:pt x="872" y="193"/>
                  </a:lnTo>
                  <a:lnTo>
                    <a:pt x="888" y="205"/>
                  </a:lnTo>
                  <a:lnTo>
                    <a:pt x="892" y="214"/>
                  </a:lnTo>
                  <a:lnTo>
                    <a:pt x="892" y="218"/>
                  </a:lnTo>
                  <a:lnTo>
                    <a:pt x="896" y="226"/>
                  </a:lnTo>
                  <a:lnTo>
                    <a:pt x="904" y="230"/>
                  </a:lnTo>
                  <a:lnTo>
                    <a:pt x="928" y="238"/>
                  </a:lnTo>
                  <a:lnTo>
                    <a:pt x="952" y="242"/>
                  </a:lnTo>
                  <a:lnTo>
                    <a:pt x="952" y="282"/>
                  </a:lnTo>
                  <a:lnTo>
                    <a:pt x="952" y="322"/>
                  </a:lnTo>
                  <a:lnTo>
                    <a:pt x="960" y="331"/>
                  </a:lnTo>
                  <a:lnTo>
                    <a:pt x="964" y="339"/>
                  </a:lnTo>
                  <a:lnTo>
                    <a:pt x="964" y="363"/>
                  </a:lnTo>
                  <a:lnTo>
                    <a:pt x="964" y="387"/>
                  </a:lnTo>
                  <a:lnTo>
                    <a:pt x="969" y="395"/>
                  </a:lnTo>
                  <a:lnTo>
                    <a:pt x="973" y="395"/>
                  </a:lnTo>
                  <a:lnTo>
                    <a:pt x="973" y="399"/>
                  </a:lnTo>
                  <a:lnTo>
                    <a:pt x="977" y="407"/>
                  </a:lnTo>
                  <a:lnTo>
                    <a:pt x="1021" y="435"/>
                  </a:lnTo>
                  <a:lnTo>
                    <a:pt x="1061" y="468"/>
                  </a:lnTo>
                  <a:lnTo>
                    <a:pt x="1065" y="496"/>
                  </a:lnTo>
                  <a:lnTo>
                    <a:pt x="1069" y="524"/>
                  </a:lnTo>
                  <a:lnTo>
                    <a:pt x="1081" y="536"/>
                  </a:lnTo>
                  <a:lnTo>
                    <a:pt x="1094" y="552"/>
                  </a:lnTo>
                  <a:lnTo>
                    <a:pt x="1094" y="561"/>
                  </a:lnTo>
                  <a:lnTo>
                    <a:pt x="1098" y="577"/>
                  </a:lnTo>
                  <a:lnTo>
                    <a:pt x="1110" y="581"/>
                  </a:lnTo>
                  <a:lnTo>
                    <a:pt x="1118" y="585"/>
                  </a:lnTo>
                  <a:lnTo>
                    <a:pt x="1118" y="593"/>
                  </a:lnTo>
                  <a:lnTo>
                    <a:pt x="1118" y="601"/>
                  </a:lnTo>
                  <a:lnTo>
                    <a:pt x="1114" y="601"/>
                  </a:lnTo>
                  <a:lnTo>
                    <a:pt x="1114" y="605"/>
                  </a:lnTo>
                  <a:lnTo>
                    <a:pt x="1110" y="641"/>
                  </a:lnTo>
                  <a:lnTo>
                    <a:pt x="1102" y="661"/>
                  </a:lnTo>
                  <a:lnTo>
                    <a:pt x="1098" y="669"/>
                  </a:lnTo>
                  <a:lnTo>
                    <a:pt x="1094" y="702"/>
                  </a:lnTo>
                  <a:lnTo>
                    <a:pt x="1090" y="706"/>
                  </a:lnTo>
                  <a:lnTo>
                    <a:pt x="1086" y="710"/>
                  </a:lnTo>
                  <a:lnTo>
                    <a:pt x="1081" y="710"/>
                  </a:lnTo>
                  <a:lnTo>
                    <a:pt x="1077" y="710"/>
                  </a:lnTo>
                  <a:lnTo>
                    <a:pt x="1069" y="706"/>
                  </a:lnTo>
                  <a:lnTo>
                    <a:pt x="1057" y="706"/>
                  </a:lnTo>
                  <a:lnTo>
                    <a:pt x="1041" y="706"/>
                  </a:lnTo>
                  <a:lnTo>
                    <a:pt x="1033" y="698"/>
                  </a:lnTo>
                  <a:lnTo>
                    <a:pt x="1025" y="690"/>
                  </a:lnTo>
                  <a:lnTo>
                    <a:pt x="989" y="682"/>
                  </a:lnTo>
                  <a:lnTo>
                    <a:pt x="977" y="678"/>
                  </a:lnTo>
                  <a:lnTo>
                    <a:pt x="960" y="673"/>
                  </a:lnTo>
                  <a:lnTo>
                    <a:pt x="940" y="673"/>
                  </a:lnTo>
                  <a:lnTo>
                    <a:pt x="936" y="669"/>
                  </a:lnTo>
                  <a:lnTo>
                    <a:pt x="928" y="669"/>
                  </a:lnTo>
                  <a:lnTo>
                    <a:pt x="916" y="669"/>
                  </a:lnTo>
                  <a:lnTo>
                    <a:pt x="900" y="669"/>
                  </a:lnTo>
                  <a:lnTo>
                    <a:pt x="892" y="673"/>
                  </a:lnTo>
                  <a:lnTo>
                    <a:pt x="876" y="678"/>
                  </a:lnTo>
                  <a:lnTo>
                    <a:pt x="876" y="682"/>
                  </a:lnTo>
                  <a:lnTo>
                    <a:pt x="872" y="690"/>
                  </a:lnTo>
                  <a:lnTo>
                    <a:pt x="864" y="710"/>
                  </a:lnTo>
                  <a:lnTo>
                    <a:pt x="856" y="738"/>
                  </a:lnTo>
                  <a:lnTo>
                    <a:pt x="835" y="750"/>
                  </a:lnTo>
                  <a:lnTo>
                    <a:pt x="819" y="762"/>
                  </a:lnTo>
                  <a:lnTo>
                    <a:pt x="795" y="766"/>
                  </a:lnTo>
                  <a:lnTo>
                    <a:pt x="783" y="774"/>
                  </a:lnTo>
                  <a:lnTo>
                    <a:pt x="771" y="774"/>
                  </a:lnTo>
                  <a:lnTo>
                    <a:pt x="755" y="774"/>
                  </a:lnTo>
                  <a:lnTo>
                    <a:pt x="743" y="766"/>
                  </a:lnTo>
                  <a:lnTo>
                    <a:pt x="722" y="762"/>
                  </a:lnTo>
                  <a:lnTo>
                    <a:pt x="714" y="762"/>
                  </a:lnTo>
                  <a:lnTo>
                    <a:pt x="698" y="762"/>
                  </a:lnTo>
                  <a:lnTo>
                    <a:pt x="694" y="766"/>
                  </a:lnTo>
                  <a:lnTo>
                    <a:pt x="682" y="774"/>
                  </a:lnTo>
                  <a:lnTo>
                    <a:pt x="662" y="774"/>
                  </a:lnTo>
                  <a:lnTo>
                    <a:pt x="638" y="774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79" name="Freeform 42"/>
            <p:cNvSpPr>
              <a:spLocks/>
            </p:cNvSpPr>
            <p:nvPr/>
          </p:nvSpPr>
          <p:spPr bwMode="auto">
            <a:xfrm>
              <a:off x="7340684" y="3554189"/>
              <a:ext cx="1114425" cy="726383"/>
            </a:xfrm>
            <a:custGeom>
              <a:avLst/>
              <a:gdLst>
                <a:gd name="T0" fmla="*/ 2147483647 w 1242"/>
                <a:gd name="T1" fmla="*/ 2147483647 h 815"/>
                <a:gd name="T2" fmla="*/ 2147483647 w 1242"/>
                <a:gd name="T3" fmla="*/ 2147483647 h 815"/>
                <a:gd name="T4" fmla="*/ 2147483647 w 1242"/>
                <a:gd name="T5" fmla="*/ 2147483647 h 815"/>
                <a:gd name="T6" fmla="*/ 2147483647 w 1242"/>
                <a:gd name="T7" fmla="*/ 2147483647 h 815"/>
                <a:gd name="T8" fmla="*/ 2147483647 w 1242"/>
                <a:gd name="T9" fmla="*/ 2147483647 h 815"/>
                <a:gd name="T10" fmla="*/ 2147483647 w 1242"/>
                <a:gd name="T11" fmla="*/ 2147483647 h 815"/>
                <a:gd name="T12" fmla="*/ 2147483647 w 1242"/>
                <a:gd name="T13" fmla="*/ 2147483647 h 815"/>
                <a:gd name="T14" fmla="*/ 2147483647 w 1242"/>
                <a:gd name="T15" fmla="*/ 2147483647 h 815"/>
                <a:gd name="T16" fmla="*/ 2147483647 w 1242"/>
                <a:gd name="T17" fmla="*/ 2147483647 h 815"/>
                <a:gd name="T18" fmla="*/ 2147483647 w 1242"/>
                <a:gd name="T19" fmla="*/ 2147483647 h 815"/>
                <a:gd name="T20" fmla="*/ 2147483647 w 1242"/>
                <a:gd name="T21" fmla="*/ 2147483647 h 815"/>
                <a:gd name="T22" fmla="*/ 2147483647 w 1242"/>
                <a:gd name="T23" fmla="*/ 2147483647 h 815"/>
                <a:gd name="T24" fmla="*/ 2147483647 w 1242"/>
                <a:gd name="T25" fmla="*/ 2147483647 h 815"/>
                <a:gd name="T26" fmla="*/ 2147483647 w 1242"/>
                <a:gd name="T27" fmla="*/ 2147483647 h 815"/>
                <a:gd name="T28" fmla="*/ 2147483647 w 1242"/>
                <a:gd name="T29" fmla="*/ 2147483647 h 815"/>
                <a:gd name="T30" fmla="*/ 2147483647 w 1242"/>
                <a:gd name="T31" fmla="*/ 2147483647 h 815"/>
                <a:gd name="T32" fmla="*/ 2147483647 w 1242"/>
                <a:gd name="T33" fmla="*/ 2147483647 h 815"/>
                <a:gd name="T34" fmla="*/ 2147483647 w 1242"/>
                <a:gd name="T35" fmla="*/ 2147483647 h 815"/>
                <a:gd name="T36" fmla="*/ 2147483647 w 1242"/>
                <a:gd name="T37" fmla="*/ 2147483647 h 815"/>
                <a:gd name="T38" fmla="*/ 2147483647 w 1242"/>
                <a:gd name="T39" fmla="*/ 2147483647 h 815"/>
                <a:gd name="T40" fmla="*/ 2147483647 w 1242"/>
                <a:gd name="T41" fmla="*/ 2147483647 h 815"/>
                <a:gd name="T42" fmla="*/ 2147483647 w 1242"/>
                <a:gd name="T43" fmla="*/ 2147483647 h 815"/>
                <a:gd name="T44" fmla="*/ 2147483647 w 1242"/>
                <a:gd name="T45" fmla="*/ 2147483647 h 815"/>
                <a:gd name="T46" fmla="*/ 2147483647 w 1242"/>
                <a:gd name="T47" fmla="*/ 2147483647 h 815"/>
                <a:gd name="T48" fmla="*/ 2147483647 w 1242"/>
                <a:gd name="T49" fmla="*/ 2147483647 h 815"/>
                <a:gd name="T50" fmla="*/ 2147483647 w 1242"/>
                <a:gd name="T51" fmla="*/ 2147483647 h 815"/>
                <a:gd name="T52" fmla="*/ 2147483647 w 1242"/>
                <a:gd name="T53" fmla="*/ 2147483647 h 815"/>
                <a:gd name="T54" fmla="*/ 2147483647 w 1242"/>
                <a:gd name="T55" fmla="*/ 0 h 815"/>
                <a:gd name="T56" fmla="*/ 2147483647 w 1242"/>
                <a:gd name="T57" fmla="*/ 2147483647 h 815"/>
                <a:gd name="T58" fmla="*/ 2147483647 w 1242"/>
                <a:gd name="T59" fmla="*/ 2147483647 h 815"/>
                <a:gd name="T60" fmla="*/ 2147483647 w 1242"/>
                <a:gd name="T61" fmla="*/ 2147483647 h 815"/>
                <a:gd name="T62" fmla="*/ 2147483647 w 1242"/>
                <a:gd name="T63" fmla="*/ 2147483647 h 815"/>
                <a:gd name="T64" fmla="*/ 2147483647 w 1242"/>
                <a:gd name="T65" fmla="*/ 2147483647 h 815"/>
                <a:gd name="T66" fmla="*/ 2147483647 w 1242"/>
                <a:gd name="T67" fmla="*/ 2147483647 h 815"/>
                <a:gd name="T68" fmla="*/ 2147483647 w 1242"/>
                <a:gd name="T69" fmla="*/ 2147483647 h 815"/>
                <a:gd name="T70" fmla="*/ 2147483647 w 1242"/>
                <a:gd name="T71" fmla="*/ 2147483647 h 815"/>
                <a:gd name="T72" fmla="*/ 2147483647 w 1242"/>
                <a:gd name="T73" fmla="*/ 2147483647 h 815"/>
                <a:gd name="T74" fmla="*/ 2147483647 w 1242"/>
                <a:gd name="T75" fmla="*/ 2147483647 h 815"/>
                <a:gd name="T76" fmla="*/ 2147483647 w 1242"/>
                <a:gd name="T77" fmla="*/ 2147483647 h 815"/>
                <a:gd name="T78" fmla="*/ 2147483647 w 1242"/>
                <a:gd name="T79" fmla="*/ 2147483647 h 815"/>
                <a:gd name="T80" fmla="*/ 2147483647 w 1242"/>
                <a:gd name="T81" fmla="*/ 2147483647 h 815"/>
                <a:gd name="T82" fmla="*/ 2147483647 w 1242"/>
                <a:gd name="T83" fmla="*/ 2147483647 h 815"/>
                <a:gd name="T84" fmla="*/ 2147483647 w 1242"/>
                <a:gd name="T85" fmla="*/ 2147483647 h 815"/>
                <a:gd name="T86" fmla="*/ 2147483647 w 1242"/>
                <a:gd name="T87" fmla="*/ 2147483647 h 815"/>
                <a:gd name="T88" fmla="*/ 2147483647 w 1242"/>
                <a:gd name="T89" fmla="*/ 2147483647 h 815"/>
                <a:gd name="T90" fmla="*/ 2147483647 w 1242"/>
                <a:gd name="T91" fmla="*/ 2147483647 h 815"/>
                <a:gd name="T92" fmla="*/ 2147483647 w 1242"/>
                <a:gd name="T93" fmla="*/ 2147483647 h 815"/>
                <a:gd name="T94" fmla="*/ 2147483647 w 1242"/>
                <a:gd name="T95" fmla="*/ 2147483647 h 815"/>
                <a:gd name="T96" fmla="*/ 2147483647 w 1242"/>
                <a:gd name="T97" fmla="*/ 2147483647 h 815"/>
                <a:gd name="T98" fmla="*/ 2147483647 w 1242"/>
                <a:gd name="T99" fmla="*/ 2147483647 h 815"/>
                <a:gd name="T100" fmla="*/ 2147483647 w 1242"/>
                <a:gd name="T101" fmla="*/ 2147483647 h 815"/>
                <a:gd name="T102" fmla="*/ 2147483647 w 1242"/>
                <a:gd name="T103" fmla="*/ 2147483647 h 815"/>
                <a:gd name="T104" fmla="*/ 2147483647 w 1242"/>
                <a:gd name="T105" fmla="*/ 2147483647 h 8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2"/>
                <a:gd name="T160" fmla="*/ 0 h 815"/>
                <a:gd name="T161" fmla="*/ 1242 w 1242"/>
                <a:gd name="T162" fmla="*/ 815 h 8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2" h="815">
                  <a:moveTo>
                    <a:pt x="339" y="815"/>
                  </a:moveTo>
                  <a:lnTo>
                    <a:pt x="322" y="807"/>
                  </a:lnTo>
                  <a:lnTo>
                    <a:pt x="318" y="799"/>
                  </a:lnTo>
                  <a:lnTo>
                    <a:pt x="290" y="791"/>
                  </a:lnTo>
                  <a:lnTo>
                    <a:pt x="286" y="783"/>
                  </a:lnTo>
                  <a:lnTo>
                    <a:pt x="266" y="771"/>
                  </a:lnTo>
                  <a:lnTo>
                    <a:pt x="242" y="763"/>
                  </a:lnTo>
                  <a:lnTo>
                    <a:pt x="230" y="759"/>
                  </a:lnTo>
                  <a:lnTo>
                    <a:pt x="226" y="751"/>
                  </a:lnTo>
                  <a:lnTo>
                    <a:pt x="222" y="743"/>
                  </a:lnTo>
                  <a:lnTo>
                    <a:pt x="218" y="735"/>
                  </a:lnTo>
                  <a:lnTo>
                    <a:pt x="209" y="735"/>
                  </a:lnTo>
                  <a:lnTo>
                    <a:pt x="197" y="735"/>
                  </a:lnTo>
                  <a:lnTo>
                    <a:pt x="189" y="735"/>
                  </a:lnTo>
                  <a:lnTo>
                    <a:pt x="173" y="735"/>
                  </a:lnTo>
                  <a:lnTo>
                    <a:pt x="165" y="735"/>
                  </a:lnTo>
                  <a:lnTo>
                    <a:pt x="157" y="735"/>
                  </a:lnTo>
                  <a:lnTo>
                    <a:pt x="125" y="706"/>
                  </a:lnTo>
                  <a:lnTo>
                    <a:pt x="109" y="698"/>
                  </a:lnTo>
                  <a:lnTo>
                    <a:pt x="96" y="698"/>
                  </a:lnTo>
                  <a:lnTo>
                    <a:pt x="80" y="706"/>
                  </a:lnTo>
                  <a:lnTo>
                    <a:pt x="72" y="718"/>
                  </a:lnTo>
                  <a:lnTo>
                    <a:pt x="56" y="735"/>
                  </a:lnTo>
                  <a:lnTo>
                    <a:pt x="48" y="735"/>
                  </a:lnTo>
                  <a:lnTo>
                    <a:pt x="44" y="743"/>
                  </a:lnTo>
                  <a:lnTo>
                    <a:pt x="32" y="743"/>
                  </a:lnTo>
                  <a:lnTo>
                    <a:pt x="24" y="743"/>
                  </a:lnTo>
                  <a:lnTo>
                    <a:pt x="20" y="743"/>
                  </a:lnTo>
                  <a:lnTo>
                    <a:pt x="12" y="735"/>
                  </a:lnTo>
                  <a:lnTo>
                    <a:pt x="8" y="735"/>
                  </a:lnTo>
                  <a:lnTo>
                    <a:pt x="0" y="731"/>
                  </a:lnTo>
                  <a:lnTo>
                    <a:pt x="0" y="722"/>
                  </a:lnTo>
                  <a:lnTo>
                    <a:pt x="0" y="714"/>
                  </a:lnTo>
                  <a:lnTo>
                    <a:pt x="12" y="698"/>
                  </a:lnTo>
                  <a:lnTo>
                    <a:pt x="20" y="674"/>
                  </a:lnTo>
                  <a:lnTo>
                    <a:pt x="24" y="670"/>
                  </a:lnTo>
                  <a:lnTo>
                    <a:pt x="28" y="666"/>
                  </a:lnTo>
                  <a:lnTo>
                    <a:pt x="28" y="597"/>
                  </a:lnTo>
                  <a:lnTo>
                    <a:pt x="28" y="537"/>
                  </a:lnTo>
                  <a:lnTo>
                    <a:pt x="28" y="513"/>
                  </a:lnTo>
                  <a:lnTo>
                    <a:pt x="24" y="488"/>
                  </a:lnTo>
                  <a:lnTo>
                    <a:pt x="24" y="464"/>
                  </a:lnTo>
                  <a:lnTo>
                    <a:pt x="24" y="444"/>
                  </a:lnTo>
                  <a:lnTo>
                    <a:pt x="32" y="428"/>
                  </a:lnTo>
                  <a:lnTo>
                    <a:pt x="44" y="420"/>
                  </a:lnTo>
                  <a:lnTo>
                    <a:pt x="52" y="400"/>
                  </a:lnTo>
                  <a:lnTo>
                    <a:pt x="60" y="380"/>
                  </a:lnTo>
                  <a:lnTo>
                    <a:pt x="60" y="367"/>
                  </a:lnTo>
                  <a:lnTo>
                    <a:pt x="60" y="355"/>
                  </a:lnTo>
                  <a:lnTo>
                    <a:pt x="56" y="347"/>
                  </a:lnTo>
                  <a:lnTo>
                    <a:pt x="52" y="327"/>
                  </a:lnTo>
                  <a:lnTo>
                    <a:pt x="52" y="295"/>
                  </a:lnTo>
                  <a:lnTo>
                    <a:pt x="52" y="291"/>
                  </a:lnTo>
                  <a:lnTo>
                    <a:pt x="56" y="287"/>
                  </a:lnTo>
                  <a:lnTo>
                    <a:pt x="56" y="234"/>
                  </a:lnTo>
                  <a:lnTo>
                    <a:pt x="60" y="186"/>
                  </a:lnTo>
                  <a:lnTo>
                    <a:pt x="56" y="182"/>
                  </a:lnTo>
                  <a:lnTo>
                    <a:pt x="52" y="174"/>
                  </a:lnTo>
                  <a:lnTo>
                    <a:pt x="52" y="162"/>
                  </a:lnTo>
                  <a:lnTo>
                    <a:pt x="48" y="146"/>
                  </a:lnTo>
                  <a:lnTo>
                    <a:pt x="48" y="121"/>
                  </a:lnTo>
                  <a:lnTo>
                    <a:pt x="48" y="97"/>
                  </a:lnTo>
                  <a:lnTo>
                    <a:pt x="56" y="81"/>
                  </a:lnTo>
                  <a:lnTo>
                    <a:pt x="64" y="49"/>
                  </a:lnTo>
                  <a:lnTo>
                    <a:pt x="88" y="37"/>
                  </a:lnTo>
                  <a:lnTo>
                    <a:pt x="109" y="24"/>
                  </a:lnTo>
                  <a:lnTo>
                    <a:pt x="117" y="24"/>
                  </a:lnTo>
                  <a:lnTo>
                    <a:pt x="125" y="24"/>
                  </a:lnTo>
                  <a:lnTo>
                    <a:pt x="133" y="29"/>
                  </a:lnTo>
                  <a:lnTo>
                    <a:pt x="137" y="33"/>
                  </a:lnTo>
                  <a:lnTo>
                    <a:pt x="141" y="41"/>
                  </a:lnTo>
                  <a:lnTo>
                    <a:pt x="145" y="45"/>
                  </a:lnTo>
                  <a:lnTo>
                    <a:pt x="153" y="61"/>
                  </a:lnTo>
                  <a:lnTo>
                    <a:pt x="153" y="73"/>
                  </a:lnTo>
                  <a:lnTo>
                    <a:pt x="157" y="81"/>
                  </a:lnTo>
                  <a:lnTo>
                    <a:pt x="165" y="97"/>
                  </a:lnTo>
                  <a:lnTo>
                    <a:pt x="185" y="101"/>
                  </a:lnTo>
                  <a:lnTo>
                    <a:pt x="197" y="101"/>
                  </a:lnTo>
                  <a:lnTo>
                    <a:pt x="218" y="121"/>
                  </a:lnTo>
                  <a:lnTo>
                    <a:pt x="238" y="137"/>
                  </a:lnTo>
                  <a:lnTo>
                    <a:pt x="242" y="137"/>
                  </a:lnTo>
                  <a:lnTo>
                    <a:pt x="246" y="137"/>
                  </a:lnTo>
                  <a:lnTo>
                    <a:pt x="254" y="125"/>
                  </a:lnTo>
                  <a:lnTo>
                    <a:pt x="270" y="121"/>
                  </a:lnTo>
                  <a:lnTo>
                    <a:pt x="278" y="113"/>
                  </a:lnTo>
                  <a:lnTo>
                    <a:pt x="286" y="101"/>
                  </a:lnTo>
                  <a:lnTo>
                    <a:pt x="290" y="101"/>
                  </a:lnTo>
                  <a:lnTo>
                    <a:pt x="302" y="101"/>
                  </a:lnTo>
                  <a:lnTo>
                    <a:pt x="322" y="65"/>
                  </a:lnTo>
                  <a:lnTo>
                    <a:pt x="335" y="53"/>
                  </a:lnTo>
                  <a:lnTo>
                    <a:pt x="339" y="45"/>
                  </a:lnTo>
                  <a:lnTo>
                    <a:pt x="343" y="37"/>
                  </a:lnTo>
                  <a:lnTo>
                    <a:pt x="347" y="33"/>
                  </a:lnTo>
                  <a:lnTo>
                    <a:pt x="355" y="29"/>
                  </a:lnTo>
                  <a:lnTo>
                    <a:pt x="363" y="29"/>
                  </a:lnTo>
                  <a:lnTo>
                    <a:pt x="379" y="29"/>
                  </a:lnTo>
                  <a:lnTo>
                    <a:pt x="391" y="37"/>
                  </a:lnTo>
                  <a:lnTo>
                    <a:pt x="407" y="41"/>
                  </a:lnTo>
                  <a:lnTo>
                    <a:pt x="423" y="41"/>
                  </a:lnTo>
                  <a:lnTo>
                    <a:pt x="435" y="41"/>
                  </a:lnTo>
                  <a:lnTo>
                    <a:pt x="451" y="49"/>
                  </a:lnTo>
                  <a:lnTo>
                    <a:pt x="468" y="65"/>
                  </a:lnTo>
                  <a:lnTo>
                    <a:pt x="496" y="65"/>
                  </a:lnTo>
                  <a:lnTo>
                    <a:pt x="516" y="65"/>
                  </a:lnTo>
                  <a:lnTo>
                    <a:pt x="524" y="77"/>
                  </a:lnTo>
                  <a:lnTo>
                    <a:pt x="532" y="89"/>
                  </a:lnTo>
                  <a:lnTo>
                    <a:pt x="532" y="101"/>
                  </a:lnTo>
                  <a:lnTo>
                    <a:pt x="536" y="117"/>
                  </a:lnTo>
                  <a:lnTo>
                    <a:pt x="552" y="129"/>
                  </a:lnTo>
                  <a:lnTo>
                    <a:pt x="568" y="150"/>
                  </a:lnTo>
                  <a:lnTo>
                    <a:pt x="605" y="150"/>
                  </a:lnTo>
                  <a:lnTo>
                    <a:pt x="637" y="150"/>
                  </a:lnTo>
                  <a:lnTo>
                    <a:pt x="641" y="150"/>
                  </a:lnTo>
                  <a:lnTo>
                    <a:pt x="645" y="146"/>
                  </a:lnTo>
                  <a:lnTo>
                    <a:pt x="657" y="137"/>
                  </a:lnTo>
                  <a:lnTo>
                    <a:pt x="665" y="125"/>
                  </a:lnTo>
                  <a:lnTo>
                    <a:pt x="665" y="113"/>
                  </a:lnTo>
                  <a:lnTo>
                    <a:pt x="669" y="101"/>
                  </a:lnTo>
                  <a:lnTo>
                    <a:pt x="681" y="89"/>
                  </a:lnTo>
                  <a:lnTo>
                    <a:pt x="694" y="77"/>
                  </a:lnTo>
                  <a:lnTo>
                    <a:pt x="702" y="77"/>
                  </a:lnTo>
                  <a:lnTo>
                    <a:pt x="706" y="77"/>
                  </a:lnTo>
                  <a:lnTo>
                    <a:pt x="718" y="85"/>
                  </a:lnTo>
                  <a:lnTo>
                    <a:pt x="722" y="89"/>
                  </a:lnTo>
                  <a:lnTo>
                    <a:pt x="730" y="97"/>
                  </a:lnTo>
                  <a:lnTo>
                    <a:pt x="738" y="97"/>
                  </a:lnTo>
                  <a:lnTo>
                    <a:pt x="742" y="101"/>
                  </a:lnTo>
                  <a:lnTo>
                    <a:pt x="754" y="109"/>
                  </a:lnTo>
                  <a:lnTo>
                    <a:pt x="762" y="109"/>
                  </a:lnTo>
                  <a:lnTo>
                    <a:pt x="774" y="101"/>
                  </a:lnTo>
                  <a:lnTo>
                    <a:pt x="778" y="89"/>
                  </a:lnTo>
                  <a:lnTo>
                    <a:pt x="782" y="77"/>
                  </a:lnTo>
                  <a:lnTo>
                    <a:pt x="790" y="73"/>
                  </a:lnTo>
                  <a:lnTo>
                    <a:pt x="794" y="65"/>
                  </a:lnTo>
                  <a:lnTo>
                    <a:pt x="835" y="65"/>
                  </a:lnTo>
                  <a:lnTo>
                    <a:pt x="875" y="61"/>
                  </a:lnTo>
                  <a:lnTo>
                    <a:pt x="887" y="49"/>
                  </a:lnTo>
                  <a:lnTo>
                    <a:pt x="895" y="37"/>
                  </a:lnTo>
                  <a:lnTo>
                    <a:pt x="911" y="29"/>
                  </a:lnTo>
                  <a:lnTo>
                    <a:pt x="940" y="0"/>
                  </a:lnTo>
                  <a:lnTo>
                    <a:pt x="956" y="0"/>
                  </a:lnTo>
                  <a:lnTo>
                    <a:pt x="968" y="0"/>
                  </a:lnTo>
                  <a:lnTo>
                    <a:pt x="968" y="4"/>
                  </a:lnTo>
                  <a:lnTo>
                    <a:pt x="976" y="4"/>
                  </a:lnTo>
                  <a:lnTo>
                    <a:pt x="980" y="8"/>
                  </a:lnTo>
                  <a:lnTo>
                    <a:pt x="988" y="8"/>
                  </a:lnTo>
                  <a:lnTo>
                    <a:pt x="992" y="16"/>
                  </a:lnTo>
                  <a:lnTo>
                    <a:pt x="1000" y="33"/>
                  </a:lnTo>
                  <a:lnTo>
                    <a:pt x="1000" y="49"/>
                  </a:lnTo>
                  <a:lnTo>
                    <a:pt x="1000" y="65"/>
                  </a:lnTo>
                  <a:lnTo>
                    <a:pt x="1012" y="81"/>
                  </a:lnTo>
                  <a:lnTo>
                    <a:pt x="1053" y="101"/>
                  </a:lnTo>
                  <a:lnTo>
                    <a:pt x="1057" y="109"/>
                  </a:lnTo>
                  <a:lnTo>
                    <a:pt x="1065" y="109"/>
                  </a:lnTo>
                  <a:lnTo>
                    <a:pt x="1073" y="109"/>
                  </a:lnTo>
                  <a:lnTo>
                    <a:pt x="1081" y="101"/>
                  </a:lnTo>
                  <a:lnTo>
                    <a:pt x="1093" y="97"/>
                  </a:lnTo>
                  <a:lnTo>
                    <a:pt x="1097" y="97"/>
                  </a:lnTo>
                  <a:lnTo>
                    <a:pt x="1109" y="97"/>
                  </a:lnTo>
                  <a:lnTo>
                    <a:pt x="1129" y="101"/>
                  </a:lnTo>
                  <a:lnTo>
                    <a:pt x="1149" y="109"/>
                  </a:lnTo>
                  <a:lnTo>
                    <a:pt x="1157" y="117"/>
                  </a:lnTo>
                  <a:lnTo>
                    <a:pt x="1162" y="129"/>
                  </a:lnTo>
                  <a:lnTo>
                    <a:pt x="1170" y="154"/>
                  </a:lnTo>
                  <a:lnTo>
                    <a:pt x="1174" y="174"/>
                  </a:lnTo>
                  <a:lnTo>
                    <a:pt x="1178" y="182"/>
                  </a:lnTo>
                  <a:lnTo>
                    <a:pt x="1182" y="190"/>
                  </a:lnTo>
                  <a:lnTo>
                    <a:pt x="1194" y="194"/>
                  </a:lnTo>
                  <a:lnTo>
                    <a:pt x="1206" y="202"/>
                  </a:lnTo>
                  <a:lnTo>
                    <a:pt x="1226" y="206"/>
                  </a:lnTo>
                  <a:lnTo>
                    <a:pt x="1242" y="206"/>
                  </a:lnTo>
                  <a:lnTo>
                    <a:pt x="1242" y="214"/>
                  </a:lnTo>
                  <a:lnTo>
                    <a:pt x="1238" y="226"/>
                  </a:lnTo>
                  <a:lnTo>
                    <a:pt x="1230" y="230"/>
                  </a:lnTo>
                  <a:lnTo>
                    <a:pt x="1214" y="234"/>
                  </a:lnTo>
                  <a:lnTo>
                    <a:pt x="1202" y="246"/>
                  </a:lnTo>
                  <a:lnTo>
                    <a:pt x="1186" y="258"/>
                  </a:lnTo>
                  <a:lnTo>
                    <a:pt x="1186" y="263"/>
                  </a:lnTo>
                  <a:lnTo>
                    <a:pt x="1182" y="267"/>
                  </a:lnTo>
                  <a:lnTo>
                    <a:pt x="1174" y="279"/>
                  </a:lnTo>
                  <a:lnTo>
                    <a:pt x="1162" y="283"/>
                  </a:lnTo>
                  <a:lnTo>
                    <a:pt x="1141" y="315"/>
                  </a:lnTo>
                  <a:lnTo>
                    <a:pt x="1117" y="339"/>
                  </a:lnTo>
                  <a:lnTo>
                    <a:pt x="1117" y="347"/>
                  </a:lnTo>
                  <a:lnTo>
                    <a:pt x="1117" y="355"/>
                  </a:lnTo>
                  <a:lnTo>
                    <a:pt x="1117" y="363"/>
                  </a:lnTo>
                  <a:lnTo>
                    <a:pt x="1113" y="367"/>
                  </a:lnTo>
                  <a:lnTo>
                    <a:pt x="1113" y="380"/>
                  </a:lnTo>
                  <a:lnTo>
                    <a:pt x="1113" y="400"/>
                  </a:lnTo>
                  <a:lnTo>
                    <a:pt x="1109" y="400"/>
                  </a:lnTo>
                  <a:lnTo>
                    <a:pt x="1105" y="404"/>
                  </a:lnTo>
                  <a:lnTo>
                    <a:pt x="1077" y="404"/>
                  </a:lnTo>
                  <a:lnTo>
                    <a:pt x="1061" y="408"/>
                  </a:lnTo>
                  <a:lnTo>
                    <a:pt x="1040" y="416"/>
                  </a:lnTo>
                  <a:lnTo>
                    <a:pt x="1016" y="428"/>
                  </a:lnTo>
                  <a:lnTo>
                    <a:pt x="1004" y="444"/>
                  </a:lnTo>
                  <a:lnTo>
                    <a:pt x="988" y="460"/>
                  </a:lnTo>
                  <a:lnTo>
                    <a:pt x="984" y="476"/>
                  </a:lnTo>
                  <a:lnTo>
                    <a:pt x="984" y="488"/>
                  </a:lnTo>
                  <a:lnTo>
                    <a:pt x="988" y="505"/>
                  </a:lnTo>
                  <a:lnTo>
                    <a:pt x="1000" y="525"/>
                  </a:lnTo>
                  <a:lnTo>
                    <a:pt x="1000" y="537"/>
                  </a:lnTo>
                  <a:lnTo>
                    <a:pt x="1000" y="549"/>
                  </a:lnTo>
                  <a:lnTo>
                    <a:pt x="1004" y="553"/>
                  </a:lnTo>
                  <a:lnTo>
                    <a:pt x="1008" y="557"/>
                  </a:lnTo>
                  <a:lnTo>
                    <a:pt x="1008" y="561"/>
                  </a:lnTo>
                  <a:lnTo>
                    <a:pt x="1008" y="573"/>
                  </a:lnTo>
                  <a:lnTo>
                    <a:pt x="1004" y="577"/>
                  </a:lnTo>
                  <a:lnTo>
                    <a:pt x="1000" y="581"/>
                  </a:lnTo>
                  <a:lnTo>
                    <a:pt x="984" y="581"/>
                  </a:lnTo>
                  <a:lnTo>
                    <a:pt x="968" y="585"/>
                  </a:lnTo>
                  <a:lnTo>
                    <a:pt x="952" y="581"/>
                  </a:lnTo>
                  <a:lnTo>
                    <a:pt x="932" y="581"/>
                  </a:lnTo>
                  <a:lnTo>
                    <a:pt x="923" y="577"/>
                  </a:lnTo>
                  <a:lnTo>
                    <a:pt x="911" y="573"/>
                  </a:lnTo>
                  <a:lnTo>
                    <a:pt x="899" y="573"/>
                  </a:lnTo>
                  <a:lnTo>
                    <a:pt x="887" y="573"/>
                  </a:lnTo>
                  <a:lnTo>
                    <a:pt x="883" y="581"/>
                  </a:lnTo>
                  <a:lnTo>
                    <a:pt x="871" y="585"/>
                  </a:lnTo>
                  <a:lnTo>
                    <a:pt x="859" y="581"/>
                  </a:lnTo>
                  <a:lnTo>
                    <a:pt x="811" y="565"/>
                  </a:lnTo>
                  <a:lnTo>
                    <a:pt x="774" y="565"/>
                  </a:lnTo>
                  <a:lnTo>
                    <a:pt x="746" y="573"/>
                  </a:lnTo>
                  <a:lnTo>
                    <a:pt x="742" y="577"/>
                  </a:lnTo>
                  <a:lnTo>
                    <a:pt x="738" y="581"/>
                  </a:lnTo>
                  <a:lnTo>
                    <a:pt x="726" y="589"/>
                  </a:lnTo>
                  <a:lnTo>
                    <a:pt x="706" y="597"/>
                  </a:lnTo>
                  <a:lnTo>
                    <a:pt x="702" y="601"/>
                  </a:lnTo>
                  <a:lnTo>
                    <a:pt x="698" y="609"/>
                  </a:lnTo>
                  <a:lnTo>
                    <a:pt x="702" y="638"/>
                  </a:lnTo>
                  <a:lnTo>
                    <a:pt x="702" y="666"/>
                  </a:lnTo>
                  <a:lnTo>
                    <a:pt x="698" y="674"/>
                  </a:lnTo>
                  <a:lnTo>
                    <a:pt x="690" y="682"/>
                  </a:lnTo>
                  <a:lnTo>
                    <a:pt x="677" y="686"/>
                  </a:lnTo>
                  <a:lnTo>
                    <a:pt x="665" y="686"/>
                  </a:lnTo>
                  <a:lnTo>
                    <a:pt x="661" y="682"/>
                  </a:lnTo>
                  <a:lnTo>
                    <a:pt x="657" y="682"/>
                  </a:lnTo>
                  <a:lnTo>
                    <a:pt x="641" y="682"/>
                  </a:lnTo>
                  <a:lnTo>
                    <a:pt x="625" y="682"/>
                  </a:lnTo>
                  <a:lnTo>
                    <a:pt x="621" y="682"/>
                  </a:lnTo>
                  <a:lnTo>
                    <a:pt x="617" y="686"/>
                  </a:lnTo>
                  <a:lnTo>
                    <a:pt x="613" y="698"/>
                  </a:lnTo>
                  <a:lnTo>
                    <a:pt x="597" y="698"/>
                  </a:lnTo>
                  <a:lnTo>
                    <a:pt x="589" y="706"/>
                  </a:lnTo>
                  <a:lnTo>
                    <a:pt x="577" y="706"/>
                  </a:lnTo>
                  <a:lnTo>
                    <a:pt x="560" y="706"/>
                  </a:lnTo>
                  <a:lnTo>
                    <a:pt x="552" y="698"/>
                  </a:lnTo>
                  <a:lnTo>
                    <a:pt x="540" y="682"/>
                  </a:lnTo>
                  <a:lnTo>
                    <a:pt x="516" y="682"/>
                  </a:lnTo>
                  <a:lnTo>
                    <a:pt x="488" y="682"/>
                  </a:lnTo>
                  <a:lnTo>
                    <a:pt x="484" y="686"/>
                  </a:lnTo>
                  <a:lnTo>
                    <a:pt x="476" y="686"/>
                  </a:lnTo>
                  <a:lnTo>
                    <a:pt x="476" y="698"/>
                  </a:lnTo>
                  <a:lnTo>
                    <a:pt x="468" y="714"/>
                  </a:lnTo>
                  <a:lnTo>
                    <a:pt x="451" y="718"/>
                  </a:lnTo>
                  <a:lnTo>
                    <a:pt x="435" y="722"/>
                  </a:lnTo>
                  <a:lnTo>
                    <a:pt x="415" y="718"/>
                  </a:lnTo>
                  <a:lnTo>
                    <a:pt x="407" y="718"/>
                  </a:lnTo>
                  <a:lnTo>
                    <a:pt x="387" y="731"/>
                  </a:lnTo>
                  <a:lnTo>
                    <a:pt x="379" y="735"/>
                  </a:lnTo>
                  <a:lnTo>
                    <a:pt x="379" y="771"/>
                  </a:lnTo>
                  <a:lnTo>
                    <a:pt x="371" y="807"/>
                  </a:lnTo>
                  <a:lnTo>
                    <a:pt x="371" y="811"/>
                  </a:lnTo>
                  <a:lnTo>
                    <a:pt x="367" y="815"/>
                  </a:lnTo>
                  <a:lnTo>
                    <a:pt x="355" y="815"/>
                  </a:lnTo>
                  <a:lnTo>
                    <a:pt x="339" y="8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0" name="Freeform 43"/>
            <p:cNvSpPr>
              <a:spLocks/>
            </p:cNvSpPr>
            <p:nvPr/>
          </p:nvSpPr>
          <p:spPr bwMode="auto">
            <a:xfrm>
              <a:off x="785896" y="3414750"/>
              <a:ext cx="1122363" cy="608022"/>
            </a:xfrm>
            <a:custGeom>
              <a:avLst/>
              <a:gdLst>
                <a:gd name="T0" fmla="*/ 35472956 w 1250"/>
                <a:gd name="T1" fmla="*/ 494500887 h 682"/>
                <a:gd name="T2" fmla="*/ 51597266 w 1250"/>
                <a:gd name="T3" fmla="*/ 445735757 h 682"/>
                <a:gd name="T4" fmla="*/ 48372045 w 1250"/>
                <a:gd name="T5" fmla="*/ 368779796 h 682"/>
                <a:gd name="T6" fmla="*/ 9674769 w 1250"/>
                <a:gd name="T7" fmla="*/ 344398158 h 682"/>
                <a:gd name="T8" fmla="*/ 0 w 1250"/>
                <a:gd name="T9" fmla="*/ 326111057 h 682"/>
                <a:gd name="T10" fmla="*/ 78201762 w 1250"/>
                <a:gd name="T11" fmla="*/ 304014653 h 682"/>
                <a:gd name="T12" fmla="*/ 113675602 w 1250"/>
                <a:gd name="T13" fmla="*/ 307062794 h 682"/>
                <a:gd name="T14" fmla="*/ 136248586 w 1250"/>
                <a:gd name="T15" fmla="*/ 320015648 h 682"/>
                <a:gd name="T16" fmla="*/ 166078289 w 1250"/>
                <a:gd name="T17" fmla="*/ 310110062 h 682"/>
                <a:gd name="T18" fmla="*/ 185427820 w 1250"/>
                <a:gd name="T19" fmla="*/ 276584874 h 682"/>
                <a:gd name="T20" fmla="*/ 276528698 w 1250"/>
                <a:gd name="T21" fmla="*/ 214867818 h 682"/>
                <a:gd name="T22" fmla="*/ 286203463 w 1250"/>
                <a:gd name="T23" fmla="*/ 184389898 h 682"/>
                <a:gd name="T24" fmla="*/ 299102552 w 1250"/>
                <a:gd name="T25" fmla="*/ 125720164 h 682"/>
                <a:gd name="T26" fmla="*/ 324901627 w 1250"/>
                <a:gd name="T27" fmla="*/ 89146808 h 682"/>
                <a:gd name="T28" fmla="*/ 341831343 w 1250"/>
                <a:gd name="T29" fmla="*/ 39620611 h 682"/>
                <a:gd name="T30" fmla="*/ 370855639 w 1250"/>
                <a:gd name="T31" fmla="*/ 24382517 h 682"/>
                <a:gd name="T32" fmla="*/ 406328581 w 1250"/>
                <a:gd name="T33" fmla="*/ 30477933 h 682"/>
                <a:gd name="T34" fmla="*/ 425677214 w 1250"/>
                <a:gd name="T35" fmla="*/ 15238967 h 682"/>
                <a:gd name="T36" fmla="*/ 474855662 w 1250"/>
                <a:gd name="T37" fmla="*/ 0 h 682"/>
                <a:gd name="T38" fmla="*/ 533708763 w 1250"/>
                <a:gd name="T39" fmla="*/ 15238967 h 682"/>
                <a:gd name="T40" fmla="*/ 611105090 w 1250"/>
                <a:gd name="T41" fmla="*/ 36573343 h 682"/>
                <a:gd name="T42" fmla="*/ 644159116 w 1250"/>
                <a:gd name="T43" fmla="*/ 0 h 682"/>
                <a:gd name="T44" fmla="*/ 705431133 w 1250"/>
                <a:gd name="T45" fmla="*/ 9143554 h 682"/>
                <a:gd name="T46" fmla="*/ 796532853 w 1250"/>
                <a:gd name="T47" fmla="*/ 18286235 h 682"/>
                <a:gd name="T48" fmla="*/ 836036424 w 1250"/>
                <a:gd name="T49" fmla="*/ 12190822 h 682"/>
                <a:gd name="T50" fmla="*/ 914239056 w 1250"/>
                <a:gd name="T51" fmla="*/ 12190822 h 682"/>
                <a:gd name="T52" fmla="*/ 949712222 w 1250"/>
                <a:gd name="T53" fmla="*/ 18286235 h 682"/>
                <a:gd name="T54" fmla="*/ 949712222 w 1250"/>
                <a:gd name="T55" fmla="*/ 45716893 h 682"/>
                <a:gd name="T56" fmla="*/ 920688600 w 1250"/>
                <a:gd name="T57" fmla="*/ 52574338 h 682"/>
                <a:gd name="T58" fmla="*/ 927138144 w 1250"/>
                <a:gd name="T59" fmla="*/ 83051398 h 682"/>
                <a:gd name="T60" fmla="*/ 1007759018 w 1250"/>
                <a:gd name="T61" fmla="*/ 137911856 h 682"/>
                <a:gd name="T62" fmla="*/ 988410386 w 1250"/>
                <a:gd name="T63" fmla="*/ 150864710 h 682"/>
                <a:gd name="T64" fmla="*/ 868285043 w 1250"/>
                <a:gd name="T65" fmla="*/ 150864710 h 682"/>
                <a:gd name="T66" fmla="*/ 861835499 w 1250"/>
                <a:gd name="T67" fmla="*/ 190485307 h 682"/>
                <a:gd name="T68" fmla="*/ 852160734 w 1250"/>
                <a:gd name="T69" fmla="*/ 224011368 h 682"/>
                <a:gd name="T70" fmla="*/ 858610278 w 1250"/>
                <a:gd name="T71" fmla="*/ 243059686 h 682"/>
                <a:gd name="T72" fmla="*/ 842486866 w 1250"/>
                <a:gd name="T73" fmla="*/ 252203237 h 682"/>
                <a:gd name="T74" fmla="*/ 839261645 w 1250"/>
                <a:gd name="T75" fmla="*/ 267441323 h 682"/>
                <a:gd name="T76" fmla="*/ 845711189 w 1250"/>
                <a:gd name="T77" fmla="*/ 285728425 h 682"/>
                <a:gd name="T78" fmla="*/ 786858088 w 1250"/>
                <a:gd name="T79" fmla="*/ 323063789 h 682"/>
                <a:gd name="T80" fmla="*/ 721555443 w 1250"/>
                <a:gd name="T81" fmla="*/ 344398158 h 682"/>
                <a:gd name="T82" fmla="*/ 611105090 w 1250"/>
                <a:gd name="T83" fmla="*/ 353540836 h 682"/>
                <a:gd name="T84" fmla="*/ 569182603 w 1250"/>
                <a:gd name="T85" fmla="*/ 374875205 h 682"/>
                <a:gd name="T86" fmla="*/ 536933984 w 1250"/>
                <a:gd name="T87" fmla="*/ 371827937 h 682"/>
                <a:gd name="T88" fmla="*/ 500654737 w 1250"/>
                <a:gd name="T89" fmla="*/ 384018756 h 682"/>
                <a:gd name="T90" fmla="*/ 465181683 w 1250"/>
                <a:gd name="T91" fmla="*/ 371827937 h 682"/>
                <a:gd name="T92" fmla="*/ 435351979 w 1250"/>
                <a:gd name="T93" fmla="*/ 377923346 h 682"/>
                <a:gd name="T94" fmla="*/ 419227670 w 1250"/>
                <a:gd name="T95" fmla="*/ 396209574 h 682"/>
                <a:gd name="T96" fmla="*/ 396653816 w 1250"/>
                <a:gd name="T97" fmla="*/ 387066897 h 682"/>
                <a:gd name="T98" fmla="*/ 279753919 w 1250"/>
                <a:gd name="T99" fmla="*/ 365732527 h 682"/>
                <a:gd name="T100" fmla="*/ 260405286 w 1250"/>
                <a:gd name="T101" fmla="*/ 368779796 h 682"/>
                <a:gd name="T102" fmla="*/ 257180065 w 1250"/>
                <a:gd name="T103" fmla="*/ 412210569 h 682"/>
                <a:gd name="T104" fmla="*/ 250730521 w 1250"/>
                <a:gd name="T105" fmla="*/ 442688489 h 682"/>
                <a:gd name="T106" fmla="*/ 224125983 w 1250"/>
                <a:gd name="T107" fmla="*/ 427449529 h 682"/>
                <a:gd name="T108" fmla="*/ 195101687 w 1250"/>
                <a:gd name="T109" fmla="*/ 380970614 h 682"/>
                <a:gd name="T110" fmla="*/ 172528731 w 1250"/>
                <a:gd name="T111" fmla="*/ 380970614 h 682"/>
                <a:gd name="T112" fmla="*/ 156404422 w 1250"/>
                <a:gd name="T113" fmla="*/ 418305979 h 682"/>
                <a:gd name="T114" fmla="*/ 149148572 w 1250"/>
                <a:gd name="T115" fmla="*/ 442688489 h 682"/>
                <a:gd name="T116" fmla="*/ 149148572 w 1250"/>
                <a:gd name="T117" fmla="*/ 454879308 h 682"/>
                <a:gd name="T118" fmla="*/ 126574718 w 1250"/>
                <a:gd name="T119" fmla="*/ 485357337 h 682"/>
                <a:gd name="T120" fmla="*/ 41922500 w 1250"/>
                <a:gd name="T121" fmla="*/ 519644560 h 68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50"/>
                <a:gd name="T184" fmla="*/ 0 h 682"/>
                <a:gd name="T185" fmla="*/ 1250 w 1250"/>
                <a:gd name="T186" fmla="*/ 682 h 68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50" h="682">
                  <a:moveTo>
                    <a:pt x="36" y="674"/>
                  </a:moveTo>
                  <a:lnTo>
                    <a:pt x="36" y="670"/>
                  </a:lnTo>
                  <a:lnTo>
                    <a:pt x="36" y="649"/>
                  </a:lnTo>
                  <a:lnTo>
                    <a:pt x="44" y="649"/>
                  </a:lnTo>
                  <a:lnTo>
                    <a:pt x="52" y="645"/>
                  </a:lnTo>
                  <a:lnTo>
                    <a:pt x="60" y="633"/>
                  </a:lnTo>
                  <a:lnTo>
                    <a:pt x="64" y="617"/>
                  </a:lnTo>
                  <a:lnTo>
                    <a:pt x="64" y="585"/>
                  </a:lnTo>
                  <a:lnTo>
                    <a:pt x="64" y="549"/>
                  </a:lnTo>
                  <a:lnTo>
                    <a:pt x="60" y="520"/>
                  </a:lnTo>
                  <a:lnTo>
                    <a:pt x="60" y="508"/>
                  </a:lnTo>
                  <a:lnTo>
                    <a:pt x="60" y="484"/>
                  </a:lnTo>
                  <a:lnTo>
                    <a:pt x="60" y="452"/>
                  </a:lnTo>
                  <a:lnTo>
                    <a:pt x="52" y="448"/>
                  </a:lnTo>
                  <a:lnTo>
                    <a:pt x="16" y="452"/>
                  </a:lnTo>
                  <a:lnTo>
                    <a:pt x="12" y="452"/>
                  </a:lnTo>
                  <a:lnTo>
                    <a:pt x="8" y="452"/>
                  </a:lnTo>
                  <a:lnTo>
                    <a:pt x="0" y="448"/>
                  </a:lnTo>
                  <a:lnTo>
                    <a:pt x="0" y="440"/>
                  </a:lnTo>
                  <a:lnTo>
                    <a:pt x="0" y="428"/>
                  </a:lnTo>
                  <a:lnTo>
                    <a:pt x="20" y="415"/>
                  </a:lnTo>
                  <a:lnTo>
                    <a:pt x="40" y="407"/>
                  </a:lnTo>
                  <a:lnTo>
                    <a:pt x="73" y="403"/>
                  </a:lnTo>
                  <a:lnTo>
                    <a:pt x="97" y="399"/>
                  </a:lnTo>
                  <a:lnTo>
                    <a:pt x="109" y="399"/>
                  </a:lnTo>
                  <a:lnTo>
                    <a:pt x="125" y="399"/>
                  </a:lnTo>
                  <a:lnTo>
                    <a:pt x="137" y="399"/>
                  </a:lnTo>
                  <a:lnTo>
                    <a:pt x="141" y="403"/>
                  </a:lnTo>
                  <a:lnTo>
                    <a:pt x="141" y="407"/>
                  </a:lnTo>
                  <a:lnTo>
                    <a:pt x="149" y="407"/>
                  </a:lnTo>
                  <a:lnTo>
                    <a:pt x="157" y="415"/>
                  </a:lnTo>
                  <a:lnTo>
                    <a:pt x="169" y="420"/>
                  </a:lnTo>
                  <a:lnTo>
                    <a:pt x="185" y="420"/>
                  </a:lnTo>
                  <a:lnTo>
                    <a:pt x="202" y="420"/>
                  </a:lnTo>
                  <a:lnTo>
                    <a:pt x="206" y="411"/>
                  </a:lnTo>
                  <a:lnTo>
                    <a:pt x="206" y="407"/>
                  </a:lnTo>
                  <a:lnTo>
                    <a:pt x="218" y="399"/>
                  </a:lnTo>
                  <a:lnTo>
                    <a:pt x="226" y="387"/>
                  </a:lnTo>
                  <a:lnTo>
                    <a:pt x="230" y="379"/>
                  </a:lnTo>
                  <a:lnTo>
                    <a:pt x="230" y="363"/>
                  </a:lnTo>
                  <a:lnTo>
                    <a:pt x="246" y="355"/>
                  </a:lnTo>
                  <a:lnTo>
                    <a:pt x="274" y="343"/>
                  </a:lnTo>
                  <a:lnTo>
                    <a:pt x="307" y="311"/>
                  </a:lnTo>
                  <a:lnTo>
                    <a:pt x="343" y="282"/>
                  </a:lnTo>
                  <a:lnTo>
                    <a:pt x="347" y="262"/>
                  </a:lnTo>
                  <a:lnTo>
                    <a:pt x="351" y="250"/>
                  </a:lnTo>
                  <a:lnTo>
                    <a:pt x="351" y="246"/>
                  </a:lnTo>
                  <a:lnTo>
                    <a:pt x="355" y="242"/>
                  </a:lnTo>
                  <a:lnTo>
                    <a:pt x="355" y="230"/>
                  </a:lnTo>
                  <a:lnTo>
                    <a:pt x="355" y="214"/>
                  </a:lnTo>
                  <a:lnTo>
                    <a:pt x="363" y="186"/>
                  </a:lnTo>
                  <a:lnTo>
                    <a:pt x="371" y="165"/>
                  </a:lnTo>
                  <a:lnTo>
                    <a:pt x="383" y="141"/>
                  </a:lnTo>
                  <a:lnTo>
                    <a:pt x="395" y="133"/>
                  </a:lnTo>
                  <a:lnTo>
                    <a:pt x="399" y="121"/>
                  </a:lnTo>
                  <a:lnTo>
                    <a:pt x="403" y="117"/>
                  </a:lnTo>
                  <a:lnTo>
                    <a:pt x="407" y="109"/>
                  </a:lnTo>
                  <a:lnTo>
                    <a:pt x="415" y="101"/>
                  </a:lnTo>
                  <a:lnTo>
                    <a:pt x="424" y="81"/>
                  </a:lnTo>
                  <a:lnTo>
                    <a:pt x="424" y="52"/>
                  </a:lnTo>
                  <a:lnTo>
                    <a:pt x="424" y="44"/>
                  </a:lnTo>
                  <a:lnTo>
                    <a:pt x="424" y="32"/>
                  </a:lnTo>
                  <a:lnTo>
                    <a:pt x="440" y="32"/>
                  </a:lnTo>
                  <a:lnTo>
                    <a:pt x="460" y="32"/>
                  </a:lnTo>
                  <a:lnTo>
                    <a:pt x="464" y="40"/>
                  </a:lnTo>
                  <a:lnTo>
                    <a:pt x="468" y="44"/>
                  </a:lnTo>
                  <a:lnTo>
                    <a:pt x="488" y="44"/>
                  </a:lnTo>
                  <a:lnTo>
                    <a:pt x="504" y="40"/>
                  </a:lnTo>
                  <a:lnTo>
                    <a:pt x="504" y="36"/>
                  </a:lnTo>
                  <a:lnTo>
                    <a:pt x="512" y="32"/>
                  </a:lnTo>
                  <a:lnTo>
                    <a:pt x="524" y="24"/>
                  </a:lnTo>
                  <a:lnTo>
                    <a:pt x="528" y="20"/>
                  </a:lnTo>
                  <a:lnTo>
                    <a:pt x="545" y="16"/>
                  </a:lnTo>
                  <a:lnTo>
                    <a:pt x="553" y="12"/>
                  </a:lnTo>
                  <a:lnTo>
                    <a:pt x="573" y="8"/>
                  </a:lnTo>
                  <a:lnTo>
                    <a:pt x="589" y="0"/>
                  </a:lnTo>
                  <a:lnTo>
                    <a:pt x="605" y="0"/>
                  </a:lnTo>
                  <a:lnTo>
                    <a:pt x="621" y="0"/>
                  </a:lnTo>
                  <a:lnTo>
                    <a:pt x="641" y="8"/>
                  </a:lnTo>
                  <a:lnTo>
                    <a:pt x="662" y="20"/>
                  </a:lnTo>
                  <a:lnTo>
                    <a:pt x="670" y="32"/>
                  </a:lnTo>
                  <a:lnTo>
                    <a:pt x="682" y="44"/>
                  </a:lnTo>
                  <a:lnTo>
                    <a:pt x="718" y="48"/>
                  </a:lnTo>
                  <a:lnTo>
                    <a:pt x="758" y="48"/>
                  </a:lnTo>
                  <a:lnTo>
                    <a:pt x="774" y="32"/>
                  </a:lnTo>
                  <a:lnTo>
                    <a:pt x="795" y="12"/>
                  </a:lnTo>
                  <a:lnTo>
                    <a:pt x="795" y="8"/>
                  </a:lnTo>
                  <a:lnTo>
                    <a:pt x="799" y="0"/>
                  </a:lnTo>
                  <a:lnTo>
                    <a:pt x="815" y="0"/>
                  </a:lnTo>
                  <a:lnTo>
                    <a:pt x="823" y="0"/>
                  </a:lnTo>
                  <a:lnTo>
                    <a:pt x="847" y="4"/>
                  </a:lnTo>
                  <a:lnTo>
                    <a:pt x="875" y="12"/>
                  </a:lnTo>
                  <a:lnTo>
                    <a:pt x="928" y="16"/>
                  </a:lnTo>
                  <a:lnTo>
                    <a:pt x="976" y="16"/>
                  </a:lnTo>
                  <a:lnTo>
                    <a:pt x="984" y="20"/>
                  </a:lnTo>
                  <a:lnTo>
                    <a:pt x="988" y="24"/>
                  </a:lnTo>
                  <a:lnTo>
                    <a:pt x="1008" y="24"/>
                  </a:lnTo>
                  <a:lnTo>
                    <a:pt x="1021" y="24"/>
                  </a:lnTo>
                  <a:lnTo>
                    <a:pt x="1033" y="20"/>
                  </a:lnTo>
                  <a:lnTo>
                    <a:pt x="1037" y="16"/>
                  </a:lnTo>
                  <a:lnTo>
                    <a:pt x="1089" y="8"/>
                  </a:lnTo>
                  <a:lnTo>
                    <a:pt x="1109" y="8"/>
                  </a:lnTo>
                  <a:lnTo>
                    <a:pt x="1121" y="12"/>
                  </a:lnTo>
                  <a:lnTo>
                    <a:pt x="1134" y="16"/>
                  </a:lnTo>
                  <a:lnTo>
                    <a:pt x="1154" y="16"/>
                  </a:lnTo>
                  <a:lnTo>
                    <a:pt x="1174" y="20"/>
                  </a:lnTo>
                  <a:lnTo>
                    <a:pt x="1174" y="24"/>
                  </a:lnTo>
                  <a:lnTo>
                    <a:pt x="1178" y="24"/>
                  </a:lnTo>
                  <a:lnTo>
                    <a:pt x="1186" y="40"/>
                  </a:lnTo>
                  <a:lnTo>
                    <a:pt x="1186" y="52"/>
                  </a:lnTo>
                  <a:lnTo>
                    <a:pt x="1178" y="56"/>
                  </a:lnTo>
                  <a:lnTo>
                    <a:pt x="1178" y="60"/>
                  </a:lnTo>
                  <a:lnTo>
                    <a:pt x="1162" y="60"/>
                  </a:lnTo>
                  <a:lnTo>
                    <a:pt x="1150" y="60"/>
                  </a:lnTo>
                  <a:lnTo>
                    <a:pt x="1150" y="64"/>
                  </a:lnTo>
                  <a:lnTo>
                    <a:pt x="1142" y="69"/>
                  </a:lnTo>
                  <a:lnTo>
                    <a:pt x="1142" y="81"/>
                  </a:lnTo>
                  <a:lnTo>
                    <a:pt x="1142" y="93"/>
                  </a:lnTo>
                  <a:lnTo>
                    <a:pt x="1146" y="101"/>
                  </a:lnTo>
                  <a:lnTo>
                    <a:pt x="1150" y="109"/>
                  </a:lnTo>
                  <a:lnTo>
                    <a:pt x="1166" y="137"/>
                  </a:lnTo>
                  <a:lnTo>
                    <a:pt x="1190" y="161"/>
                  </a:lnTo>
                  <a:lnTo>
                    <a:pt x="1222" y="169"/>
                  </a:lnTo>
                  <a:lnTo>
                    <a:pt x="1250" y="181"/>
                  </a:lnTo>
                  <a:lnTo>
                    <a:pt x="1250" y="186"/>
                  </a:lnTo>
                  <a:lnTo>
                    <a:pt x="1250" y="194"/>
                  </a:lnTo>
                  <a:lnTo>
                    <a:pt x="1238" y="198"/>
                  </a:lnTo>
                  <a:lnTo>
                    <a:pt x="1226" y="198"/>
                  </a:lnTo>
                  <a:lnTo>
                    <a:pt x="1158" y="198"/>
                  </a:lnTo>
                  <a:lnTo>
                    <a:pt x="1097" y="198"/>
                  </a:lnTo>
                  <a:lnTo>
                    <a:pt x="1089" y="198"/>
                  </a:lnTo>
                  <a:lnTo>
                    <a:pt x="1077" y="198"/>
                  </a:lnTo>
                  <a:lnTo>
                    <a:pt x="1073" y="210"/>
                  </a:lnTo>
                  <a:lnTo>
                    <a:pt x="1069" y="222"/>
                  </a:lnTo>
                  <a:lnTo>
                    <a:pt x="1069" y="238"/>
                  </a:lnTo>
                  <a:lnTo>
                    <a:pt x="1069" y="250"/>
                  </a:lnTo>
                  <a:lnTo>
                    <a:pt x="1065" y="262"/>
                  </a:lnTo>
                  <a:lnTo>
                    <a:pt x="1057" y="282"/>
                  </a:lnTo>
                  <a:lnTo>
                    <a:pt x="1057" y="286"/>
                  </a:lnTo>
                  <a:lnTo>
                    <a:pt x="1057" y="294"/>
                  </a:lnTo>
                  <a:lnTo>
                    <a:pt x="1061" y="298"/>
                  </a:lnTo>
                  <a:lnTo>
                    <a:pt x="1065" y="303"/>
                  </a:lnTo>
                  <a:lnTo>
                    <a:pt x="1065" y="311"/>
                  </a:lnTo>
                  <a:lnTo>
                    <a:pt x="1065" y="319"/>
                  </a:lnTo>
                  <a:lnTo>
                    <a:pt x="1061" y="319"/>
                  </a:lnTo>
                  <a:lnTo>
                    <a:pt x="1061" y="327"/>
                  </a:lnTo>
                  <a:lnTo>
                    <a:pt x="1057" y="331"/>
                  </a:lnTo>
                  <a:lnTo>
                    <a:pt x="1045" y="331"/>
                  </a:lnTo>
                  <a:lnTo>
                    <a:pt x="1041" y="335"/>
                  </a:lnTo>
                  <a:lnTo>
                    <a:pt x="1041" y="339"/>
                  </a:lnTo>
                  <a:lnTo>
                    <a:pt x="1041" y="343"/>
                  </a:lnTo>
                  <a:lnTo>
                    <a:pt x="1041" y="351"/>
                  </a:lnTo>
                  <a:lnTo>
                    <a:pt x="1045" y="355"/>
                  </a:lnTo>
                  <a:lnTo>
                    <a:pt x="1049" y="363"/>
                  </a:lnTo>
                  <a:lnTo>
                    <a:pt x="1049" y="367"/>
                  </a:lnTo>
                  <a:lnTo>
                    <a:pt x="1049" y="375"/>
                  </a:lnTo>
                  <a:lnTo>
                    <a:pt x="1041" y="387"/>
                  </a:lnTo>
                  <a:lnTo>
                    <a:pt x="1029" y="403"/>
                  </a:lnTo>
                  <a:lnTo>
                    <a:pt x="1004" y="415"/>
                  </a:lnTo>
                  <a:lnTo>
                    <a:pt x="976" y="424"/>
                  </a:lnTo>
                  <a:lnTo>
                    <a:pt x="952" y="424"/>
                  </a:lnTo>
                  <a:lnTo>
                    <a:pt x="924" y="428"/>
                  </a:lnTo>
                  <a:lnTo>
                    <a:pt x="908" y="440"/>
                  </a:lnTo>
                  <a:lnTo>
                    <a:pt x="895" y="452"/>
                  </a:lnTo>
                  <a:lnTo>
                    <a:pt x="867" y="460"/>
                  </a:lnTo>
                  <a:lnTo>
                    <a:pt x="867" y="464"/>
                  </a:lnTo>
                  <a:lnTo>
                    <a:pt x="811" y="464"/>
                  </a:lnTo>
                  <a:lnTo>
                    <a:pt x="758" y="464"/>
                  </a:lnTo>
                  <a:lnTo>
                    <a:pt x="746" y="468"/>
                  </a:lnTo>
                  <a:lnTo>
                    <a:pt x="734" y="472"/>
                  </a:lnTo>
                  <a:lnTo>
                    <a:pt x="718" y="484"/>
                  </a:lnTo>
                  <a:lnTo>
                    <a:pt x="706" y="492"/>
                  </a:lnTo>
                  <a:lnTo>
                    <a:pt x="702" y="492"/>
                  </a:lnTo>
                  <a:lnTo>
                    <a:pt x="694" y="492"/>
                  </a:lnTo>
                  <a:lnTo>
                    <a:pt x="682" y="492"/>
                  </a:lnTo>
                  <a:lnTo>
                    <a:pt x="666" y="488"/>
                  </a:lnTo>
                  <a:lnTo>
                    <a:pt x="662" y="488"/>
                  </a:lnTo>
                  <a:lnTo>
                    <a:pt x="657" y="488"/>
                  </a:lnTo>
                  <a:lnTo>
                    <a:pt x="641" y="496"/>
                  </a:lnTo>
                  <a:lnTo>
                    <a:pt x="621" y="504"/>
                  </a:lnTo>
                  <a:lnTo>
                    <a:pt x="609" y="504"/>
                  </a:lnTo>
                  <a:lnTo>
                    <a:pt x="601" y="504"/>
                  </a:lnTo>
                  <a:lnTo>
                    <a:pt x="593" y="500"/>
                  </a:lnTo>
                  <a:lnTo>
                    <a:pt x="577" y="488"/>
                  </a:lnTo>
                  <a:lnTo>
                    <a:pt x="569" y="488"/>
                  </a:lnTo>
                  <a:lnTo>
                    <a:pt x="553" y="488"/>
                  </a:lnTo>
                  <a:lnTo>
                    <a:pt x="545" y="492"/>
                  </a:lnTo>
                  <a:lnTo>
                    <a:pt x="540" y="496"/>
                  </a:lnTo>
                  <a:lnTo>
                    <a:pt x="536" y="504"/>
                  </a:lnTo>
                  <a:lnTo>
                    <a:pt x="528" y="512"/>
                  </a:lnTo>
                  <a:lnTo>
                    <a:pt x="524" y="520"/>
                  </a:lnTo>
                  <a:lnTo>
                    <a:pt x="520" y="520"/>
                  </a:lnTo>
                  <a:lnTo>
                    <a:pt x="516" y="520"/>
                  </a:lnTo>
                  <a:lnTo>
                    <a:pt x="504" y="520"/>
                  </a:lnTo>
                  <a:lnTo>
                    <a:pt x="500" y="512"/>
                  </a:lnTo>
                  <a:lnTo>
                    <a:pt x="492" y="508"/>
                  </a:lnTo>
                  <a:lnTo>
                    <a:pt x="460" y="500"/>
                  </a:lnTo>
                  <a:lnTo>
                    <a:pt x="424" y="492"/>
                  </a:lnTo>
                  <a:lnTo>
                    <a:pt x="383" y="484"/>
                  </a:lnTo>
                  <a:lnTo>
                    <a:pt x="347" y="480"/>
                  </a:lnTo>
                  <a:lnTo>
                    <a:pt x="343" y="480"/>
                  </a:lnTo>
                  <a:lnTo>
                    <a:pt x="335" y="480"/>
                  </a:lnTo>
                  <a:lnTo>
                    <a:pt x="327" y="484"/>
                  </a:lnTo>
                  <a:lnTo>
                    <a:pt x="323" y="484"/>
                  </a:lnTo>
                  <a:lnTo>
                    <a:pt x="319" y="500"/>
                  </a:lnTo>
                  <a:lnTo>
                    <a:pt x="319" y="512"/>
                  </a:lnTo>
                  <a:lnTo>
                    <a:pt x="319" y="528"/>
                  </a:lnTo>
                  <a:lnTo>
                    <a:pt x="319" y="541"/>
                  </a:lnTo>
                  <a:lnTo>
                    <a:pt x="319" y="557"/>
                  </a:lnTo>
                  <a:lnTo>
                    <a:pt x="323" y="569"/>
                  </a:lnTo>
                  <a:lnTo>
                    <a:pt x="319" y="577"/>
                  </a:lnTo>
                  <a:lnTo>
                    <a:pt x="311" y="581"/>
                  </a:lnTo>
                  <a:lnTo>
                    <a:pt x="302" y="581"/>
                  </a:lnTo>
                  <a:lnTo>
                    <a:pt x="290" y="581"/>
                  </a:lnTo>
                  <a:lnTo>
                    <a:pt x="286" y="577"/>
                  </a:lnTo>
                  <a:lnTo>
                    <a:pt x="278" y="561"/>
                  </a:lnTo>
                  <a:lnTo>
                    <a:pt x="278" y="549"/>
                  </a:lnTo>
                  <a:lnTo>
                    <a:pt x="266" y="532"/>
                  </a:lnTo>
                  <a:lnTo>
                    <a:pt x="254" y="504"/>
                  </a:lnTo>
                  <a:lnTo>
                    <a:pt x="242" y="500"/>
                  </a:lnTo>
                  <a:lnTo>
                    <a:pt x="238" y="492"/>
                  </a:lnTo>
                  <a:lnTo>
                    <a:pt x="226" y="492"/>
                  </a:lnTo>
                  <a:lnTo>
                    <a:pt x="222" y="492"/>
                  </a:lnTo>
                  <a:lnTo>
                    <a:pt x="214" y="500"/>
                  </a:lnTo>
                  <a:lnTo>
                    <a:pt x="206" y="508"/>
                  </a:lnTo>
                  <a:lnTo>
                    <a:pt x="206" y="520"/>
                  </a:lnTo>
                  <a:lnTo>
                    <a:pt x="202" y="532"/>
                  </a:lnTo>
                  <a:lnTo>
                    <a:pt x="194" y="549"/>
                  </a:lnTo>
                  <a:lnTo>
                    <a:pt x="185" y="569"/>
                  </a:lnTo>
                  <a:lnTo>
                    <a:pt x="185" y="573"/>
                  </a:lnTo>
                  <a:lnTo>
                    <a:pt x="185" y="577"/>
                  </a:lnTo>
                  <a:lnTo>
                    <a:pt x="185" y="581"/>
                  </a:lnTo>
                  <a:lnTo>
                    <a:pt x="190" y="581"/>
                  </a:lnTo>
                  <a:lnTo>
                    <a:pt x="190" y="589"/>
                  </a:lnTo>
                  <a:lnTo>
                    <a:pt x="190" y="597"/>
                  </a:lnTo>
                  <a:lnTo>
                    <a:pt x="185" y="597"/>
                  </a:lnTo>
                  <a:lnTo>
                    <a:pt x="181" y="613"/>
                  </a:lnTo>
                  <a:lnTo>
                    <a:pt x="181" y="625"/>
                  </a:lnTo>
                  <a:lnTo>
                    <a:pt x="165" y="633"/>
                  </a:lnTo>
                  <a:lnTo>
                    <a:pt x="157" y="637"/>
                  </a:lnTo>
                  <a:lnTo>
                    <a:pt x="125" y="649"/>
                  </a:lnTo>
                  <a:lnTo>
                    <a:pt x="97" y="662"/>
                  </a:lnTo>
                  <a:lnTo>
                    <a:pt x="77" y="666"/>
                  </a:lnTo>
                  <a:lnTo>
                    <a:pt x="52" y="682"/>
                  </a:lnTo>
                  <a:lnTo>
                    <a:pt x="44" y="682"/>
                  </a:lnTo>
                  <a:lnTo>
                    <a:pt x="36" y="674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1" name="Freeform 44"/>
            <p:cNvSpPr>
              <a:spLocks/>
            </p:cNvSpPr>
            <p:nvPr/>
          </p:nvSpPr>
          <p:spPr bwMode="auto">
            <a:xfrm>
              <a:off x="2521034" y="3006159"/>
              <a:ext cx="1071562" cy="946893"/>
            </a:xfrm>
            <a:custGeom>
              <a:avLst/>
              <a:gdLst>
                <a:gd name="T0" fmla="*/ 285926661 w 1194"/>
                <a:gd name="T1" fmla="*/ 770681119 h 1065"/>
                <a:gd name="T2" fmla="*/ 231157603 w 1194"/>
                <a:gd name="T3" fmla="*/ 727486984 h 1065"/>
                <a:gd name="T4" fmla="*/ 182026416 w 1194"/>
                <a:gd name="T5" fmla="*/ 691112472 h 1065"/>
                <a:gd name="T6" fmla="*/ 162696128 w 1194"/>
                <a:gd name="T7" fmla="*/ 644886329 h 1065"/>
                <a:gd name="T8" fmla="*/ 146587703 w 1194"/>
                <a:gd name="T9" fmla="*/ 608512687 h 1065"/>
                <a:gd name="T10" fmla="*/ 124035551 w 1194"/>
                <a:gd name="T11" fmla="*/ 538037450 h 1065"/>
                <a:gd name="T12" fmla="*/ 97456488 w 1194"/>
                <a:gd name="T13" fmla="*/ 495600664 h 1065"/>
                <a:gd name="T14" fmla="*/ 62017775 w 1194"/>
                <a:gd name="T15" fmla="*/ 378899176 h 1065"/>
                <a:gd name="T16" fmla="*/ 33022777 w 1194"/>
                <a:gd name="T17" fmla="*/ 333431253 h 1065"/>
                <a:gd name="T18" fmla="*/ 12886563 w 1194"/>
                <a:gd name="T19" fmla="*/ 232644648 h 1065"/>
                <a:gd name="T20" fmla="*/ 0 w 1194"/>
                <a:gd name="T21" fmla="*/ 128067762 h 1065"/>
                <a:gd name="T22" fmla="*/ 36243744 w 1194"/>
                <a:gd name="T23" fmla="*/ 100787503 h 1065"/>
                <a:gd name="T24" fmla="*/ 19330296 w 1194"/>
                <a:gd name="T25" fmla="*/ 61381854 h 1065"/>
                <a:gd name="T26" fmla="*/ 62017775 w 1194"/>
                <a:gd name="T27" fmla="*/ 18186828 h 1065"/>
                <a:gd name="T28" fmla="*/ 84569928 w 1194"/>
                <a:gd name="T29" fmla="*/ 46225285 h 1065"/>
                <a:gd name="T30" fmla="*/ 172360823 w 1194"/>
                <a:gd name="T31" fmla="*/ 100787503 h 1065"/>
                <a:gd name="T32" fmla="*/ 201356705 w 1194"/>
                <a:gd name="T33" fmla="*/ 27281109 h 1065"/>
                <a:gd name="T34" fmla="*/ 250487948 w 1194"/>
                <a:gd name="T35" fmla="*/ 0 h 1065"/>
                <a:gd name="T36" fmla="*/ 338278815 w 1194"/>
                <a:gd name="T37" fmla="*/ 39405663 h 1065"/>
                <a:gd name="T38" fmla="*/ 386604985 w 1194"/>
                <a:gd name="T39" fmla="*/ 79568675 h 1065"/>
                <a:gd name="T40" fmla="*/ 426070579 w 1194"/>
                <a:gd name="T41" fmla="*/ 137919392 h 1065"/>
                <a:gd name="T42" fmla="*/ 464731156 w 1194"/>
                <a:gd name="T43" fmla="*/ 192480725 h 1065"/>
                <a:gd name="T44" fmla="*/ 510640591 w 1194"/>
                <a:gd name="T45" fmla="*/ 232644648 h 1065"/>
                <a:gd name="T46" fmla="*/ 608097051 w 1194"/>
                <a:gd name="T47" fmla="*/ 265987153 h 1065"/>
                <a:gd name="T48" fmla="*/ 760322512 w 1194"/>
                <a:gd name="T49" fmla="*/ 247800332 h 1065"/>
                <a:gd name="T50" fmla="*/ 806231836 w 1194"/>
                <a:gd name="T51" fmla="*/ 262956016 h 1065"/>
                <a:gd name="T52" fmla="*/ 854557108 w 1194"/>
                <a:gd name="T53" fmla="*/ 302361666 h 1065"/>
                <a:gd name="T54" fmla="*/ 906910160 w 1194"/>
                <a:gd name="T55" fmla="*/ 327368980 h 1065"/>
                <a:gd name="T56" fmla="*/ 932684177 w 1194"/>
                <a:gd name="T57" fmla="*/ 409968764 h 1065"/>
                <a:gd name="T58" fmla="*/ 961679385 w 1194"/>
                <a:gd name="T59" fmla="*/ 467562213 h 1065"/>
                <a:gd name="T60" fmla="*/ 935905144 w 1194"/>
                <a:gd name="T61" fmla="*/ 479686761 h 1065"/>
                <a:gd name="T62" fmla="*/ 926240448 w 1194"/>
                <a:gd name="T63" fmla="*/ 535006314 h 1065"/>
                <a:gd name="T64" fmla="*/ 945570961 w 1194"/>
                <a:gd name="T65" fmla="*/ 587293859 h 1065"/>
                <a:gd name="T66" fmla="*/ 948792825 w 1194"/>
                <a:gd name="T67" fmla="*/ 660042884 h 1065"/>
                <a:gd name="T68" fmla="*/ 864222701 w 1194"/>
                <a:gd name="T69" fmla="*/ 644886329 h 1065"/>
                <a:gd name="T70" fmla="*/ 828783988 w 1194"/>
                <a:gd name="T71" fmla="*/ 614574961 h 1065"/>
                <a:gd name="T72" fmla="*/ 769987208 w 1194"/>
                <a:gd name="T73" fmla="*/ 578200449 h 1065"/>
                <a:gd name="T74" fmla="*/ 633870171 w 1194"/>
                <a:gd name="T75" fmla="*/ 614574961 h 1065"/>
                <a:gd name="T76" fmla="*/ 562187728 w 1194"/>
                <a:gd name="T77" fmla="*/ 635792919 h 1065"/>
                <a:gd name="T78" fmla="*/ 461509292 w 1194"/>
                <a:gd name="T79" fmla="*/ 623668372 h 1065"/>
                <a:gd name="T80" fmla="*/ 426070579 w 1194"/>
                <a:gd name="T81" fmla="*/ 553193135 h 1065"/>
                <a:gd name="T82" fmla="*/ 386604985 w 1194"/>
                <a:gd name="T83" fmla="*/ 495600664 h 1065"/>
                <a:gd name="T84" fmla="*/ 357609103 w 1194"/>
                <a:gd name="T85" fmla="*/ 431187592 h 1065"/>
                <a:gd name="T86" fmla="*/ 364052832 w 1194"/>
                <a:gd name="T87" fmla="*/ 366774629 h 1065"/>
                <a:gd name="T88" fmla="*/ 285926661 w 1194"/>
                <a:gd name="T89" fmla="*/ 397086868 h 1065"/>
                <a:gd name="T90" fmla="*/ 279482932 w 1194"/>
                <a:gd name="T91" fmla="*/ 458467933 h 1065"/>
                <a:gd name="T92" fmla="*/ 302035085 w 1194"/>
                <a:gd name="T93" fmla="*/ 513787485 h 1065"/>
                <a:gd name="T94" fmla="*/ 295591356 w 1194"/>
                <a:gd name="T95" fmla="*/ 568348819 h 1065"/>
                <a:gd name="T96" fmla="*/ 309283831 w 1194"/>
                <a:gd name="T97" fmla="*/ 623668372 h 1065"/>
                <a:gd name="T98" fmla="*/ 325392255 w 1194"/>
                <a:gd name="T99" fmla="*/ 694143609 h 1065"/>
                <a:gd name="T100" fmla="*/ 386604985 w 1194"/>
                <a:gd name="T101" fmla="*/ 694143609 h 1065"/>
                <a:gd name="T102" fmla="*/ 422848715 w 1194"/>
                <a:gd name="T103" fmla="*/ 718392703 h 1065"/>
                <a:gd name="T104" fmla="*/ 406740291 w 1194"/>
                <a:gd name="T105" fmla="*/ 800993358 h 10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4"/>
                <a:gd name="T160" fmla="*/ 0 h 1065"/>
                <a:gd name="T161" fmla="*/ 1194 w 1194"/>
                <a:gd name="T162" fmla="*/ 1065 h 10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4" h="1065">
                  <a:moveTo>
                    <a:pt x="420" y="1065"/>
                  </a:moveTo>
                  <a:lnTo>
                    <a:pt x="412" y="1065"/>
                  </a:lnTo>
                  <a:lnTo>
                    <a:pt x="388" y="1057"/>
                  </a:lnTo>
                  <a:lnTo>
                    <a:pt x="367" y="1049"/>
                  </a:lnTo>
                  <a:lnTo>
                    <a:pt x="355" y="1041"/>
                  </a:lnTo>
                  <a:lnTo>
                    <a:pt x="355" y="1017"/>
                  </a:lnTo>
                  <a:lnTo>
                    <a:pt x="351" y="997"/>
                  </a:lnTo>
                  <a:lnTo>
                    <a:pt x="347" y="988"/>
                  </a:lnTo>
                  <a:lnTo>
                    <a:pt x="335" y="980"/>
                  </a:lnTo>
                  <a:lnTo>
                    <a:pt x="315" y="980"/>
                  </a:lnTo>
                  <a:lnTo>
                    <a:pt x="295" y="980"/>
                  </a:lnTo>
                  <a:lnTo>
                    <a:pt x="287" y="960"/>
                  </a:lnTo>
                  <a:lnTo>
                    <a:pt x="287" y="944"/>
                  </a:lnTo>
                  <a:lnTo>
                    <a:pt x="283" y="932"/>
                  </a:lnTo>
                  <a:lnTo>
                    <a:pt x="275" y="924"/>
                  </a:lnTo>
                  <a:lnTo>
                    <a:pt x="258" y="924"/>
                  </a:lnTo>
                  <a:lnTo>
                    <a:pt x="246" y="920"/>
                  </a:lnTo>
                  <a:lnTo>
                    <a:pt x="226" y="912"/>
                  </a:lnTo>
                  <a:lnTo>
                    <a:pt x="218" y="908"/>
                  </a:lnTo>
                  <a:lnTo>
                    <a:pt x="214" y="900"/>
                  </a:lnTo>
                  <a:lnTo>
                    <a:pt x="210" y="888"/>
                  </a:lnTo>
                  <a:lnTo>
                    <a:pt x="210" y="871"/>
                  </a:lnTo>
                  <a:lnTo>
                    <a:pt x="206" y="851"/>
                  </a:lnTo>
                  <a:lnTo>
                    <a:pt x="202" y="851"/>
                  </a:lnTo>
                  <a:lnTo>
                    <a:pt x="198" y="839"/>
                  </a:lnTo>
                  <a:lnTo>
                    <a:pt x="198" y="827"/>
                  </a:lnTo>
                  <a:lnTo>
                    <a:pt x="190" y="823"/>
                  </a:lnTo>
                  <a:lnTo>
                    <a:pt x="186" y="823"/>
                  </a:lnTo>
                  <a:lnTo>
                    <a:pt x="186" y="811"/>
                  </a:lnTo>
                  <a:lnTo>
                    <a:pt x="182" y="803"/>
                  </a:lnTo>
                  <a:lnTo>
                    <a:pt x="174" y="799"/>
                  </a:lnTo>
                  <a:lnTo>
                    <a:pt x="170" y="791"/>
                  </a:lnTo>
                  <a:lnTo>
                    <a:pt x="162" y="775"/>
                  </a:lnTo>
                  <a:lnTo>
                    <a:pt x="158" y="775"/>
                  </a:lnTo>
                  <a:lnTo>
                    <a:pt x="158" y="742"/>
                  </a:lnTo>
                  <a:lnTo>
                    <a:pt x="154" y="710"/>
                  </a:lnTo>
                  <a:lnTo>
                    <a:pt x="150" y="698"/>
                  </a:lnTo>
                  <a:lnTo>
                    <a:pt x="145" y="682"/>
                  </a:lnTo>
                  <a:lnTo>
                    <a:pt x="133" y="674"/>
                  </a:lnTo>
                  <a:lnTo>
                    <a:pt x="125" y="662"/>
                  </a:lnTo>
                  <a:lnTo>
                    <a:pt x="125" y="658"/>
                  </a:lnTo>
                  <a:lnTo>
                    <a:pt x="121" y="654"/>
                  </a:lnTo>
                  <a:lnTo>
                    <a:pt x="105" y="633"/>
                  </a:lnTo>
                  <a:lnTo>
                    <a:pt x="93" y="621"/>
                  </a:lnTo>
                  <a:lnTo>
                    <a:pt x="93" y="569"/>
                  </a:lnTo>
                  <a:lnTo>
                    <a:pt x="89" y="524"/>
                  </a:lnTo>
                  <a:lnTo>
                    <a:pt x="81" y="512"/>
                  </a:lnTo>
                  <a:lnTo>
                    <a:pt x="77" y="500"/>
                  </a:lnTo>
                  <a:lnTo>
                    <a:pt x="73" y="484"/>
                  </a:lnTo>
                  <a:lnTo>
                    <a:pt x="65" y="472"/>
                  </a:lnTo>
                  <a:lnTo>
                    <a:pt x="57" y="464"/>
                  </a:lnTo>
                  <a:lnTo>
                    <a:pt x="45" y="456"/>
                  </a:lnTo>
                  <a:lnTo>
                    <a:pt x="41" y="448"/>
                  </a:lnTo>
                  <a:lnTo>
                    <a:pt x="41" y="440"/>
                  </a:lnTo>
                  <a:lnTo>
                    <a:pt x="41" y="391"/>
                  </a:lnTo>
                  <a:lnTo>
                    <a:pt x="41" y="339"/>
                  </a:lnTo>
                  <a:lnTo>
                    <a:pt x="37" y="327"/>
                  </a:lnTo>
                  <a:lnTo>
                    <a:pt x="29" y="323"/>
                  </a:lnTo>
                  <a:lnTo>
                    <a:pt x="24" y="315"/>
                  </a:lnTo>
                  <a:lnTo>
                    <a:pt x="16" y="307"/>
                  </a:lnTo>
                  <a:lnTo>
                    <a:pt x="16" y="286"/>
                  </a:lnTo>
                  <a:lnTo>
                    <a:pt x="16" y="254"/>
                  </a:lnTo>
                  <a:lnTo>
                    <a:pt x="8" y="210"/>
                  </a:lnTo>
                  <a:lnTo>
                    <a:pt x="0" y="182"/>
                  </a:lnTo>
                  <a:lnTo>
                    <a:pt x="0" y="173"/>
                  </a:lnTo>
                  <a:lnTo>
                    <a:pt x="0" y="169"/>
                  </a:lnTo>
                  <a:lnTo>
                    <a:pt x="4" y="157"/>
                  </a:lnTo>
                  <a:lnTo>
                    <a:pt x="8" y="145"/>
                  </a:lnTo>
                  <a:lnTo>
                    <a:pt x="16" y="145"/>
                  </a:lnTo>
                  <a:lnTo>
                    <a:pt x="24" y="145"/>
                  </a:lnTo>
                  <a:lnTo>
                    <a:pt x="37" y="141"/>
                  </a:lnTo>
                  <a:lnTo>
                    <a:pt x="45" y="133"/>
                  </a:lnTo>
                  <a:lnTo>
                    <a:pt x="45" y="121"/>
                  </a:lnTo>
                  <a:lnTo>
                    <a:pt x="45" y="105"/>
                  </a:lnTo>
                  <a:lnTo>
                    <a:pt x="37" y="101"/>
                  </a:lnTo>
                  <a:lnTo>
                    <a:pt x="29" y="97"/>
                  </a:lnTo>
                  <a:lnTo>
                    <a:pt x="29" y="93"/>
                  </a:lnTo>
                  <a:lnTo>
                    <a:pt x="24" y="81"/>
                  </a:lnTo>
                  <a:lnTo>
                    <a:pt x="45" y="65"/>
                  </a:lnTo>
                  <a:lnTo>
                    <a:pt x="57" y="48"/>
                  </a:lnTo>
                  <a:lnTo>
                    <a:pt x="65" y="32"/>
                  </a:lnTo>
                  <a:lnTo>
                    <a:pt x="69" y="24"/>
                  </a:lnTo>
                  <a:lnTo>
                    <a:pt x="73" y="24"/>
                  </a:lnTo>
                  <a:lnTo>
                    <a:pt x="77" y="24"/>
                  </a:lnTo>
                  <a:lnTo>
                    <a:pt x="81" y="28"/>
                  </a:lnTo>
                  <a:lnTo>
                    <a:pt x="93" y="36"/>
                  </a:lnTo>
                  <a:lnTo>
                    <a:pt x="93" y="48"/>
                  </a:lnTo>
                  <a:lnTo>
                    <a:pt x="97" y="56"/>
                  </a:lnTo>
                  <a:lnTo>
                    <a:pt x="101" y="56"/>
                  </a:lnTo>
                  <a:lnTo>
                    <a:pt x="105" y="61"/>
                  </a:lnTo>
                  <a:lnTo>
                    <a:pt x="105" y="93"/>
                  </a:lnTo>
                  <a:lnTo>
                    <a:pt x="105" y="105"/>
                  </a:lnTo>
                  <a:lnTo>
                    <a:pt x="145" y="121"/>
                  </a:lnTo>
                  <a:lnTo>
                    <a:pt x="182" y="141"/>
                  </a:lnTo>
                  <a:lnTo>
                    <a:pt x="202" y="141"/>
                  </a:lnTo>
                  <a:lnTo>
                    <a:pt x="214" y="133"/>
                  </a:lnTo>
                  <a:lnTo>
                    <a:pt x="222" y="129"/>
                  </a:lnTo>
                  <a:lnTo>
                    <a:pt x="234" y="121"/>
                  </a:lnTo>
                  <a:lnTo>
                    <a:pt x="234" y="85"/>
                  </a:lnTo>
                  <a:lnTo>
                    <a:pt x="234" y="56"/>
                  </a:lnTo>
                  <a:lnTo>
                    <a:pt x="238" y="48"/>
                  </a:lnTo>
                  <a:lnTo>
                    <a:pt x="250" y="36"/>
                  </a:lnTo>
                  <a:lnTo>
                    <a:pt x="258" y="36"/>
                  </a:lnTo>
                  <a:lnTo>
                    <a:pt x="271" y="32"/>
                  </a:lnTo>
                  <a:lnTo>
                    <a:pt x="287" y="16"/>
                  </a:lnTo>
                  <a:lnTo>
                    <a:pt x="299" y="4"/>
                  </a:lnTo>
                  <a:lnTo>
                    <a:pt x="303" y="0"/>
                  </a:lnTo>
                  <a:lnTo>
                    <a:pt x="311" y="0"/>
                  </a:lnTo>
                  <a:lnTo>
                    <a:pt x="339" y="0"/>
                  </a:lnTo>
                  <a:lnTo>
                    <a:pt x="367" y="4"/>
                  </a:lnTo>
                  <a:lnTo>
                    <a:pt x="396" y="20"/>
                  </a:lnTo>
                  <a:lnTo>
                    <a:pt x="404" y="28"/>
                  </a:lnTo>
                  <a:lnTo>
                    <a:pt x="412" y="36"/>
                  </a:lnTo>
                  <a:lnTo>
                    <a:pt x="420" y="52"/>
                  </a:lnTo>
                  <a:lnTo>
                    <a:pt x="428" y="56"/>
                  </a:lnTo>
                  <a:lnTo>
                    <a:pt x="432" y="61"/>
                  </a:lnTo>
                  <a:lnTo>
                    <a:pt x="436" y="69"/>
                  </a:lnTo>
                  <a:lnTo>
                    <a:pt x="444" y="81"/>
                  </a:lnTo>
                  <a:lnTo>
                    <a:pt x="464" y="97"/>
                  </a:lnTo>
                  <a:lnTo>
                    <a:pt x="480" y="105"/>
                  </a:lnTo>
                  <a:lnTo>
                    <a:pt x="480" y="117"/>
                  </a:lnTo>
                  <a:lnTo>
                    <a:pt x="492" y="133"/>
                  </a:lnTo>
                  <a:lnTo>
                    <a:pt x="496" y="141"/>
                  </a:lnTo>
                  <a:lnTo>
                    <a:pt x="509" y="153"/>
                  </a:lnTo>
                  <a:lnTo>
                    <a:pt x="521" y="178"/>
                  </a:lnTo>
                  <a:lnTo>
                    <a:pt x="529" y="182"/>
                  </a:lnTo>
                  <a:lnTo>
                    <a:pt x="529" y="194"/>
                  </a:lnTo>
                  <a:lnTo>
                    <a:pt x="533" y="206"/>
                  </a:lnTo>
                  <a:lnTo>
                    <a:pt x="557" y="226"/>
                  </a:lnTo>
                  <a:lnTo>
                    <a:pt x="561" y="246"/>
                  </a:lnTo>
                  <a:lnTo>
                    <a:pt x="569" y="250"/>
                  </a:lnTo>
                  <a:lnTo>
                    <a:pt x="577" y="254"/>
                  </a:lnTo>
                  <a:lnTo>
                    <a:pt x="581" y="258"/>
                  </a:lnTo>
                  <a:lnTo>
                    <a:pt x="593" y="266"/>
                  </a:lnTo>
                  <a:lnTo>
                    <a:pt x="597" y="270"/>
                  </a:lnTo>
                  <a:lnTo>
                    <a:pt x="605" y="270"/>
                  </a:lnTo>
                  <a:lnTo>
                    <a:pt x="622" y="290"/>
                  </a:lnTo>
                  <a:lnTo>
                    <a:pt x="634" y="307"/>
                  </a:lnTo>
                  <a:lnTo>
                    <a:pt x="650" y="315"/>
                  </a:lnTo>
                  <a:lnTo>
                    <a:pt x="666" y="323"/>
                  </a:lnTo>
                  <a:lnTo>
                    <a:pt x="674" y="327"/>
                  </a:lnTo>
                  <a:lnTo>
                    <a:pt x="690" y="327"/>
                  </a:lnTo>
                  <a:lnTo>
                    <a:pt x="710" y="335"/>
                  </a:lnTo>
                  <a:lnTo>
                    <a:pt x="755" y="351"/>
                  </a:lnTo>
                  <a:lnTo>
                    <a:pt x="787" y="359"/>
                  </a:lnTo>
                  <a:lnTo>
                    <a:pt x="860" y="359"/>
                  </a:lnTo>
                  <a:lnTo>
                    <a:pt x="872" y="351"/>
                  </a:lnTo>
                  <a:lnTo>
                    <a:pt x="884" y="343"/>
                  </a:lnTo>
                  <a:lnTo>
                    <a:pt x="916" y="335"/>
                  </a:lnTo>
                  <a:lnTo>
                    <a:pt x="944" y="327"/>
                  </a:lnTo>
                  <a:lnTo>
                    <a:pt x="964" y="327"/>
                  </a:lnTo>
                  <a:lnTo>
                    <a:pt x="981" y="327"/>
                  </a:lnTo>
                  <a:lnTo>
                    <a:pt x="985" y="335"/>
                  </a:lnTo>
                  <a:lnTo>
                    <a:pt x="993" y="343"/>
                  </a:lnTo>
                  <a:lnTo>
                    <a:pt x="997" y="343"/>
                  </a:lnTo>
                  <a:lnTo>
                    <a:pt x="1001" y="347"/>
                  </a:lnTo>
                  <a:lnTo>
                    <a:pt x="1017" y="363"/>
                  </a:lnTo>
                  <a:lnTo>
                    <a:pt x="1029" y="375"/>
                  </a:lnTo>
                  <a:lnTo>
                    <a:pt x="1033" y="375"/>
                  </a:lnTo>
                  <a:lnTo>
                    <a:pt x="1045" y="379"/>
                  </a:lnTo>
                  <a:lnTo>
                    <a:pt x="1061" y="387"/>
                  </a:lnTo>
                  <a:lnTo>
                    <a:pt x="1061" y="399"/>
                  </a:lnTo>
                  <a:lnTo>
                    <a:pt x="1073" y="399"/>
                  </a:lnTo>
                  <a:lnTo>
                    <a:pt x="1077" y="399"/>
                  </a:lnTo>
                  <a:lnTo>
                    <a:pt x="1094" y="416"/>
                  </a:lnTo>
                  <a:lnTo>
                    <a:pt x="1106" y="428"/>
                  </a:lnTo>
                  <a:lnTo>
                    <a:pt x="1114" y="428"/>
                  </a:lnTo>
                  <a:lnTo>
                    <a:pt x="1126" y="432"/>
                  </a:lnTo>
                  <a:lnTo>
                    <a:pt x="1130" y="440"/>
                  </a:lnTo>
                  <a:lnTo>
                    <a:pt x="1134" y="452"/>
                  </a:lnTo>
                  <a:lnTo>
                    <a:pt x="1142" y="480"/>
                  </a:lnTo>
                  <a:lnTo>
                    <a:pt x="1150" y="512"/>
                  </a:lnTo>
                  <a:lnTo>
                    <a:pt x="1154" y="516"/>
                  </a:lnTo>
                  <a:lnTo>
                    <a:pt x="1158" y="541"/>
                  </a:lnTo>
                  <a:lnTo>
                    <a:pt x="1158" y="557"/>
                  </a:lnTo>
                  <a:lnTo>
                    <a:pt x="1158" y="581"/>
                  </a:lnTo>
                  <a:lnTo>
                    <a:pt x="1170" y="585"/>
                  </a:lnTo>
                  <a:lnTo>
                    <a:pt x="1190" y="593"/>
                  </a:lnTo>
                  <a:lnTo>
                    <a:pt x="1194" y="597"/>
                  </a:lnTo>
                  <a:lnTo>
                    <a:pt x="1194" y="617"/>
                  </a:lnTo>
                  <a:lnTo>
                    <a:pt x="1194" y="625"/>
                  </a:lnTo>
                  <a:lnTo>
                    <a:pt x="1186" y="633"/>
                  </a:lnTo>
                  <a:lnTo>
                    <a:pt x="1178" y="641"/>
                  </a:lnTo>
                  <a:lnTo>
                    <a:pt x="1178" y="633"/>
                  </a:lnTo>
                  <a:lnTo>
                    <a:pt x="1170" y="633"/>
                  </a:lnTo>
                  <a:lnTo>
                    <a:pt x="1162" y="633"/>
                  </a:lnTo>
                  <a:lnTo>
                    <a:pt x="1158" y="646"/>
                  </a:lnTo>
                  <a:lnTo>
                    <a:pt x="1150" y="654"/>
                  </a:lnTo>
                  <a:lnTo>
                    <a:pt x="1150" y="658"/>
                  </a:lnTo>
                  <a:lnTo>
                    <a:pt x="1142" y="662"/>
                  </a:lnTo>
                  <a:lnTo>
                    <a:pt x="1150" y="682"/>
                  </a:lnTo>
                  <a:lnTo>
                    <a:pt x="1150" y="706"/>
                  </a:lnTo>
                  <a:lnTo>
                    <a:pt x="1154" y="710"/>
                  </a:lnTo>
                  <a:lnTo>
                    <a:pt x="1158" y="714"/>
                  </a:lnTo>
                  <a:lnTo>
                    <a:pt x="1158" y="726"/>
                  </a:lnTo>
                  <a:lnTo>
                    <a:pt x="1162" y="742"/>
                  </a:lnTo>
                  <a:lnTo>
                    <a:pt x="1166" y="758"/>
                  </a:lnTo>
                  <a:lnTo>
                    <a:pt x="1174" y="775"/>
                  </a:lnTo>
                  <a:lnTo>
                    <a:pt x="1178" y="803"/>
                  </a:lnTo>
                  <a:lnTo>
                    <a:pt x="1190" y="831"/>
                  </a:lnTo>
                  <a:lnTo>
                    <a:pt x="1190" y="851"/>
                  </a:lnTo>
                  <a:lnTo>
                    <a:pt x="1190" y="867"/>
                  </a:lnTo>
                  <a:lnTo>
                    <a:pt x="1186" y="871"/>
                  </a:lnTo>
                  <a:lnTo>
                    <a:pt x="1178" y="871"/>
                  </a:lnTo>
                  <a:lnTo>
                    <a:pt x="1142" y="871"/>
                  </a:lnTo>
                  <a:lnTo>
                    <a:pt x="1106" y="871"/>
                  </a:lnTo>
                  <a:lnTo>
                    <a:pt x="1098" y="867"/>
                  </a:lnTo>
                  <a:lnTo>
                    <a:pt x="1081" y="859"/>
                  </a:lnTo>
                  <a:lnTo>
                    <a:pt x="1077" y="851"/>
                  </a:lnTo>
                  <a:lnTo>
                    <a:pt x="1073" y="851"/>
                  </a:lnTo>
                  <a:lnTo>
                    <a:pt x="1065" y="851"/>
                  </a:lnTo>
                  <a:lnTo>
                    <a:pt x="1061" y="847"/>
                  </a:lnTo>
                  <a:lnTo>
                    <a:pt x="1061" y="835"/>
                  </a:lnTo>
                  <a:lnTo>
                    <a:pt x="1049" y="823"/>
                  </a:lnTo>
                  <a:lnTo>
                    <a:pt x="1041" y="811"/>
                  </a:lnTo>
                  <a:lnTo>
                    <a:pt x="1029" y="811"/>
                  </a:lnTo>
                  <a:lnTo>
                    <a:pt x="1013" y="787"/>
                  </a:lnTo>
                  <a:lnTo>
                    <a:pt x="997" y="775"/>
                  </a:lnTo>
                  <a:lnTo>
                    <a:pt x="981" y="767"/>
                  </a:lnTo>
                  <a:lnTo>
                    <a:pt x="960" y="767"/>
                  </a:lnTo>
                  <a:lnTo>
                    <a:pt x="960" y="763"/>
                  </a:lnTo>
                  <a:lnTo>
                    <a:pt x="956" y="763"/>
                  </a:lnTo>
                  <a:lnTo>
                    <a:pt x="908" y="763"/>
                  </a:lnTo>
                  <a:lnTo>
                    <a:pt x="851" y="767"/>
                  </a:lnTo>
                  <a:lnTo>
                    <a:pt x="843" y="775"/>
                  </a:lnTo>
                  <a:lnTo>
                    <a:pt x="827" y="775"/>
                  </a:lnTo>
                  <a:lnTo>
                    <a:pt x="807" y="791"/>
                  </a:lnTo>
                  <a:lnTo>
                    <a:pt x="787" y="811"/>
                  </a:lnTo>
                  <a:lnTo>
                    <a:pt x="771" y="811"/>
                  </a:lnTo>
                  <a:lnTo>
                    <a:pt x="755" y="823"/>
                  </a:lnTo>
                  <a:lnTo>
                    <a:pt x="751" y="827"/>
                  </a:lnTo>
                  <a:lnTo>
                    <a:pt x="751" y="831"/>
                  </a:lnTo>
                  <a:lnTo>
                    <a:pt x="710" y="835"/>
                  </a:lnTo>
                  <a:lnTo>
                    <a:pt x="698" y="839"/>
                  </a:lnTo>
                  <a:lnTo>
                    <a:pt x="654" y="839"/>
                  </a:lnTo>
                  <a:lnTo>
                    <a:pt x="605" y="835"/>
                  </a:lnTo>
                  <a:lnTo>
                    <a:pt x="597" y="835"/>
                  </a:lnTo>
                  <a:lnTo>
                    <a:pt x="581" y="831"/>
                  </a:lnTo>
                  <a:lnTo>
                    <a:pt x="577" y="827"/>
                  </a:lnTo>
                  <a:lnTo>
                    <a:pt x="573" y="823"/>
                  </a:lnTo>
                  <a:lnTo>
                    <a:pt x="569" y="799"/>
                  </a:lnTo>
                  <a:lnTo>
                    <a:pt x="557" y="767"/>
                  </a:lnTo>
                  <a:lnTo>
                    <a:pt x="549" y="758"/>
                  </a:lnTo>
                  <a:lnTo>
                    <a:pt x="533" y="746"/>
                  </a:lnTo>
                  <a:lnTo>
                    <a:pt x="529" y="742"/>
                  </a:lnTo>
                  <a:lnTo>
                    <a:pt x="529" y="730"/>
                  </a:lnTo>
                  <a:lnTo>
                    <a:pt x="521" y="722"/>
                  </a:lnTo>
                  <a:lnTo>
                    <a:pt x="513" y="714"/>
                  </a:lnTo>
                  <a:lnTo>
                    <a:pt x="509" y="702"/>
                  </a:lnTo>
                  <a:lnTo>
                    <a:pt x="509" y="690"/>
                  </a:lnTo>
                  <a:lnTo>
                    <a:pt x="492" y="670"/>
                  </a:lnTo>
                  <a:lnTo>
                    <a:pt x="480" y="654"/>
                  </a:lnTo>
                  <a:lnTo>
                    <a:pt x="480" y="641"/>
                  </a:lnTo>
                  <a:lnTo>
                    <a:pt x="480" y="621"/>
                  </a:lnTo>
                  <a:lnTo>
                    <a:pt x="468" y="605"/>
                  </a:lnTo>
                  <a:lnTo>
                    <a:pt x="456" y="589"/>
                  </a:lnTo>
                  <a:lnTo>
                    <a:pt x="452" y="577"/>
                  </a:lnTo>
                  <a:lnTo>
                    <a:pt x="444" y="569"/>
                  </a:lnTo>
                  <a:lnTo>
                    <a:pt x="444" y="561"/>
                  </a:lnTo>
                  <a:lnTo>
                    <a:pt x="444" y="549"/>
                  </a:lnTo>
                  <a:lnTo>
                    <a:pt x="452" y="549"/>
                  </a:lnTo>
                  <a:lnTo>
                    <a:pt x="452" y="545"/>
                  </a:lnTo>
                  <a:lnTo>
                    <a:pt x="452" y="516"/>
                  </a:lnTo>
                  <a:lnTo>
                    <a:pt x="452" y="484"/>
                  </a:lnTo>
                  <a:lnTo>
                    <a:pt x="444" y="480"/>
                  </a:lnTo>
                  <a:lnTo>
                    <a:pt x="420" y="480"/>
                  </a:lnTo>
                  <a:lnTo>
                    <a:pt x="404" y="480"/>
                  </a:lnTo>
                  <a:lnTo>
                    <a:pt x="384" y="500"/>
                  </a:lnTo>
                  <a:lnTo>
                    <a:pt x="367" y="520"/>
                  </a:lnTo>
                  <a:lnTo>
                    <a:pt x="355" y="524"/>
                  </a:lnTo>
                  <a:lnTo>
                    <a:pt x="347" y="533"/>
                  </a:lnTo>
                  <a:lnTo>
                    <a:pt x="347" y="541"/>
                  </a:lnTo>
                  <a:lnTo>
                    <a:pt x="339" y="545"/>
                  </a:lnTo>
                  <a:lnTo>
                    <a:pt x="335" y="569"/>
                  </a:lnTo>
                  <a:lnTo>
                    <a:pt x="335" y="597"/>
                  </a:lnTo>
                  <a:lnTo>
                    <a:pt x="347" y="605"/>
                  </a:lnTo>
                  <a:lnTo>
                    <a:pt x="351" y="621"/>
                  </a:lnTo>
                  <a:lnTo>
                    <a:pt x="355" y="633"/>
                  </a:lnTo>
                  <a:lnTo>
                    <a:pt x="363" y="646"/>
                  </a:lnTo>
                  <a:lnTo>
                    <a:pt x="367" y="654"/>
                  </a:lnTo>
                  <a:lnTo>
                    <a:pt x="379" y="662"/>
                  </a:lnTo>
                  <a:lnTo>
                    <a:pt x="375" y="678"/>
                  </a:lnTo>
                  <a:lnTo>
                    <a:pt x="375" y="690"/>
                  </a:lnTo>
                  <a:lnTo>
                    <a:pt x="367" y="694"/>
                  </a:lnTo>
                  <a:lnTo>
                    <a:pt x="363" y="706"/>
                  </a:lnTo>
                  <a:lnTo>
                    <a:pt x="363" y="722"/>
                  </a:lnTo>
                  <a:lnTo>
                    <a:pt x="363" y="742"/>
                  </a:lnTo>
                  <a:lnTo>
                    <a:pt x="367" y="750"/>
                  </a:lnTo>
                  <a:lnTo>
                    <a:pt x="375" y="763"/>
                  </a:lnTo>
                  <a:lnTo>
                    <a:pt x="379" y="767"/>
                  </a:lnTo>
                  <a:lnTo>
                    <a:pt x="384" y="775"/>
                  </a:lnTo>
                  <a:lnTo>
                    <a:pt x="384" y="795"/>
                  </a:lnTo>
                  <a:lnTo>
                    <a:pt x="384" y="811"/>
                  </a:lnTo>
                  <a:lnTo>
                    <a:pt x="384" y="823"/>
                  </a:lnTo>
                  <a:lnTo>
                    <a:pt x="379" y="831"/>
                  </a:lnTo>
                  <a:lnTo>
                    <a:pt x="379" y="863"/>
                  </a:lnTo>
                  <a:lnTo>
                    <a:pt x="379" y="896"/>
                  </a:lnTo>
                  <a:lnTo>
                    <a:pt x="384" y="904"/>
                  </a:lnTo>
                  <a:lnTo>
                    <a:pt x="396" y="912"/>
                  </a:lnTo>
                  <a:lnTo>
                    <a:pt x="404" y="916"/>
                  </a:lnTo>
                  <a:lnTo>
                    <a:pt x="412" y="920"/>
                  </a:lnTo>
                  <a:lnTo>
                    <a:pt x="444" y="920"/>
                  </a:lnTo>
                  <a:lnTo>
                    <a:pt x="472" y="920"/>
                  </a:lnTo>
                  <a:lnTo>
                    <a:pt x="472" y="916"/>
                  </a:lnTo>
                  <a:lnTo>
                    <a:pt x="480" y="916"/>
                  </a:lnTo>
                  <a:lnTo>
                    <a:pt x="488" y="916"/>
                  </a:lnTo>
                  <a:lnTo>
                    <a:pt x="496" y="916"/>
                  </a:lnTo>
                  <a:lnTo>
                    <a:pt x="509" y="924"/>
                  </a:lnTo>
                  <a:lnTo>
                    <a:pt x="517" y="932"/>
                  </a:lnTo>
                  <a:lnTo>
                    <a:pt x="525" y="944"/>
                  </a:lnTo>
                  <a:lnTo>
                    <a:pt x="525" y="948"/>
                  </a:lnTo>
                  <a:lnTo>
                    <a:pt x="521" y="956"/>
                  </a:lnTo>
                  <a:lnTo>
                    <a:pt x="521" y="972"/>
                  </a:lnTo>
                  <a:lnTo>
                    <a:pt x="517" y="997"/>
                  </a:lnTo>
                  <a:lnTo>
                    <a:pt x="509" y="1021"/>
                  </a:lnTo>
                  <a:lnTo>
                    <a:pt x="509" y="1049"/>
                  </a:lnTo>
                  <a:lnTo>
                    <a:pt x="505" y="1057"/>
                  </a:lnTo>
                  <a:lnTo>
                    <a:pt x="496" y="1057"/>
                  </a:lnTo>
                  <a:lnTo>
                    <a:pt x="444" y="1065"/>
                  </a:lnTo>
                  <a:lnTo>
                    <a:pt x="420" y="106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2" name="Freeform 45"/>
            <p:cNvSpPr>
              <a:spLocks/>
            </p:cNvSpPr>
            <p:nvPr/>
          </p:nvSpPr>
          <p:spPr bwMode="auto">
            <a:xfrm>
              <a:off x="1777262" y="2924867"/>
              <a:ext cx="706438" cy="929057"/>
            </a:xfrm>
            <a:custGeom>
              <a:avLst/>
              <a:gdLst>
                <a:gd name="T0" fmla="*/ 315853201 w 787"/>
                <a:gd name="T1" fmla="*/ 755437290 h 1045"/>
                <a:gd name="T2" fmla="*/ 289263494 w 787"/>
                <a:gd name="T3" fmla="*/ 737252392 h 1045"/>
                <a:gd name="T4" fmla="*/ 257033055 w 787"/>
                <a:gd name="T5" fmla="*/ 712248267 h 1045"/>
                <a:gd name="T6" fmla="*/ 207883062 w 787"/>
                <a:gd name="T7" fmla="*/ 681939525 h 1045"/>
                <a:gd name="T8" fmla="*/ 182098532 w 787"/>
                <a:gd name="T9" fmla="*/ 638750502 h 1045"/>
                <a:gd name="T10" fmla="*/ 165984210 w 787"/>
                <a:gd name="T11" fmla="*/ 599349747 h 1045"/>
                <a:gd name="T12" fmla="*/ 123279283 w 787"/>
                <a:gd name="T13" fmla="*/ 590256863 h 1045"/>
                <a:gd name="T14" fmla="*/ 136977175 w 787"/>
                <a:gd name="T15" fmla="*/ 553128892 h 1045"/>
                <a:gd name="T16" fmla="*/ 97495623 w 787"/>
                <a:gd name="T17" fmla="*/ 534943995 h 1045"/>
                <a:gd name="T18" fmla="*/ 71711093 w 787"/>
                <a:gd name="T19" fmla="*/ 507666214 h 1045"/>
                <a:gd name="T20" fmla="*/ 55596757 w 787"/>
                <a:gd name="T21" fmla="*/ 486450355 h 1045"/>
                <a:gd name="T22" fmla="*/ 81380404 w 787"/>
                <a:gd name="T23" fmla="*/ 471296419 h 1045"/>
                <a:gd name="T24" fmla="*/ 74934496 w 787"/>
                <a:gd name="T25" fmla="*/ 431137379 h 1045"/>
                <a:gd name="T26" fmla="*/ 33035630 w 787"/>
                <a:gd name="T27" fmla="*/ 415983443 h 1045"/>
                <a:gd name="T28" fmla="*/ 0 w 787"/>
                <a:gd name="T29" fmla="*/ 406890559 h 1045"/>
                <a:gd name="T30" fmla="*/ 12891820 w 787"/>
                <a:gd name="T31" fmla="*/ 363701537 h 1045"/>
                <a:gd name="T32" fmla="*/ 45927446 w 787"/>
                <a:gd name="T33" fmla="*/ 351577692 h 1045"/>
                <a:gd name="T34" fmla="*/ 49150849 w 787"/>
                <a:gd name="T35" fmla="*/ 321269820 h 1045"/>
                <a:gd name="T36" fmla="*/ 42704941 w 787"/>
                <a:gd name="T37" fmla="*/ 262925991 h 1045"/>
                <a:gd name="T38" fmla="*/ 33035630 w 787"/>
                <a:gd name="T39" fmla="*/ 226555271 h 1045"/>
                <a:gd name="T40" fmla="*/ 71711093 w 787"/>
                <a:gd name="T41" fmla="*/ 202308451 h 1045"/>
                <a:gd name="T42" fmla="*/ 116833347 w 787"/>
                <a:gd name="T43" fmla="*/ 162150390 h 1045"/>
                <a:gd name="T44" fmla="*/ 143423083 w 787"/>
                <a:gd name="T45" fmla="*/ 146995584 h 1045"/>
                <a:gd name="T46" fmla="*/ 153091496 w 787"/>
                <a:gd name="T47" fmla="*/ 122748764 h 1045"/>
                <a:gd name="T48" fmla="*/ 182098532 w 787"/>
                <a:gd name="T49" fmla="*/ 113656723 h 1045"/>
                <a:gd name="T50" fmla="*/ 224803459 w 787"/>
                <a:gd name="T51" fmla="*/ 103806534 h 1045"/>
                <a:gd name="T52" fmla="*/ 282817586 w 787"/>
                <a:gd name="T53" fmla="*/ 97744612 h 1045"/>
                <a:gd name="T54" fmla="*/ 315853201 w 787"/>
                <a:gd name="T55" fmla="*/ 67435869 h 1045"/>
                <a:gd name="T56" fmla="*/ 322299110 w 787"/>
                <a:gd name="T57" fmla="*/ 3030962 h 1045"/>
                <a:gd name="T58" fmla="*/ 419793807 w 787"/>
                <a:gd name="T59" fmla="*/ 0 h 1045"/>
                <a:gd name="T60" fmla="*/ 565634274 w 787"/>
                <a:gd name="T61" fmla="*/ 21215865 h 1045"/>
                <a:gd name="T62" fmla="*/ 581749493 w 787"/>
                <a:gd name="T63" fmla="*/ 88652598 h 1045"/>
                <a:gd name="T64" fmla="*/ 552742457 w 787"/>
                <a:gd name="T65" fmla="*/ 150026545 h 1045"/>
                <a:gd name="T66" fmla="*/ 543073146 w 787"/>
                <a:gd name="T67" fmla="*/ 202308451 h 1045"/>
                <a:gd name="T68" fmla="*/ 530181330 w 787"/>
                <a:gd name="T69" fmla="*/ 229586287 h 1045"/>
                <a:gd name="T70" fmla="*/ 539850641 w 787"/>
                <a:gd name="T71" fmla="*/ 306115013 h 1045"/>
                <a:gd name="T72" fmla="*/ 555965860 w 787"/>
                <a:gd name="T73" fmla="*/ 315207897 h 1045"/>
                <a:gd name="T74" fmla="*/ 568857677 w 787"/>
                <a:gd name="T75" fmla="*/ 379612778 h 1045"/>
                <a:gd name="T76" fmla="*/ 584971998 w 787"/>
                <a:gd name="T77" fmla="*/ 412952482 h 1045"/>
                <a:gd name="T78" fmla="*/ 605115798 w 787"/>
                <a:gd name="T79" fmla="*/ 446291315 h 1045"/>
                <a:gd name="T80" fmla="*/ 621231017 w 787"/>
                <a:gd name="T81" fmla="*/ 477358342 h 1045"/>
                <a:gd name="T82" fmla="*/ 634122833 w 787"/>
                <a:gd name="T83" fmla="*/ 507666214 h 1045"/>
                <a:gd name="T84" fmla="*/ 601893292 w 787"/>
                <a:gd name="T85" fmla="*/ 510697175 h 1045"/>
                <a:gd name="T86" fmla="*/ 530181330 w 787"/>
                <a:gd name="T87" fmla="*/ 483419394 h 1045"/>
                <a:gd name="T88" fmla="*/ 477807990 w 787"/>
                <a:gd name="T89" fmla="*/ 513728137 h 1045"/>
                <a:gd name="T90" fmla="*/ 464916061 w 787"/>
                <a:gd name="T91" fmla="*/ 525851111 h 1045"/>
                <a:gd name="T92" fmla="*/ 429463118 w 787"/>
                <a:gd name="T93" fmla="*/ 544036879 h 1045"/>
                <a:gd name="T94" fmla="*/ 442354934 w 787"/>
                <a:gd name="T95" fmla="*/ 581163979 h 1045"/>
                <a:gd name="T96" fmla="*/ 435909026 w 787"/>
                <a:gd name="T97" fmla="*/ 605410799 h 1045"/>
                <a:gd name="T98" fmla="*/ 406096813 w 787"/>
                <a:gd name="T99" fmla="*/ 632688580 h 1045"/>
                <a:gd name="T100" fmla="*/ 432686521 w 787"/>
                <a:gd name="T101" fmla="*/ 657692705 h 1045"/>
                <a:gd name="T102" fmla="*/ 448800842 w 787"/>
                <a:gd name="T103" fmla="*/ 681939525 h 1045"/>
                <a:gd name="T104" fmla="*/ 439132429 w 787"/>
                <a:gd name="T105" fmla="*/ 721340281 h 1045"/>
                <a:gd name="T106" fmla="*/ 389981594 w 787"/>
                <a:gd name="T107" fmla="*/ 737252392 h 1045"/>
                <a:gd name="T108" fmla="*/ 348082742 w 787"/>
                <a:gd name="T109" fmla="*/ 764530173 h 1045"/>
                <a:gd name="T110" fmla="*/ 325521615 w 787"/>
                <a:gd name="T111" fmla="*/ 791807955 h 10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7"/>
                <a:gd name="T169" fmla="*/ 0 h 1045"/>
                <a:gd name="T170" fmla="*/ 787 w 787"/>
                <a:gd name="T171" fmla="*/ 1045 h 10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7" h="1045">
                  <a:moveTo>
                    <a:pt x="396" y="1045"/>
                  </a:moveTo>
                  <a:lnTo>
                    <a:pt x="396" y="1021"/>
                  </a:lnTo>
                  <a:lnTo>
                    <a:pt x="396" y="1001"/>
                  </a:lnTo>
                  <a:lnTo>
                    <a:pt x="392" y="997"/>
                  </a:lnTo>
                  <a:lnTo>
                    <a:pt x="387" y="989"/>
                  </a:lnTo>
                  <a:lnTo>
                    <a:pt x="375" y="981"/>
                  </a:lnTo>
                  <a:lnTo>
                    <a:pt x="363" y="977"/>
                  </a:lnTo>
                  <a:lnTo>
                    <a:pt x="359" y="973"/>
                  </a:lnTo>
                  <a:lnTo>
                    <a:pt x="343" y="973"/>
                  </a:lnTo>
                  <a:lnTo>
                    <a:pt x="335" y="964"/>
                  </a:lnTo>
                  <a:lnTo>
                    <a:pt x="327" y="952"/>
                  </a:lnTo>
                  <a:lnTo>
                    <a:pt x="319" y="940"/>
                  </a:lnTo>
                  <a:lnTo>
                    <a:pt x="311" y="928"/>
                  </a:lnTo>
                  <a:lnTo>
                    <a:pt x="283" y="912"/>
                  </a:lnTo>
                  <a:lnTo>
                    <a:pt x="262" y="904"/>
                  </a:lnTo>
                  <a:lnTo>
                    <a:pt x="258" y="900"/>
                  </a:lnTo>
                  <a:lnTo>
                    <a:pt x="254" y="896"/>
                  </a:lnTo>
                  <a:lnTo>
                    <a:pt x="242" y="892"/>
                  </a:lnTo>
                  <a:lnTo>
                    <a:pt x="226" y="888"/>
                  </a:lnTo>
                  <a:lnTo>
                    <a:pt x="226" y="843"/>
                  </a:lnTo>
                  <a:lnTo>
                    <a:pt x="226" y="799"/>
                  </a:lnTo>
                  <a:lnTo>
                    <a:pt x="222" y="795"/>
                  </a:lnTo>
                  <a:lnTo>
                    <a:pt x="218" y="791"/>
                  </a:lnTo>
                  <a:lnTo>
                    <a:pt x="206" y="791"/>
                  </a:lnTo>
                  <a:lnTo>
                    <a:pt x="194" y="783"/>
                  </a:lnTo>
                  <a:lnTo>
                    <a:pt x="170" y="783"/>
                  </a:lnTo>
                  <a:lnTo>
                    <a:pt x="145" y="783"/>
                  </a:lnTo>
                  <a:lnTo>
                    <a:pt x="153" y="779"/>
                  </a:lnTo>
                  <a:lnTo>
                    <a:pt x="153" y="763"/>
                  </a:lnTo>
                  <a:lnTo>
                    <a:pt x="158" y="755"/>
                  </a:lnTo>
                  <a:lnTo>
                    <a:pt x="170" y="747"/>
                  </a:lnTo>
                  <a:lnTo>
                    <a:pt x="170" y="730"/>
                  </a:lnTo>
                  <a:lnTo>
                    <a:pt x="170" y="718"/>
                  </a:lnTo>
                  <a:lnTo>
                    <a:pt x="166" y="714"/>
                  </a:lnTo>
                  <a:lnTo>
                    <a:pt x="145" y="710"/>
                  </a:lnTo>
                  <a:lnTo>
                    <a:pt x="121" y="706"/>
                  </a:lnTo>
                  <a:lnTo>
                    <a:pt x="113" y="698"/>
                  </a:lnTo>
                  <a:lnTo>
                    <a:pt x="101" y="694"/>
                  </a:lnTo>
                  <a:lnTo>
                    <a:pt x="93" y="682"/>
                  </a:lnTo>
                  <a:lnTo>
                    <a:pt x="89" y="670"/>
                  </a:lnTo>
                  <a:lnTo>
                    <a:pt x="81" y="670"/>
                  </a:lnTo>
                  <a:lnTo>
                    <a:pt x="77" y="658"/>
                  </a:lnTo>
                  <a:lnTo>
                    <a:pt x="69" y="650"/>
                  </a:lnTo>
                  <a:lnTo>
                    <a:pt x="69" y="642"/>
                  </a:lnTo>
                  <a:lnTo>
                    <a:pt x="69" y="630"/>
                  </a:lnTo>
                  <a:lnTo>
                    <a:pt x="81" y="622"/>
                  </a:lnTo>
                  <a:lnTo>
                    <a:pt x="93" y="622"/>
                  </a:lnTo>
                  <a:lnTo>
                    <a:pt x="101" y="622"/>
                  </a:lnTo>
                  <a:lnTo>
                    <a:pt x="101" y="613"/>
                  </a:lnTo>
                  <a:lnTo>
                    <a:pt x="101" y="601"/>
                  </a:lnTo>
                  <a:lnTo>
                    <a:pt x="101" y="589"/>
                  </a:lnTo>
                  <a:lnTo>
                    <a:pt x="93" y="569"/>
                  </a:lnTo>
                  <a:lnTo>
                    <a:pt x="89" y="553"/>
                  </a:lnTo>
                  <a:lnTo>
                    <a:pt x="65" y="553"/>
                  </a:lnTo>
                  <a:lnTo>
                    <a:pt x="41" y="553"/>
                  </a:lnTo>
                  <a:lnTo>
                    <a:pt x="41" y="549"/>
                  </a:lnTo>
                  <a:lnTo>
                    <a:pt x="37" y="549"/>
                  </a:lnTo>
                  <a:lnTo>
                    <a:pt x="16" y="549"/>
                  </a:lnTo>
                  <a:lnTo>
                    <a:pt x="0" y="549"/>
                  </a:lnTo>
                  <a:lnTo>
                    <a:pt x="0" y="537"/>
                  </a:lnTo>
                  <a:lnTo>
                    <a:pt x="0" y="521"/>
                  </a:lnTo>
                  <a:lnTo>
                    <a:pt x="4" y="517"/>
                  </a:lnTo>
                  <a:lnTo>
                    <a:pt x="12" y="488"/>
                  </a:lnTo>
                  <a:lnTo>
                    <a:pt x="16" y="480"/>
                  </a:lnTo>
                  <a:lnTo>
                    <a:pt x="24" y="468"/>
                  </a:lnTo>
                  <a:lnTo>
                    <a:pt x="41" y="468"/>
                  </a:lnTo>
                  <a:lnTo>
                    <a:pt x="53" y="468"/>
                  </a:lnTo>
                  <a:lnTo>
                    <a:pt x="57" y="464"/>
                  </a:lnTo>
                  <a:lnTo>
                    <a:pt x="61" y="460"/>
                  </a:lnTo>
                  <a:lnTo>
                    <a:pt x="65" y="448"/>
                  </a:lnTo>
                  <a:lnTo>
                    <a:pt x="69" y="428"/>
                  </a:lnTo>
                  <a:lnTo>
                    <a:pt x="61" y="424"/>
                  </a:lnTo>
                  <a:lnTo>
                    <a:pt x="45" y="412"/>
                  </a:lnTo>
                  <a:lnTo>
                    <a:pt x="45" y="388"/>
                  </a:lnTo>
                  <a:lnTo>
                    <a:pt x="45" y="367"/>
                  </a:lnTo>
                  <a:lnTo>
                    <a:pt x="53" y="347"/>
                  </a:lnTo>
                  <a:lnTo>
                    <a:pt x="53" y="335"/>
                  </a:lnTo>
                  <a:lnTo>
                    <a:pt x="45" y="319"/>
                  </a:lnTo>
                  <a:lnTo>
                    <a:pt x="41" y="307"/>
                  </a:lnTo>
                  <a:lnTo>
                    <a:pt x="41" y="299"/>
                  </a:lnTo>
                  <a:lnTo>
                    <a:pt x="41" y="287"/>
                  </a:lnTo>
                  <a:lnTo>
                    <a:pt x="45" y="283"/>
                  </a:lnTo>
                  <a:lnTo>
                    <a:pt x="53" y="271"/>
                  </a:lnTo>
                  <a:lnTo>
                    <a:pt x="89" y="267"/>
                  </a:lnTo>
                  <a:lnTo>
                    <a:pt x="93" y="267"/>
                  </a:lnTo>
                  <a:lnTo>
                    <a:pt x="117" y="250"/>
                  </a:lnTo>
                  <a:lnTo>
                    <a:pt x="141" y="230"/>
                  </a:lnTo>
                  <a:lnTo>
                    <a:pt x="145" y="214"/>
                  </a:lnTo>
                  <a:lnTo>
                    <a:pt x="153" y="198"/>
                  </a:lnTo>
                  <a:lnTo>
                    <a:pt x="158" y="194"/>
                  </a:lnTo>
                  <a:lnTo>
                    <a:pt x="170" y="194"/>
                  </a:lnTo>
                  <a:lnTo>
                    <a:pt x="178" y="194"/>
                  </a:lnTo>
                  <a:lnTo>
                    <a:pt x="178" y="186"/>
                  </a:lnTo>
                  <a:lnTo>
                    <a:pt x="186" y="170"/>
                  </a:lnTo>
                  <a:lnTo>
                    <a:pt x="186" y="166"/>
                  </a:lnTo>
                  <a:lnTo>
                    <a:pt x="190" y="162"/>
                  </a:lnTo>
                  <a:lnTo>
                    <a:pt x="202" y="162"/>
                  </a:lnTo>
                  <a:lnTo>
                    <a:pt x="210" y="158"/>
                  </a:lnTo>
                  <a:lnTo>
                    <a:pt x="222" y="154"/>
                  </a:lnTo>
                  <a:lnTo>
                    <a:pt x="226" y="150"/>
                  </a:lnTo>
                  <a:lnTo>
                    <a:pt x="230" y="137"/>
                  </a:lnTo>
                  <a:lnTo>
                    <a:pt x="234" y="129"/>
                  </a:lnTo>
                  <a:lnTo>
                    <a:pt x="250" y="137"/>
                  </a:lnTo>
                  <a:lnTo>
                    <a:pt x="279" y="137"/>
                  </a:lnTo>
                  <a:lnTo>
                    <a:pt x="311" y="137"/>
                  </a:lnTo>
                  <a:lnTo>
                    <a:pt x="339" y="137"/>
                  </a:lnTo>
                  <a:lnTo>
                    <a:pt x="343" y="137"/>
                  </a:lnTo>
                  <a:lnTo>
                    <a:pt x="351" y="129"/>
                  </a:lnTo>
                  <a:lnTo>
                    <a:pt x="359" y="121"/>
                  </a:lnTo>
                  <a:lnTo>
                    <a:pt x="363" y="109"/>
                  </a:lnTo>
                  <a:lnTo>
                    <a:pt x="383" y="101"/>
                  </a:lnTo>
                  <a:lnTo>
                    <a:pt x="392" y="89"/>
                  </a:lnTo>
                  <a:lnTo>
                    <a:pt x="392" y="49"/>
                  </a:lnTo>
                  <a:lnTo>
                    <a:pt x="392" y="8"/>
                  </a:lnTo>
                  <a:lnTo>
                    <a:pt x="396" y="4"/>
                  </a:lnTo>
                  <a:lnTo>
                    <a:pt x="400" y="4"/>
                  </a:lnTo>
                  <a:lnTo>
                    <a:pt x="432" y="4"/>
                  </a:lnTo>
                  <a:lnTo>
                    <a:pt x="468" y="8"/>
                  </a:lnTo>
                  <a:lnTo>
                    <a:pt x="492" y="4"/>
                  </a:lnTo>
                  <a:lnTo>
                    <a:pt x="521" y="0"/>
                  </a:lnTo>
                  <a:lnTo>
                    <a:pt x="581" y="0"/>
                  </a:lnTo>
                  <a:lnTo>
                    <a:pt x="642" y="4"/>
                  </a:lnTo>
                  <a:lnTo>
                    <a:pt x="674" y="12"/>
                  </a:lnTo>
                  <a:lnTo>
                    <a:pt x="702" y="28"/>
                  </a:lnTo>
                  <a:lnTo>
                    <a:pt x="710" y="41"/>
                  </a:lnTo>
                  <a:lnTo>
                    <a:pt x="726" y="53"/>
                  </a:lnTo>
                  <a:lnTo>
                    <a:pt x="726" y="85"/>
                  </a:lnTo>
                  <a:lnTo>
                    <a:pt x="722" y="117"/>
                  </a:lnTo>
                  <a:lnTo>
                    <a:pt x="710" y="150"/>
                  </a:lnTo>
                  <a:lnTo>
                    <a:pt x="702" y="174"/>
                  </a:lnTo>
                  <a:lnTo>
                    <a:pt x="694" y="190"/>
                  </a:lnTo>
                  <a:lnTo>
                    <a:pt x="686" y="198"/>
                  </a:lnTo>
                  <a:lnTo>
                    <a:pt x="686" y="222"/>
                  </a:lnTo>
                  <a:lnTo>
                    <a:pt x="686" y="254"/>
                  </a:lnTo>
                  <a:lnTo>
                    <a:pt x="682" y="258"/>
                  </a:lnTo>
                  <a:lnTo>
                    <a:pt x="674" y="267"/>
                  </a:lnTo>
                  <a:lnTo>
                    <a:pt x="674" y="271"/>
                  </a:lnTo>
                  <a:lnTo>
                    <a:pt x="670" y="279"/>
                  </a:lnTo>
                  <a:lnTo>
                    <a:pt x="662" y="291"/>
                  </a:lnTo>
                  <a:lnTo>
                    <a:pt x="658" y="303"/>
                  </a:lnTo>
                  <a:lnTo>
                    <a:pt x="658" y="327"/>
                  </a:lnTo>
                  <a:lnTo>
                    <a:pt x="658" y="343"/>
                  </a:lnTo>
                  <a:lnTo>
                    <a:pt x="662" y="375"/>
                  </a:lnTo>
                  <a:lnTo>
                    <a:pt x="670" y="404"/>
                  </a:lnTo>
                  <a:lnTo>
                    <a:pt x="674" y="412"/>
                  </a:lnTo>
                  <a:lnTo>
                    <a:pt x="686" y="412"/>
                  </a:lnTo>
                  <a:lnTo>
                    <a:pt x="690" y="416"/>
                  </a:lnTo>
                  <a:lnTo>
                    <a:pt x="694" y="432"/>
                  </a:lnTo>
                  <a:lnTo>
                    <a:pt x="702" y="452"/>
                  </a:lnTo>
                  <a:lnTo>
                    <a:pt x="702" y="472"/>
                  </a:lnTo>
                  <a:lnTo>
                    <a:pt x="706" y="501"/>
                  </a:lnTo>
                  <a:lnTo>
                    <a:pt x="710" y="505"/>
                  </a:lnTo>
                  <a:lnTo>
                    <a:pt x="718" y="513"/>
                  </a:lnTo>
                  <a:lnTo>
                    <a:pt x="722" y="533"/>
                  </a:lnTo>
                  <a:lnTo>
                    <a:pt x="726" y="545"/>
                  </a:lnTo>
                  <a:lnTo>
                    <a:pt x="738" y="553"/>
                  </a:lnTo>
                  <a:lnTo>
                    <a:pt x="747" y="565"/>
                  </a:lnTo>
                  <a:lnTo>
                    <a:pt x="747" y="573"/>
                  </a:lnTo>
                  <a:lnTo>
                    <a:pt x="751" y="589"/>
                  </a:lnTo>
                  <a:lnTo>
                    <a:pt x="759" y="597"/>
                  </a:lnTo>
                  <a:lnTo>
                    <a:pt x="767" y="609"/>
                  </a:lnTo>
                  <a:lnTo>
                    <a:pt x="771" y="622"/>
                  </a:lnTo>
                  <a:lnTo>
                    <a:pt x="771" y="630"/>
                  </a:lnTo>
                  <a:lnTo>
                    <a:pt x="771" y="634"/>
                  </a:lnTo>
                  <a:lnTo>
                    <a:pt x="783" y="642"/>
                  </a:lnTo>
                  <a:lnTo>
                    <a:pt x="787" y="658"/>
                  </a:lnTo>
                  <a:lnTo>
                    <a:pt x="787" y="670"/>
                  </a:lnTo>
                  <a:lnTo>
                    <a:pt x="787" y="674"/>
                  </a:lnTo>
                  <a:lnTo>
                    <a:pt x="779" y="674"/>
                  </a:lnTo>
                  <a:lnTo>
                    <a:pt x="767" y="674"/>
                  </a:lnTo>
                  <a:lnTo>
                    <a:pt x="747" y="674"/>
                  </a:lnTo>
                  <a:lnTo>
                    <a:pt x="698" y="650"/>
                  </a:lnTo>
                  <a:lnTo>
                    <a:pt x="686" y="642"/>
                  </a:lnTo>
                  <a:lnTo>
                    <a:pt x="666" y="638"/>
                  </a:lnTo>
                  <a:lnTo>
                    <a:pt x="658" y="638"/>
                  </a:lnTo>
                  <a:lnTo>
                    <a:pt x="634" y="638"/>
                  </a:lnTo>
                  <a:lnTo>
                    <a:pt x="601" y="638"/>
                  </a:lnTo>
                  <a:lnTo>
                    <a:pt x="597" y="642"/>
                  </a:lnTo>
                  <a:lnTo>
                    <a:pt x="593" y="678"/>
                  </a:lnTo>
                  <a:lnTo>
                    <a:pt x="589" y="694"/>
                  </a:lnTo>
                  <a:lnTo>
                    <a:pt x="581" y="694"/>
                  </a:lnTo>
                  <a:lnTo>
                    <a:pt x="577" y="694"/>
                  </a:lnTo>
                  <a:lnTo>
                    <a:pt x="573" y="694"/>
                  </a:lnTo>
                  <a:lnTo>
                    <a:pt x="553" y="698"/>
                  </a:lnTo>
                  <a:lnTo>
                    <a:pt x="537" y="710"/>
                  </a:lnTo>
                  <a:lnTo>
                    <a:pt x="533" y="718"/>
                  </a:lnTo>
                  <a:lnTo>
                    <a:pt x="525" y="722"/>
                  </a:lnTo>
                  <a:lnTo>
                    <a:pt x="525" y="743"/>
                  </a:lnTo>
                  <a:lnTo>
                    <a:pt x="537" y="759"/>
                  </a:lnTo>
                  <a:lnTo>
                    <a:pt x="549" y="767"/>
                  </a:lnTo>
                  <a:lnTo>
                    <a:pt x="565" y="771"/>
                  </a:lnTo>
                  <a:lnTo>
                    <a:pt x="565" y="783"/>
                  </a:lnTo>
                  <a:lnTo>
                    <a:pt x="565" y="799"/>
                  </a:lnTo>
                  <a:lnTo>
                    <a:pt x="541" y="799"/>
                  </a:lnTo>
                  <a:lnTo>
                    <a:pt x="517" y="803"/>
                  </a:lnTo>
                  <a:lnTo>
                    <a:pt x="517" y="807"/>
                  </a:lnTo>
                  <a:lnTo>
                    <a:pt x="513" y="811"/>
                  </a:lnTo>
                  <a:lnTo>
                    <a:pt x="504" y="835"/>
                  </a:lnTo>
                  <a:lnTo>
                    <a:pt x="504" y="852"/>
                  </a:lnTo>
                  <a:lnTo>
                    <a:pt x="513" y="856"/>
                  </a:lnTo>
                  <a:lnTo>
                    <a:pt x="517" y="864"/>
                  </a:lnTo>
                  <a:lnTo>
                    <a:pt x="537" y="868"/>
                  </a:lnTo>
                  <a:lnTo>
                    <a:pt x="553" y="868"/>
                  </a:lnTo>
                  <a:lnTo>
                    <a:pt x="557" y="872"/>
                  </a:lnTo>
                  <a:lnTo>
                    <a:pt x="557" y="880"/>
                  </a:lnTo>
                  <a:lnTo>
                    <a:pt x="557" y="900"/>
                  </a:lnTo>
                  <a:lnTo>
                    <a:pt x="557" y="924"/>
                  </a:lnTo>
                  <a:lnTo>
                    <a:pt x="557" y="936"/>
                  </a:lnTo>
                  <a:lnTo>
                    <a:pt x="553" y="944"/>
                  </a:lnTo>
                  <a:lnTo>
                    <a:pt x="545" y="952"/>
                  </a:lnTo>
                  <a:lnTo>
                    <a:pt x="537" y="964"/>
                  </a:lnTo>
                  <a:lnTo>
                    <a:pt x="521" y="964"/>
                  </a:lnTo>
                  <a:lnTo>
                    <a:pt x="504" y="973"/>
                  </a:lnTo>
                  <a:lnTo>
                    <a:pt x="484" y="973"/>
                  </a:lnTo>
                  <a:lnTo>
                    <a:pt x="460" y="973"/>
                  </a:lnTo>
                  <a:lnTo>
                    <a:pt x="448" y="989"/>
                  </a:lnTo>
                  <a:lnTo>
                    <a:pt x="436" y="997"/>
                  </a:lnTo>
                  <a:lnTo>
                    <a:pt x="432" y="1009"/>
                  </a:lnTo>
                  <a:lnTo>
                    <a:pt x="428" y="1021"/>
                  </a:lnTo>
                  <a:lnTo>
                    <a:pt x="416" y="1033"/>
                  </a:lnTo>
                  <a:lnTo>
                    <a:pt x="408" y="1037"/>
                  </a:lnTo>
                  <a:lnTo>
                    <a:pt x="404" y="1045"/>
                  </a:lnTo>
                  <a:lnTo>
                    <a:pt x="396" y="1045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3" name="Freeform 46"/>
            <p:cNvSpPr>
              <a:spLocks/>
            </p:cNvSpPr>
            <p:nvPr/>
          </p:nvSpPr>
          <p:spPr bwMode="auto">
            <a:xfrm>
              <a:off x="3425909" y="2894284"/>
              <a:ext cx="1301750" cy="878794"/>
            </a:xfrm>
            <a:custGeom>
              <a:avLst/>
              <a:gdLst>
                <a:gd name="T0" fmla="*/ 2147483647 w 1448"/>
                <a:gd name="T1" fmla="*/ 2147483647 h 988"/>
                <a:gd name="T2" fmla="*/ 2147483647 w 1448"/>
                <a:gd name="T3" fmla="*/ 2147483647 h 988"/>
                <a:gd name="T4" fmla="*/ 2147483647 w 1448"/>
                <a:gd name="T5" fmla="*/ 2147483647 h 988"/>
                <a:gd name="T6" fmla="*/ 2147483647 w 1448"/>
                <a:gd name="T7" fmla="*/ 2147483647 h 988"/>
                <a:gd name="T8" fmla="*/ 2147483647 w 1448"/>
                <a:gd name="T9" fmla="*/ 2147483647 h 988"/>
                <a:gd name="T10" fmla="*/ 2147483647 w 1448"/>
                <a:gd name="T11" fmla="*/ 2147483647 h 988"/>
                <a:gd name="T12" fmla="*/ 2147483647 w 1448"/>
                <a:gd name="T13" fmla="*/ 2147483647 h 988"/>
                <a:gd name="T14" fmla="*/ 2147483647 w 1448"/>
                <a:gd name="T15" fmla="*/ 2147483647 h 988"/>
                <a:gd name="T16" fmla="*/ 2147483647 w 1448"/>
                <a:gd name="T17" fmla="*/ 2147483647 h 988"/>
                <a:gd name="T18" fmla="*/ 2147483647 w 1448"/>
                <a:gd name="T19" fmla="*/ 2147483647 h 988"/>
                <a:gd name="T20" fmla="*/ 2147483647 w 1448"/>
                <a:gd name="T21" fmla="*/ 2147483647 h 988"/>
                <a:gd name="T22" fmla="*/ 2147483647 w 1448"/>
                <a:gd name="T23" fmla="*/ 2147483647 h 988"/>
                <a:gd name="T24" fmla="*/ 2147483647 w 1448"/>
                <a:gd name="T25" fmla="*/ 2147483647 h 988"/>
                <a:gd name="T26" fmla="*/ 2147483647 w 1448"/>
                <a:gd name="T27" fmla="*/ 2147483647 h 988"/>
                <a:gd name="T28" fmla="*/ 2147483647 w 1448"/>
                <a:gd name="T29" fmla="*/ 2147483647 h 988"/>
                <a:gd name="T30" fmla="*/ 2147483647 w 1448"/>
                <a:gd name="T31" fmla="*/ 2147483647 h 988"/>
                <a:gd name="T32" fmla="*/ 2147483647 w 1448"/>
                <a:gd name="T33" fmla="*/ 2147483647 h 988"/>
                <a:gd name="T34" fmla="*/ 2147483647 w 1448"/>
                <a:gd name="T35" fmla="*/ 2147483647 h 988"/>
                <a:gd name="T36" fmla="*/ 2147483647 w 1448"/>
                <a:gd name="T37" fmla="*/ 2147483647 h 988"/>
                <a:gd name="T38" fmla="*/ 2147483647 w 1448"/>
                <a:gd name="T39" fmla="*/ 2147483647 h 988"/>
                <a:gd name="T40" fmla="*/ 2147483647 w 1448"/>
                <a:gd name="T41" fmla="*/ 2147483647 h 988"/>
                <a:gd name="T42" fmla="*/ 2147483647 w 1448"/>
                <a:gd name="T43" fmla="*/ 2147483647 h 988"/>
                <a:gd name="T44" fmla="*/ 2147483647 w 1448"/>
                <a:gd name="T45" fmla="*/ 2147483647 h 988"/>
                <a:gd name="T46" fmla="*/ 2147483647 w 1448"/>
                <a:gd name="T47" fmla="*/ 2147483647 h 988"/>
                <a:gd name="T48" fmla="*/ 2147483647 w 1448"/>
                <a:gd name="T49" fmla="*/ 2147483647 h 988"/>
                <a:gd name="T50" fmla="*/ 2147483647 w 1448"/>
                <a:gd name="T51" fmla="*/ 2147483647 h 988"/>
                <a:gd name="T52" fmla="*/ 2147483647 w 1448"/>
                <a:gd name="T53" fmla="*/ 2147483647 h 988"/>
                <a:gd name="T54" fmla="*/ 2147483647 w 1448"/>
                <a:gd name="T55" fmla="*/ 2147483647 h 988"/>
                <a:gd name="T56" fmla="*/ 2147483647 w 1448"/>
                <a:gd name="T57" fmla="*/ 2147483647 h 988"/>
                <a:gd name="T58" fmla="*/ 2147483647 w 1448"/>
                <a:gd name="T59" fmla="*/ 2147483647 h 988"/>
                <a:gd name="T60" fmla="*/ 2147483647 w 1448"/>
                <a:gd name="T61" fmla="*/ 2147483647 h 988"/>
                <a:gd name="T62" fmla="*/ 2147483647 w 1448"/>
                <a:gd name="T63" fmla="*/ 2147483647 h 988"/>
                <a:gd name="T64" fmla="*/ 2147483647 w 1448"/>
                <a:gd name="T65" fmla="*/ 2147483647 h 988"/>
                <a:gd name="T66" fmla="*/ 2147483647 w 1448"/>
                <a:gd name="T67" fmla="*/ 2147483647 h 988"/>
                <a:gd name="T68" fmla="*/ 2147483647 w 1448"/>
                <a:gd name="T69" fmla="*/ 2147483647 h 988"/>
                <a:gd name="T70" fmla="*/ 2147483647 w 1448"/>
                <a:gd name="T71" fmla="*/ 2147483647 h 988"/>
                <a:gd name="T72" fmla="*/ 2147483647 w 1448"/>
                <a:gd name="T73" fmla="*/ 2147483647 h 988"/>
                <a:gd name="T74" fmla="*/ 2147483647 w 1448"/>
                <a:gd name="T75" fmla="*/ 2147483647 h 988"/>
                <a:gd name="T76" fmla="*/ 2147483647 w 1448"/>
                <a:gd name="T77" fmla="*/ 2147483647 h 988"/>
                <a:gd name="T78" fmla="*/ 2147483647 w 1448"/>
                <a:gd name="T79" fmla="*/ 2147483647 h 988"/>
                <a:gd name="T80" fmla="*/ 2147483647 w 1448"/>
                <a:gd name="T81" fmla="*/ 2147483647 h 988"/>
                <a:gd name="T82" fmla="*/ 2147483647 w 1448"/>
                <a:gd name="T83" fmla="*/ 2147483647 h 988"/>
                <a:gd name="T84" fmla="*/ 2147483647 w 1448"/>
                <a:gd name="T85" fmla="*/ 2147483647 h 988"/>
                <a:gd name="T86" fmla="*/ 2147483647 w 1448"/>
                <a:gd name="T87" fmla="*/ 2147483647 h 988"/>
                <a:gd name="T88" fmla="*/ 2147483647 w 1448"/>
                <a:gd name="T89" fmla="*/ 2147483647 h 988"/>
                <a:gd name="T90" fmla="*/ 2147483647 w 1448"/>
                <a:gd name="T91" fmla="*/ 2147483647 h 988"/>
                <a:gd name="T92" fmla="*/ 2147483647 w 1448"/>
                <a:gd name="T93" fmla="*/ 2147483647 h 988"/>
                <a:gd name="T94" fmla="*/ 2147483647 w 1448"/>
                <a:gd name="T95" fmla="*/ 2147483647 h 988"/>
                <a:gd name="T96" fmla="*/ 2147483647 w 1448"/>
                <a:gd name="T97" fmla="*/ 2147483647 h 988"/>
                <a:gd name="T98" fmla="*/ 2147483647 w 1448"/>
                <a:gd name="T99" fmla="*/ 2147483647 h 988"/>
                <a:gd name="T100" fmla="*/ 2147483647 w 1448"/>
                <a:gd name="T101" fmla="*/ 2147483647 h 988"/>
                <a:gd name="T102" fmla="*/ 2147483647 w 1448"/>
                <a:gd name="T103" fmla="*/ 2147483647 h 988"/>
                <a:gd name="T104" fmla="*/ 2147483647 w 1448"/>
                <a:gd name="T105" fmla="*/ 2147483647 h 988"/>
                <a:gd name="T106" fmla="*/ 2147483647 w 1448"/>
                <a:gd name="T107" fmla="*/ 2147483647 h 988"/>
                <a:gd name="T108" fmla="*/ 2147483647 w 1448"/>
                <a:gd name="T109" fmla="*/ 2147483647 h 9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48"/>
                <a:gd name="T166" fmla="*/ 0 h 988"/>
                <a:gd name="T167" fmla="*/ 1448 w 1448"/>
                <a:gd name="T168" fmla="*/ 988 h 9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48" h="988">
                  <a:moveTo>
                    <a:pt x="206" y="988"/>
                  </a:moveTo>
                  <a:lnTo>
                    <a:pt x="206" y="976"/>
                  </a:lnTo>
                  <a:lnTo>
                    <a:pt x="202" y="904"/>
                  </a:lnTo>
                  <a:lnTo>
                    <a:pt x="197" y="904"/>
                  </a:lnTo>
                  <a:lnTo>
                    <a:pt x="185" y="892"/>
                  </a:lnTo>
                  <a:lnTo>
                    <a:pt x="185" y="888"/>
                  </a:lnTo>
                  <a:lnTo>
                    <a:pt x="185" y="879"/>
                  </a:lnTo>
                  <a:lnTo>
                    <a:pt x="181" y="875"/>
                  </a:lnTo>
                  <a:lnTo>
                    <a:pt x="177" y="871"/>
                  </a:lnTo>
                  <a:lnTo>
                    <a:pt x="177" y="851"/>
                  </a:lnTo>
                  <a:lnTo>
                    <a:pt x="169" y="839"/>
                  </a:lnTo>
                  <a:lnTo>
                    <a:pt x="165" y="835"/>
                  </a:lnTo>
                  <a:lnTo>
                    <a:pt x="161" y="819"/>
                  </a:lnTo>
                  <a:lnTo>
                    <a:pt x="161" y="779"/>
                  </a:lnTo>
                  <a:lnTo>
                    <a:pt x="177" y="779"/>
                  </a:lnTo>
                  <a:lnTo>
                    <a:pt x="193" y="779"/>
                  </a:lnTo>
                  <a:lnTo>
                    <a:pt x="197" y="775"/>
                  </a:lnTo>
                  <a:lnTo>
                    <a:pt x="202" y="771"/>
                  </a:lnTo>
                  <a:lnTo>
                    <a:pt x="202" y="758"/>
                  </a:lnTo>
                  <a:lnTo>
                    <a:pt x="206" y="746"/>
                  </a:lnTo>
                  <a:lnTo>
                    <a:pt x="206" y="742"/>
                  </a:lnTo>
                  <a:lnTo>
                    <a:pt x="210" y="742"/>
                  </a:lnTo>
                  <a:lnTo>
                    <a:pt x="210" y="730"/>
                  </a:lnTo>
                  <a:lnTo>
                    <a:pt x="206" y="710"/>
                  </a:lnTo>
                  <a:lnTo>
                    <a:pt x="197" y="710"/>
                  </a:lnTo>
                  <a:lnTo>
                    <a:pt x="185" y="710"/>
                  </a:lnTo>
                  <a:lnTo>
                    <a:pt x="185" y="706"/>
                  </a:lnTo>
                  <a:lnTo>
                    <a:pt x="185" y="698"/>
                  </a:lnTo>
                  <a:lnTo>
                    <a:pt x="177" y="698"/>
                  </a:lnTo>
                  <a:lnTo>
                    <a:pt x="161" y="698"/>
                  </a:lnTo>
                  <a:lnTo>
                    <a:pt x="161" y="682"/>
                  </a:lnTo>
                  <a:lnTo>
                    <a:pt x="161" y="662"/>
                  </a:lnTo>
                  <a:lnTo>
                    <a:pt x="165" y="658"/>
                  </a:lnTo>
                  <a:lnTo>
                    <a:pt x="165" y="645"/>
                  </a:lnTo>
                  <a:lnTo>
                    <a:pt x="165" y="637"/>
                  </a:lnTo>
                  <a:lnTo>
                    <a:pt x="161" y="629"/>
                  </a:lnTo>
                  <a:lnTo>
                    <a:pt x="153" y="621"/>
                  </a:lnTo>
                  <a:lnTo>
                    <a:pt x="153" y="609"/>
                  </a:lnTo>
                  <a:lnTo>
                    <a:pt x="153" y="605"/>
                  </a:lnTo>
                  <a:lnTo>
                    <a:pt x="149" y="597"/>
                  </a:lnTo>
                  <a:lnTo>
                    <a:pt x="145" y="593"/>
                  </a:lnTo>
                  <a:lnTo>
                    <a:pt x="141" y="577"/>
                  </a:lnTo>
                  <a:lnTo>
                    <a:pt x="141" y="565"/>
                  </a:lnTo>
                  <a:lnTo>
                    <a:pt x="129" y="553"/>
                  </a:lnTo>
                  <a:lnTo>
                    <a:pt x="125" y="545"/>
                  </a:lnTo>
                  <a:lnTo>
                    <a:pt x="105" y="532"/>
                  </a:lnTo>
                  <a:lnTo>
                    <a:pt x="85" y="512"/>
                  </a:lnTo>
                  <a:lnTo>
                    <a:pt x="72" y="508"/>
                  </a:lnTo>
                  <a:lnTo>
                    <a:pt x="64" y="504"/>
                  </a:lnTo>
                  <a:lnTo>
                    <a:pt x="56" y="500"/>
                  </a:lnTo>
                  <a:lnTo>
                    <a:pt x="52" y="492"/>
                  </a:lnTo>
                  <a:lnTo>
                    <a:pt x="36" y="488"/>
                  </a:lnTo>
                  <a:lnTo>
                    <a:pt x="20" y="476"/>
                  </a:lnTo>
                  <a:lnTo>
                    <a:pt x="12" y="464"/>
                  </a:lnTo>
                  <a:lnTo>
                    <a:pt x="0" y="448"/>
                  </a:lnTo>
                  <a:lnTo>
                    <a:pt x="0" y="432"/>
                  </a:lnTo>
                  <a:lnTo>
                    <a:pt x="0" y="415"/>
                  </a:lnTo>
                  <a:lnTo>
                    <a:pt x="4" y="411"/>
                  </a:lnTo>
                  <a:lnTo>
                    <a:pt x="4" y="403"/>
                  </a:lnTo>
                  <a:lnTo>
                    <a:pt x="12" y="403"/>
                  </a:lnTo>
                  <a:lnTo>
                    <a:pt x="20" y="403"/>
                  </a:lnTo>
                  <a:lnTo>
                    <a:pt x="32" y="411"/>
                  </a:lnTo>
                  <a:lnTo>
                    <a:pt x="40" y="415"/>
                  </a:lnTo>
                  <a:lnTo>
                    <a:pt x="44" y="420"/>
                  </a:lnTo>
                  <a:lnTo>
                    <a:pt x="52" y="428"/>
                  </a:lnTo>
                  <a:lnTo>
                    <a:pt x="56" y="448"/>
                  </a:lnTo>
                  <a:lnTo>
                    <a:pt x="56" y="460"/>
                  </a:lnTo>
                  <a:lnTo>
                    <a:pt x="68" y="460"/>
                  </a:lnTo>
                  <a:lnTo>
                    <a:pt x="85" y="460"/>
                  </a:lnTo>
                  <a:lnTo>
                    <a:pt x="93" y="452"/>
                  </a:lnTo>
                  <a:lnTo>
                    <a:pt x="105" y="448"/>
                  </a:lnTo>
                  <a:lnTo>
                    <a:pt x="125" y="420"/>
                  </a:lnTo>
                  <a:lnTo>
                    <a:pt x="145" y="391"/>
                  </a:lnTo>
                  <a:lnTo>
                    <a:pt x="149" y="387"/>
                  </a:lnTo>
                  <a:lnTo>
                    <a:pt x="157" y="387"/>
                  </a:lnTo>
                  <a:lnTo>
                    <a:pt x="161" y="379"/>
                  </a:lnTo>
                  <a:lnTo>
                    <a:pt x="161" y="375"/>
                  </a:lnTo>
                  <a:lnTo>
                    <a:pt x="169" y="367"/>
                  </a:lnTo>
                  <a:lnTo>
                    <a:pt x="185" y="355"/>
                  </a:lnTo>
                  <a:lnTo>
                    <a:pt x="185" y="351"/>
                  </a:lnTo>
                  <a:lnTo>
                    <a:pt x="185" y="347"/>
                  </a:lnTo>
                  <a:lnTo>
                    <a:pt x="197" y="339"/>
                  </a:lnTo>
                  <a:lnTo>
                    <a:pt x="206" y="331"/>
                  </a:lnTo>
                  <a:lnTo>
                    <a:pt x="218" y="331"/>
                  </a:lnTo>
                  <a:lnTo>
                    <a:pt x="234" y="331"/>
                  </a:lnTo>
                  <a:lnTo>
                    <a:pt x="266" y="347"/>
                  </a:lnTo>
                  <a:lnTo>
                    <a:pt x="298" y="363"/>
                  </a:lnTo>
                  <a:lnTo>
                    <a:pt x="302" y="371"/>
                  </a:lnTo>
                  <a:lnTo>
                    <a:pt x="310" y="379"/>
                  </a:lnTo>
                  <a:lnTo>
                    <a:pt x="314" y="379"/>
                  </a:lnTo>
                  <a:lnTo>
                    <a:pt x="323" y="383"/>
                  </a:lnTo>
                  <a:lnTo>
                    <a:pt x="343" y="391"/>
                  </a:lnTo>
                  <a:lnTo>
                    <a:pt x="363" y="399"/>
                  </a:lnTo>
                  <a:lnTo>
                    <a:pt x="399" y="391"/>
                  </a:lnTo>
                  <a:lnTo>
                    <a:pt x="415" y="387"/>
                  </a:lnTo>
                  <a:lnTo>
                    <a:pt x="431" y="383"/>
                  </a:lnTo>
                  <a:lnTo>
                    <a:pt x="464" y="371"/>
                  </a:lnTo>
                  <a:lnTo>
                    <a:pt x="468" y="367"/>
                  </a:lnTo>
                  <a:lnTo>
                    <a:pt x="472" y="363"/>
                  </a:lnTo>
                  <a:lnTo>
                    <a:pt x="480" y="351"/>
                  </a:lnTo>
                  <a:lnTo>
                    <a:pt x="484" y="347"/>
                  </a:lnTo>
                  <a:lnTo>
                    <a:pt x="484" y="339"/>
                  </a:lnTo>
                  <a:lnTo>
                    <a:pt x="484" y="327"/>
                  </a:lnTo>
                  <a:lnTo>
                    <a:pt x="480" y="323"/>
                  </a:lnTo>
                  <a:lnTo>
                    <a:pt x="472" y="319"/>
                  </a:lnTo>
                  <a:lnTo>
                    <a:pt x="472" y="298"/>
                  </a:lnTo>
                  <a:lnTo>
                    <a:pt x="468" y="282"/>
                  </a:lnTo>
                  <a:lnTo>
                    <a:pt x="472" y="266"/>
                  </a:lnTo>
                  <a:lnTo>
                    <a:pt x="472" y="242"/>
                  </a:lnTo>
                  <a:lnTo>
                    <a:pt x="484" y="218"/>
                  </a:lnTo>
                  <a:lnTo>
                    <a:pt x="492" y="194"/>
                  </a:lnTo>
                  <a:lnTo>
                    <a:pt x="508" y="194"/>
                  </a:lnTo>
                  <a:lnTo>
                    <a:pt x="532" y="194"/>
                  </a:lnTo>
                  <a:lnTo>
                    <a:pt x="548" y="198"/>
                  </a:lnTo>
                  <a:lnTo>
                    <a:pt x="573" y="206"/>
                  </a:lnTo>
                  <a:lnTo>
                    <a:pt x="573" y="222"/>
                  </a:lnTo>
                  <a:lnTo>
                    <a:pt x="577" y="242"/>
                  </a:lnTo>
                  <a:lnTo>
                    <a:pt x="573" y="254"/>
                  </a:lnTo>
                  <a:lnTo>
                    <a:pt x="569" y="270"/>
                  </a:lnTo>
                  <a:lnTo>
                    <a:pt x="565" y="270"/>
                  </a:lnTo>
                  <a:lnTo>
                    <a:pt x="557" y="278"/>
                  </a:lnTo>
                  <a:lnTo>
                    <a:pt x="552" y="286"/>
                  </a:lnTo>
                  <a:lnTo>
                    <a:pt x="548" y="294"/>
                  </a:lnTo>
                  <a:lnTo>
                    <a:pt x="548" y="298"/>
                  </a:lnTo>
                  <a:lnTo>
                    <a:pt x="548" y="303"/>
                  </a:lnTo>
                  <a:lnTo>
                    <a:pt x="552" y="319"/>
                  </a:lnTo>
                  <a:lnTo>
                    <a:pt x="557" y="327"/>
                  </a:lnTo>
                  <a:lnTo>
                    <a:pt x="565" y="331"/>
                  </a:lnTo>
                  <a:lnTo>
                    <a:pt x="569" y="335"/>
                  </a:lnTo>
                  <a:lnTo>
                    <a:pt x="573" y="355"/>
                  </a:lnTo>
                  <a:lnTo>
                    <a:pt x="577" y="379"/>
                  </a:lnTo>
                  <a:lnTo>
                    <a:pt x="585" y="379"/>
                  </a:lnTo>
                  <a:lnTo>
                    <a:pt x="597" y="379"/>
                  </a:lnTo>
                  <a:lnTo>
                    <a:pt x="605" y="371"/>
                  </a:lnTo>
                  <a:lnTo>
                    <a:pt x="617" y="363"/>
                  </a:lnTo>
                  <a:lnTo>
                    <a:pt x="617" y="339"/>
                  </a:lnTo>
                  <a:lnTo>
                    <a:pt x="621" y="319"/>
                  </a:lnTo>
                  <a:lnTo>
                    <a:pt x="637" y="319"/>
                  </a:lnTo>
                  <a:lnTo>
                    <a:pt x="649" y="323"/>
                  </a:lnTo>
                  <a:lnTo>
                    <a:pt x="657" y="331"/>
                  </a:lnTo>
                  <a:lnTo>
                    <a:pt x="669" y="339"/>
                  </a:lnTo>
                  <a:lnTo>
                    <a:pt x="686" y="343"/>
                  </a:lnTo>
                  <a:lnTo>
                    <a:pt x="710" y="343"/>
                  </a:lnTo>
                  <a:lnTo>
                    <a:pt x="718" y="335"/>
                  </a:lnTo>
                  <a:lnTo>
                    <a:pt x="726" y="331"/>
                  </a:lnTo>
                  <a:lnTo>
                    <a:pt x="734" y="327"/>
                  </a:lnTo>
                  <a:lnTo>
                    <a:pt x="738" y="323"/>
                  </a:lnTo>
                  <a:lnTo>
                    <a:pt x="738" y="307"/>
                  </a:lnTo>
                  <a:lnTo>
                    <a:pt x="738" y="294"/>
                  </a:lnTo>
                  <a:lnTo>
                    <a:pt x="750" y="282"/>
                  </a:lnTo>
                  <a:lnTo>
                    <a:pt x="762" y="270"/>
                  </a:lnTo>
                  <a:lnTo>
                    <a:pt x="774" y="266"/>
                  </a:lnTo>
                  <a:lnTo>
                    <a:pt x="790" y="258"/>
                  </a:lnTo>
                  <a:lnTo>
                    <a:pt x="815" y="258"/>
                  </a:lnTo>
                  <a:lnTo>
                    <a:pt x="839" y="254"/>
                  </a:lnTo>
                  <a:lnTo>
                    <a:pt x="851" y="246"/>
                  </a:lnTo>
                  <a:lnTo>
                    <a:pt x="859" y="234"/>
                  </a:lnTo>
                  <a:lnTo>
                    <a:pt x="871" y="234"/>
                  </a:lnTo>
                  <a:lnTo>
                    <a:pt x="895" y="218"/>
                  </a:lnTo>
                  <a:lnTo>
                    <a:pt x="903" y="214"/>
                  </a:lnTo>
                  <a:lnTo>
                    <a:pt x="916" y="206"/>
                  </a:lnTo>
                  <a:lnTo>
                    <a:pt x="944" y="194"/>
                  </a:lnTo>
                  <a:lnTo>
                    <a:pt x="980" y="181"/>
                  </a:lnTo>
                  <a:lnTo>
                    <a:pt x="992" y="169"/>
                  </a:lnTo>
                  <a:lnTo>
                    <a:pt x="1000" y="157"/>
                  </a:lnTo>
                  <a:lnTo>
                    <a:pt x="1004" y="145"/>
                  </a:lnTo>
                  <a:lnTo>
                    <a:pt x="1008" y="137"/>
                  </a:lnTo>
                  <a:lnTo>
                    <a:pt x="1016" y="133"/>
                  </a:lnTo>
                  <a:lnTo>
                    <a:pt x="1020" y="133"/>
                  </a:lnTo>
                  <a:lnTo>
                    <a:pt x="1037" y="129"/>
                  </a:lnTo>
                  <a:lnTo>
                    <a:pt x="1057" y="129"/>
                  </a:lnTo>
                  <a:lnTo>
                    <a:pt x="1065" y="125"/>
                  </a:lnTo>
                  <a:lnTo>
                    <a:pt x="1069" y="121"/>
                  </a:lnTo>
                  <a:lnTo>
                    <a:pt x="1069" y="109"/>
                  </a:lnTo>
                  <a:lnTo>
                    <a:pt x="1069" y="97"/>
                  </a:lnTo>
                  <a:lnTo>
                    <a:pt x="1065" y="89"/>
                  </a:lnTo>
                  <a:lnTo>
                    <a:pt x="1057" y="81"/>
                  </a:lnTo>
                  <a:lnTo>
                    <a:pt x="1053" y="81"/>
                  </a:lnTo>
                  <a:lnTo>
                    <a:pt x="1049" y="77"/>
                  </a:lnTo>
                  <a:lnTo>
                    <a:pt x="1045" y="77"/>
                  </a:lnTo>
                  <a:lnTo>
                    <a:pt x="1033" y="64"/>
                  </a:lnTo>
                  <a:lnTo>
                    <a:pt x="1029" y="52"/>
                  </a:lnTo>
                  <a:lnTo>
                    <a:pt x="1020" y="44"/>
                  </a:lnTo>
                  <a:lnTo>
                    <a:pt x="1000" y="36"/>
                  </a:lnTo>
                  <a:lnTo>
                    <a:pt x="984" y="28"/>
                  </a:lnTo>
                  <a:lnTo>
                    <a:pt x="980" y="28"/>
                  </a:lnTo>
                  <a:lnTo>
                    <a:pt x="980" y="12"/>
                  </a:lnTo>
                  <a:lnTo>
                    <a:pt x="984" y="0"/>
                  </a:lnTo>
                  <a:lnTo>
                    <a:pt x="1008" y="0"/>
                  </a:lnTo>
                  <a:lnTo>
                    <a:pt x="1037" y="0"/>
                  </a:lnTo>
                  <a:lnTo>
                    <a:pt x="1065" y="16"/>
                  </a:lnTo>
                  <a:lnTo>
                    <a:pt x="1093" y="40"/>
                  </a:lnTo>
                  <a:lnTo>
                    <a:pt x="1113" y="40"/>
                  </a:lnTo>
                  <a:lnTo>
                    <a:pt x="1133" y="44"/>
                  </a:lnTo>
                  <a:lnTo>
                    <a:pt x="1170" y="28"/>
                  </a:lnTo>
                  <a:lnTo>
                    <a:pt x="1194" y="24"/>
                  </a:lnTo>
                  <a:lnTo>
                    <a:pt x="1202" y="24"/>
                  </a:lnTo>
                  <a:lnTo>
                    <a:pt x="1210" y="24"/>
                  </a:lnTo>
                  <a:lnTo>
                    <a:pt x="1222" y="28"/>
                  </a:lnTo>
                  <a:lnTo>
                    <a:pt x="1226" y="28"/>
                  </a:lnTo>
                  <a:lnTo>
                    <a:pt x="1230" y="40"/>
                  </a:lnTo>
                  <a:lnTo>
                    <a:pt x="1238" y="48"/>
                  </a:lnTo>
                  <a:lnTo>
                    <a:pt x="1242" y="60"/>
                  </a:lnTo>
                  <a:lnTo>
                    <a:pt x="1250" y="64"/>
                  </a:lnTo>
                  <a:lnTo>
                    <a:pt x="1254" y="81"/>
                  </a:lnTo>
                  <a:lnTo>
                    <a:pt x="1258" y="89"/>
                  </a:lnTo>
                  <a:lnTo>
                    <a:pt x="1267" y="105"/>
                  </a:lnTo>
                  <a:lnTo>
                    <a:pt x="1283" y="125"/>
                  </a:lnTo>
                  <a:lnTo>
                    <a:pt x="1291" y="129"/>
                  </a:lnTo>
                  <a:lnTo>
                    <a:pt x="1303" y="133"/>
                  </a:lnTo>
                  <a:lnTo>
                    <a:pt x="1303" y="137"/>
                  </a:lnTo>
                  <a:lnTo>
                    <a:pt x="1303" y="145"/>
                  </a:lnTo>
                  <a:lnTo>
                    <a:pt x="1311" y="149"/>
                  </a:lnTo>
                  <a:lnTo>
                    <a:pt x="1335" y="157"/>
                  </a:lnTo>
                  <a:lnTo>
                    <a:pt x="1339" y="161"/>
                  </a:lnTo>
                  <a:lnTo>
                    <a:pt x="1339" y="169"/>
                  </a:lnTo>
                  <a:lnTo>
                    <a:pt x="1355" y="173"/>
                  </a:lnTo>
                  <a:lnTo>
                    <a:pt x="1367" y="181"/>
                  </a:lnTo>
                  <a:lnTo>
                    <a:pt x="1371" y="186"/>
                  </a:lnTo>
                  <a:lnTo>
                    <a:pt x="1371" y="194"/>
                  </a:lnTo>
                  <a:lnTo>
                    <a:pt x="1371" y="218"/>
                  </a:lnTo>
                  <a:lnTo>
                    <a:pt x="1367" y="234"/>
                  </a:lnTo>
                  <a:lnTo>
                    <a:pt x="1363" y="242"/>
                  </a:lnTo>
                  <a:lnTo>
                    <a:pt x="1363" y="246"/>
                  </a:lnTo>
                  <a:lnTo>
                    <a:pt x="1363" y="254"/>
                  </a:lnTo>
                  <a:lnTo>
                    <a:pt x="1363" y="266"/>
                  </a:lnTo>
                  <a:lnTo>
                    <a:pt x="1363" y="270"/>
                  </a:lnTo>
                  <a:lnTo>
                    <a:pt x="1367" y="270"/>
                  </a:lnTo>
                  <a:lnTo>
                    <a:pt x="1388" y="270"/>
                  </a:lnTo>
                  <a:lnTo>
                    <a:pt x="1408" y="270"/>
                  </a:lnTo>
                  <a:lnTo>
                    <a:pt x="1408" y="282"/>
                  </a:lnTo>
                  <a:lnTo>
                    <a:pt x="1416" y="290"/>
                  </a:lnTo>
                  <a:lnTo>
                    <a:pt x="1420" y="331"/>
                  </a:lnTo>
                  <a:lnTo>
                    <a:pt x="1424" y="379"/>
                  </a:lnTo>
                  <a:lnTo>
                    <a:pt x="1428" y="399"/>
                  </a:lnTo>
                  <a:lnTo>
                    <a:pt x="1436" y="411"/>
                  </a:lnTo>
                  <a:lnTo>
                    <a:pt x="1436" y="436"/>
                  </a:lnTo>
                  <a:lnTo>
                    <a:pt x="1432" y="464"/>
                  </a:lnTo>
                  <a:lnTo>
                    <a:pt x="1428" y="476"/>
                  </a:lnTo>
                  <a:lnTo>
                    <a:pt x="1424" y="488"/>
                  </a:lnTo>
                  <a:lnTo>
                    <a:pt x="1424" y="500"/>
                  </a:lnTo>
                  <a:lnTo>
                    <a:pt x="1424" y="516"/>
                  </a:lnTo>
                  <a:lnTo>
                    <a:pt x="1424" y="524"/>
                  </a:lnTo>
                  <a:lnTo>
                    <a:pt x="1428" y="532"/>
                  </a:lnTo>
                  <a:lnTo>
                    <a:pt x="1432" y="557"/>
                  </a:lnTo>
                  <a:lnTo>
                    <a:pt x="1436" y="581"/>
                  </a:lnTo>
                  <a:lnTo>
                    <a:pt x="1436" y="585"/>
                  </a:lnTo>
                  <a:lnTo>
                    <a:pt x="1444" y="585"/>
                  </a:lnTo>
                  <a:lnTo>
                    <a:pt x="1444" y="601"/>
                  </a:lnTo>
                  <a:lnTo>
                    <a:pt x="1448" y="617"/>
                  </a:lnTo>
                  <a:lnTo>
                    <a:pt x="1444" y="641"/>
                  </a:lnTo>
                  <a:lnTo>
                    <a:pt x="1444" y="666"/>
                  </a:lnTo>
                  <a:lnTo>
                    <a:pt x="1424" y="674"/>
                  </a:lnTo>
                  <a:lnTo>
                    <a:pt x="1420" y="682"/>
                  </a:lnTo>
                  <a:lnTo>
                    <a:pt x="1416" y="686"/>
                  </a:lnTo>
                  <a:lnTo>
                    <a:pt x="1408" y="698"/>
                  </a:lnTo>
                  <a:lnTo>
                    <a:pt x="1400" y="702"/>
                  </a:lnTo>
                  <a:lnTo>
                    <a:pt x="1392" y="710"/>
                  </a:lnTo>
                  <a:lnTo>
                    <a:pt x="1388" y="710"/>
                  </a:lnTo>
                  <a:lnTo>
                    <a:pt x="1384" y="718"/>
                  </a:lnTo>
                  <a:lnTo>
                    <a:pt x="1371" y="722"/>
                  </a:lnTo>
                  <a:lnTo>
                    <a:pt x="1363" y="730"/>
                  </a:lnTo>
                  <a:lnTo>
                    <a:pt x="1363" y="734"/>
                  </a:lnTo>
                  <a:lnTo>
                    <a:pt x="1363" y="742"/>
                  </a:lnTo>
                  <a:lnTo>
                    <a:pt x="1355" y="746"/>
                  </a:lnTo>
                  <a:lnTo>
                    <a:pt x="1343" y="750"/>
                  </a:lnTo>
                  <a:lnTo>
                    <a:pt x="1339" y="758"/>
                  </a:lnTo>
                  <a:lnTo>
                    <a:pt x="1335" y="771"/>
                  </a:lnTo>
                  <a:lnTo>
                    <a:pt x="1319" y="775"/>
                  </a:lnTo>
                  <a:lnTo>
                    <a:pt x="1303" y="783"/>
                  </a:lnTo>
                  <a:lnTo>
                    <a:pt x="1283" y="795"/>
                  </a:lnTo>
                  <a:lnTo>
                    <a:pt x="1262" y="815"/>
                  </a:lnTo>
                  <a:lnTo>
                    <a:pt x="1258" y="823"/>
                  </a:lnTo>
                  <a:lnTo>
                    <a:pt x="1254" y="831"/>
                  </a:lnTo>
                  <a:lnTo>
                    <a:pt x="1214" y="827"/>
                  </a:lnTo>
                  <a:lnTo>
                    <a:pt x="1178" y="819"/>
                  </a:lnTo>
                  <a:lnTo>
                    <a:pt x="1150" y="795"/>
                  </a:lnTo>
                  <a:lnTo>
                    <a:pt x="1141" y="787"/>
                  </a:lnTo>
                  <a:lnTo>
                    <a:pt x="1129" y="787"/>
                  </a:lnTo>
                  <a:lnTo>
                    <a:pt x="1117" y="783"/>
                  </a:lnTo>
                  <a:lnTo>
                    <a:pt x="1109" y="775"/>
                  </a:lnTo>
                  <a:lnTo>
                    <a:pt x="1097" y="766"/>
                  </a:lnTo>
                  <a:lnTo>
                    <a:pt x="1085" y="758"/>
                  </a:lnTo>
                  <a:lnTo>
                    <a:pt x="1077" y="754"/>
                  </a:lnTo>
                  <a:lnTo>
                    <a:pt x="1037" y="754"/>
                  </a:lnTo>
                  <a:lnTo>
                    <a:pt x="1000" y="754"/>
                  </a:lnTo>
                  <a:lnTo>
                    <a:pt x="984" y="758"/>
                  </a:lnTo>
                  <a:lnTo>
                    <a:pt x="956" y="779"/>
                  </a:lnTo>
                  <a:lnTo>
                    <a:pt x="932" y="787"/>
                  </a:lnTo>
                  <a:lnTo>
                    <a:pt x="903" y="795"/>
                  </a:lnTo>
                  <a:lnTo>
                    <a:pt x="871" y="807"/>
                  </a:lnTo>
                  <a:lnTo>
                    <a:pt x="855" y="823"/>
                  </a:lnTo>
                  <a:lnTo>
                    <a:pt x="799" y="839"/>
                  </a:lnTo>
                  <a:lnTo>
                    <a:pt x="746" y="851"/>
                  </a:lnTo>
                  <a:lnTo>
                    <a:pt x="734" y="851"/>
                  </a:lnTo>
                  <a:lnTo>
                    <a:pt x="718" y="851"/>
                  </a:lnTo>
                  <a:lnTo>
                    <a:pt x="714" y="847"/>
                  </a:lnTo>
                  <a:lnTo>
                    <a:pt x="690" y="843"/>
                  </a:lnTo>
                  <a:lnTo>
                    <a:pt x="686" y="839"/>
                  </a:lnTo>
                  <a:lnTo>
                    <a:pt x="621" y="815"/>
                  </a:lnTo>
                  <a:lnTo>
                    <a:pt x="593" y="803"/>
                  </a:lnTo>
                  <a:lnTo>
                    <a:pt x="581" y="795"/>
                  </a:lnTo>
                  <a:lnTo>
                    <a:pt x="577" y="787"/>
                  </a:lnTo>
                  <a:lnTo>
                    <a:pt x="544" y="787"/>
                  </a:lnTo>
                  <a:lnTo>
                    <a:pt x="508" y="787"/>
                  </a:lnTo>
                  <a:lnTo>
                    <a:pt x="492" y="779"/>
                  </a:lnTo>
                  <a:lnTo>
                    <a:pt x="456" y="766"/>
                  </a:lnTo>
                  <a:lnTo>
                    <a:pt x="440" y="766"/>
                  </a:lnTo>
                  <a:lnTo>
                    <a:pt x="423" y="766"/>
                  </a:lnTo>
                  <a:lnTo>
                    <a:pt x="391" y="775"/>
                  </a:lnTo>
                  <a:lnTo>
                    <a:pt x="355" y="779"/>
                  </a:lnTo>
                  <a:lnTo>
                    <a:pt x="347" y="783"/>
                  </a:lnTo>
                  <a:lnTo>
                    <a:pt x="343" y="791"/>
                  </a:lnTo>
                  <a:lnTo>
                    <a:pt x="339" y="795"/>
                  </a:lnTo>
                  <a:lnTo>
                    <a:pt x="339" y="803"/>
                  </a:lnTo>
                  <a:lnTo>
                    <a:pt x="335" y="831"/>
                  </a:lnTo>
                  <a:lnTo>
                    <a:pt x="335" y="863"/>
                  </a:lnTo>
                  <a:lnTo>
                    <a:pt x="327" y="867"/>
                  </a:lnTo>
                  <a:lnTo>
                    <a:pt x="318" y="871"/>
                  </a:lnTo>
                  <a:lnTo>
                    <a:pt x="318" y="892"/>
                  </a:lnTo>
                  <a:lnTo>
                    <a:pt x="314" y="916"/>
                  </a:lnTo>
                  <a:lnTo>
                    <a:pt x="302" y="936"/>
                  </a:lnTo>
                  <a:lnTo>
                    <a:pt x="294" y="952"/>
                  </a:lnTo>
                  <a:lnTo>
                    <a:pt x="286" y="960"/>
                  </a:lnTo>
                  <a:lnTo>
                    <a:pt x="270" y="964"/>
                  </a:lnTo>
                  <a:lnTo>
                    <a:pt x="258" y="972"/>
                  </a:lnTo>
                  <a:lnTo>
                    <a:pt x="242" y="976"/>
                  </a:lnTo>
                  <a:lnTo>
                    <a:pt x="234" y="980"/>
                  </a:lnTo>
                  <a:lnTo>
                    <a:pt x="222" y="988"/>
                  </a:lnTo>
                  <a:lnTo>
                    <a:pt x="214" y="988"/>
                  </a:lnTo>
                  <a:lnTo>
                    <a:pt x="206" y="988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4" name="Freeform 47"/>
            <p:cNvSpPr>
              <a:spLocks/>
            </p:cNvSpPr>
            <p:nvPr/>
          </p:nvSpPr>
          <p:spPr bwMode="auto">
            <a:xfrm>
              <a:off x="6137359" y="2758087"/>
              <a:ext cx="1079500" cy="919328"/>
            </a:xfrm>
            <a:custGeom>
              <a:avLst/>
              <a:gdLst>
                <a:gd name="T0" fmla="*/ 2147483647 w 1203"/>
                <a:gd name="T1" fmla="*/ 2147483647 h 1032"/>
                <a:gd name="T2" fmla="*/ 2147483647 w 1203"/>
                <a:gd name="T3" fmla="*/ 2147483647 h 1032"/>
                <a:gd name="T4" fmla="*/ 2147483647 w 1203"/>
                <a:gd name="T5" fmla="*/ 2147483647 h 1032"/>
                <a:gd name="T6" fmla="*/ 2147483647 w 1203"/>
                <a:gd name="T7" fmla="*/ 2147483647 h 1032"/>
                <a:gd name="T8" fmla="*/ 2147483647 w 1203"/>
                <a:gd name="T9" fmla="*/ 2147483647 h 1032"/>
                <a:gd name="T10" fmla="*/ 2147483647 w 1203"/>
                <a:gd name="T11" fmla="*/ 2147483647 h 1032"/>
                <a:gd name="T12" fmla="*/ 2147483647 w 1203"/>
                <a:gd name="T13" fmla="*/ 2147483647 h 1032"/>
                <a:gd name="T14" fmla="*/ 2147483647 w 1203"/>
                <a:gd name="T15" fmla="*/ 2147483647 h 1032"/>
                <a:gd name="T16" fmla="*/ 2147483647 w 1203"/>
                <a:gd name="T17" fmla="*/ 2147483647 h 1032"/>
                <a:gd name="T18" fmla="*/ 2147483647 w 1203"/>
                <a:gd name="T19" fmla="*/ 2147483647 h 1032"/>
                <a:gd name="T20" fmla="*/ 2147483647 w 1203"/>
                <a:gd name="T21" fmla="*/ 2147483647 h 1032"/>
                <a:gd name="T22" fmla="*/ 2147483647 w 1203"/>
                <a:gd name="T23" fmla="*/ 2147483647 h 1032"/>
                <a:gd name="T24" fmla="*/ 2147483647 w 1203"/>
                <a:gd name="T25" fmla="*/ 2147483647 h 1032"/>
                <a:gd name="T26" fmla="*/ 2147483647 w 1203"/>
                <a:gd name="T27" fmla="*/ 2147483647 h 1032"/>
                <a:gd name="T28" fmla="*/ 2147483647 w 1203"/>
                <a:gd name="T29" fmla="*/ 2147483647 h 1032"/>
                <a:gd name="T30" fmla="*/ 2147483647 w 1203"/>
                <a:gd name="T31" fmla="*/ 2147483647 h 1032"/>
                <a:gd name="T32" fmla="*/ 2147483647 w 1203"/>
                <a:gd name="T33" fmla="*/ 2147483647 h 1032"/>
                <a:gd name="T34" fmla="*/ 2147483647 w 1203"/>
                <a:gd name="T35" fmla="*/ 2147483647 h 1032"/>
                <a:gd name="T36" fmla="*/ 2147483647 w 1203"/>
                <a:gd name="T37" fmla="*/ 2147483647 h 1032"/>
                <a:gd name="T38" fmla="*/ 2147483647 w 1203"/>
                <a:gd name="T39" fmla="*/ 2147483647 h 1032"/>
                <a:gd name="T40" fmla="*/ 2147483647 w 1203"/>
                <a:gd name="T41" fmla="*/ 2147483647 h 1032"/>
                <a:gd name="T42" fmla="*/ 2147483647 w 1203"/>
                <a:gd name="T43" fmla="*/ 2147483647 h 1032"/>
                <a:gd name="T44" fmla="*/ 2147483647 w 1203"/>
                <a:gd name="T45" fmla="*/ 2147483647 h 1032"/>
                <a:gd name="T46" fmla="*/ 2147483647 w 1203"/>
                <a:gd name="T47" fmla="*/ 2147483647 h 1032"/>
                <a:gd name="T48" fmla="*/ 2147483647 w 1203"/>
                <a:gd name="T49" fmla="*/ 2147483647 h 1032"/>
                <a:gd name="T50" fmla="*/ 2147483647 w 1203"/>
                <a:gd name="T51" fmla="*/ 2147483647 h 1032"/>
                <a:gd name="T52" fmla="*/ 2147483647 w 1203"/>
                <a:gd name="T53" fmla="*/ 2147483647 h 1032"/>
                <a:gd name="T54" fmla="*/ 2147483647 w 1203"/>
                <a:gd name="T55" fmla="*/ 2147483647 h 1032"/>
                <a:gd name="T56" fmla="*/ 2147483647 w 1203"/>
                <a:gd name="T57" fmla="*/ 2147483647 h 1032"/>
                <a:gd name="T58" fmla="*/ 2147483647 w 1203"/>
                <a:gd name="T59" fmla="*/ 2147483647 h 1032"/>
                <a:gd name="T60" fmla="*/ 2147483647 w 1203"/>
                <a:gd name="T61" fmla="*/ 2147483647 h 1032"/>
                <a:gd name="T62" fmla="*/ 2147483647 w 1203"/>
                <a:gd name="T63" fmla="*/ 2147483647 h 1032"/>
                <a:gd name="T64" fmla="*/ 2147483647 w 1203"/>
                <a:gd name="T65" fmla="*/ 2147483647 h 1032"/>
                <a:gd name="T66" fmla="*/ 2147483647 w 1203"/>
                <a:gd name="T67" fmla="*/ 2147483647 h 1032"/>
                <a:gd name="T68" fmla="*/ 2147483647 w 1203"/>
                <a:gd name="T69" fmla="*/ 2147483647 h 1032"/>
                <a:gd name="T70" fmla="*/ 2147483647 w 1203"/>
                <a:gd name="T71" fmla="*/ 2147483647 h 1032"/>
                <a:gd name="T72" fmla="*/ 2147483647 w 1203"/>
                <a:gd name="T73" fmla="*/ 0 h 1032"/>
                <a:gd name="T74" fmla="*/ 2147483647 w 1203"/>
                <a:gd name="T75" fmla="*/ 2147483647 h 1032"/>
                <a:gd name="T76" fmla="*/ 2147483647 w 1203"/>
                <a:gd name="T77" fmla="*/ 2147483647 h 1032"/>
                <a:gd name="T78" fmla="*/ 2147483647 w 1203"/>
                <a:gd name="T79" fmla="*/ 2147483647 h 1032"/>
                <a:gd name="T80" fmla="*/ 2147483647 w 1203"/>
                <a:gd name="T81" fmla="*/ 2147483647 h 1032"/>
                <a:gd name="T82" fmla="*/ 2147483647 w 1203"/>
                <a:gd name="T83" fmla="*/ 2147483647 h 1032"/>
                <a:gd name="T84" fmla="*/ 2147483647 w 1203"/>
                <a:gd name="T85" fmla="*/ 2147483647 h 1032"/>
                <a:gd name="T86" fmla="*/ 2147483647 w 1203"/>
                <a:gd name="T87" fmla="*/ 2147483647 h 1032"/>
                <a:gd name="T88" fmla="*/ 2147483647 w 1203"/>
                <a:gd name="T89" fmla="*/ 2147483647 h 1032"/>
                <a:gd name="T90" fmla="*/ 2147483647 w 1203"/>
                <a:gd name="T91" fmla="*/ 2147483647 h 1032"/>
                <a:gd name="T92" fmla="*/ 2147483647 w 1203"/>
                <a:gd name="T93" fmla="*/ 2147483647 h 1032"/>
                <a:gd name="T94" fmla="*/ 2147483647 w 1203"/>
                <a:gd name="T95" fmla="*/ 2147483647 h 1032"/>
                <a:gd name="T96" fmla="*/ 2147483647 w 1203"/>
                <a:gd name="T97" fmla="*/ 2147483647 h 1032"/>
                <a:gd name="T98" fmla="*/ 2147483647 w 1203"/>
                <a:gd name="T99" fmla="*/ 2147483647 h 1032"/>
                <a:gd name="T100" fmla="*/ 2147483647 w 1203"/>
                <a:gd name="T101" fmla="*/ 2147483647 h 1032"/>
                <a:gd name="T102" fmla="*/ 2147483647 w 1203"/>
                <a:gd name="T103" fmla="*/ 2147483647 h 1032"/>
                <a:gd name="T104" fmla="*/ 2147483647 w 1203"/>
                <a:gd name="T105" fmla="*/ 2147483647 h 1032"/>
                <a:gd name="T106" fmla="*/ 2147483647 w 1203"/>
                <a:gd name="T107" fmla="*/ 2147483647 h 1032"/>
                <a:gd name="T108" fmla="*/ 2147483647 w 1203"/>
                <a:gd name="T109" fmla="*/ 2147483647 h 1032"/>
                <a:gd name="T110" fmla="*/ 2147483647 w 1203"/>
                <a:gd name="T111" fmla="*/ 2147483647 h 1032"/>
                <a:gd name="T112" fmla="*/ 2147483647 w 1203"/>
                <a:gd name="T113" fmla="*/ 2147483647 h 1032"/>
                <a:gd name="T114" fmla="*/ 2147483647 w 1203"/>
                <a:gd name="T115" fmla="*/ 2147483647 h 1032"/>
                <a:gd name="T116" fmla="*/ 2147483647 w 1203"/>
                <a:gd name="T117" fmla="*/ 2147483647 h 1032"/>
                <a:gd name="T118" fmla="*/ 2147483647 w 1203"/>
                <a:gd name="T119" fmla="*/ 2147483647 h 1032"/>
                <a:gd name="T120" fmla="*/ 2147483647 w 1203"/>
                <a:gd name="T121" fmla="*/ 2147483647 h 1032"/>
                <a:gd name="T122" fmla="*/ 2147483647 w 1203"/>
                <a:gd name="T123" fmla="*/ 2147483647 h 1032"/>
                <a:gd name="T124" fmla="*/ 2147483647 w 1203"/>
                <a:gd name="T125" fmla="*/ 2147483647 h 10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03"/>
                <a:gd name="T190" fmla="*/ 0 h 1032"/>
                <a:gd name="T191" fmla="*/ 1203 w 1203"/>
                <a:gd name="T192" fmla="*/ 1032 h 10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03" h="1032">
                  <a:moveTo>
                    <a:pt x="783" y="1032"/>
                  </a:moveTo>
                  <a:lnTo>
                    <a:pt x="767" y="1028"/>
                  </a:lnTo>
                  <a:lnTo>
                    <a:pt x="759" y="1020"/>
                  </a:lnTo>
                  <a:lnTo>
                    <a:pt x="735" y="1008"/>
                  </a:lnTo>
                  <a:lnTo>
                    <a:pt x="731" y="1004"/>
                  </a:lnTo>
                  <a:lnTo>
                    <a:pt x="731" y="996"/>
                  </a:lnTo>
                  <a:lnTo>
                    <a:pt x="731" y="988"/>
                  </a:lnTo>
                  <a:lnTo>
                    <a:pt x="739" y="984"/>
                  </a:lnTo>
                  <a:lnTo>
                    <a:pt x="751" y="972"/>
                  </a:lnTo>
                  <a:lnTo>
                    <a:pt x="755" y="972"/>
                  </a:lnTo>
                  <a:lnTo>
                    <a:pt x="759" y="968"/>
                  </a:lnTo>
                  <a:lnTo>
                    <a:pt x="763" y="956"/>
                  </a:lnTo>
                  <a:lnTo>
                    <a:pt x="767" y="932"/>
                  </a:lnTo>
                  <a:lnTo>
                    <a:pt x="775" y="932"/>
                  </a:lnTo>
                  <a:lnTo>
                    <a:pt x="779" y="915"/>
                  </a:lnTo>
                  <a:lnTo>
                    <a:pt x="783" y="903"/>
                  </a:lnTo>
                  <a:lnTo>
                    <a:pt x="783" y="895"/>
                  </a:lnTo>
                  <a:lnTo>
                    <a:pt x="783" y="887"/>
                  </a:lnTo>
                  <a:lnTo>
                    <a:pt x="775" y="871"/>
                  </a:lnTo>
                  <a:lnTo>
                    <a:pt x="767" y="867"/>
                  </a:lnTo>
                  <a:lnTo>
                    <a:pt x="759" y="867"/>
                  </a:lnTo>
                  <a:lnTo>
                    <a:pt x="755" y="867"/>
                  </a:lnTo>
                  <a:lnTo>
                    <a:pt x="751" y="871"/>
                  </a:lnTo>
                  <a:lnTo>
                    <a:pt x="747" y="875"/>
                  </a:lnTo>
                  <a:lnTo>
                    <a:pt x="731" y="875"/>
                  </a:lnTo>
                  <a:lnTo>
                    <a:pt x="718" y="871"/>
                  </a:lnTo>
                  <a:lnTo>
                    <a:pt x="718" y="859"/>
                  </a:lnTo>
                  <a:lnTo>
                    <a:pt x="714" y="847"/>
                  </a:lnTo>
                  <a:lnTo>
                    <a:pt x="706" y="843"/>
                  </a:lnTo>
                  <a:lnTo>
                    <a:pt x="698" y="839"/>
                  </a:lnTo>
                  <a:lnTo>
                    <a:pt x="682" y="839"/>
                  </a:lnTo>
                  <a:lnTo>
                    <a:pt x="670" y="839"/>
                  </a:lnTo>
                  <a:lnTo>
                    <a:pt x="666" y="839"/>
                  </a:lnTo>
                  <a:lnTo>
                    <a:pt x="662" y="843"/>
                  </a:lnTo>
                  <a:lnTo>
                    <a:pt x="654" y="855"/>
                  </a:lnTo>
                  <a:lnTo>
                    <a:pt x="646" y="867"/>
                  </a:lnTo>
                  <a:lnTo>
                    <a:pt x="622" y="867"/>
                  </a:lnTo>
                  <a:lnTo>
                    <a:pt x="589" y="859"/>
                  </a:lnTo>
                  <a:lnTo>
                    <a:pt x="585" y="859"/>
                  </a:lnTo>
                  <a:lnTo>
                    <a:pt x="581" y="859"/>
                  </a:lnTo>
                  <a:lnTo>
                    <a:pt x="549" y="855"/>
                  </a:lnTo>
                  <a:lnTo>
                    <a:pt x="513" y="847"/>
                  </a:lnTo>
                  <a:lnTo>
                    <a:pt x="501" y="839"/>
                  </a:lnTo>
                  <a:lnTo>
                    <a:pt x="488" y="831"/>
                  </a:lnTo>
                  <a:lnTo>
                    <a:pt x="476" y="835"/>
                  </a:lnTo>
                  <a:lnTo>
                    <a:pt x="456" y="835"/>
                  </a:lnTo>
                  <a:lnTo>
                    <a:pt x="428" y="855"/>
                  </a:lnTo>
                  <a:lnTo>
                    <a:pt x="408" y="859"/>
                  </a:lnTo>
                  <a:lnTo>
                    <a:pt x="392" y="859"/>
                  </a:lnTo>
                  <a:lnTo>
                    <a:pt x="371" y="859"/>
                  </a:lnTo>
                  <a:lnTo>
                    <a:pt x="359" y="855"/>
                  </a:lnTo>
                  <a:lnTo>
                    <a:pt x="351" y="839"/>
                  </a:lnTo>
                  <a:lnTo>
                    <a:pt x="339" y="819"/>
                  </a:lnTo>
                  <a:lnTo>
                    <a:pt x="327" y="794"/>
                  </a:lnTo>
                  <a:lnTo>
                    <a:pt x="311" y="794"/>
                  </a:lnTo>
                  <a:lnTo>
                    <a:pt x="299" y="794"/>
                  </a:lnTo>
                  <a:lnTo>
                    <a:pt x="263" y="798"/>
                  </a:lnTo>
                  <a:lnTo>
                    <a:pt x="234" y="802"/>
                  </a:lnTo>
                  <a:lnTo>
                    <a:pt x="222" y="811"/>
                  </a:lnTo>
                  <a:lnTo>
                    <a:pt x="214" y="827"/>
                  </a:lnTo>
                  <a:lnTo>
                    <a:pt x="198" y="827"/>
                  </a:lnTo>
                  <a:lnTo>
                    <a:pt x="182" y="827"/>
                  </a:lnTo>
                  <a:lnTo>
                    <a:pt x="170" y="819"/>
                  </a:lnTo>
                  <a:lnTo>
                    <a:pt x="150" y="811"/>
                  </a:lnTo>
                  <a:lnTo>
                    <a:pt x="117" y="811"/>
                  </a:lnTo>
                  <a:lnTo>
                    <a:pt x="85" y="811"/>
                  </a:lnTo>
                  <a:lnTo>
                    <a:pt x="65" y="819"/>
                  </a:lnTo>
                  <a:lnTo>
                    <a:pt x="45" y="827"/>
                  </a:lnTo>
                  <a:lnTo>
                    <a:pt x="37" y="827"/>
                  </a:lnTo>
                  <a:lnTo>
                    <a:pt x="21" y="827"/>
                  </a:lnTo>
                  <a:lnTo>
                    <a:pt x="21" y="811"/>
                  </a:lnTo>
                  <a:lnTo>
                    <a:pt x="4" y="798"/>
                  </a:lnTo>
                  <a:lnTo>
                    <a:pt x="0" y="782"/>
                  </a:lnTo>
                  <a:lnTo>
                    <a:pt x="0" y="758"/>
                  </a:lnTo>
                  <a:lnTo>
                    <a:pt x="4" y="758"/>
                  </a:lnTo>
                  <a:lnTo>
                    <a:pt x="4" y="746"/>
                  </a:lnTo>
                  <a:lnTo>
                    <a:pt x="4" y="738"/>
                  </a:lnTo>
                  <a:lnTo>
                    <a:pt x="8" y="726"/>
                  </a:lnTo>
                  <a:lnTo>
                    <a:pt x="8" y="710"/>
                  </a:lnTo>
                  <a:lnTo>
                    <a:pt x="21" y="706"/>
                  </a:lnTo>
                  <a:lnTo>
                    <a:pt x="29" y="702"/>
                  </a:lnTo>
                  <a:lnTo>
                    <a:pt x="69" y="702"/>
                  </a:lnTo>
                  <a:lnTo>
                    <a:pt x="113" y="702"/>
                  </a:lnTo>
                  <a:lnTo>
                    <a:pt x="121" y="698"/>
                  </a:lnTo>
                  <a:lnTo>
                    <a:pt x="133" y="698"/>
                  </a:lnTo>
                  <a:lnTo>
                    <a:pt x="142" y="694"/>
                  </a:lnTo>
                  <a:lnTo>
                    <a:pt x="150" y="690"/>
                  </a:lnTo>
                  <a:lnTo>
                    <a:pt x="162" y="677"/>
                  </a:lnTo>
                  <a:lnTo>
                    <a:pt x="174" y="665"/>
                  </a:lnTo>
                  <a:lnTo>
                    <a:pt x="178" y="653"/>
                  </a:lnTo>
                  <a:lnTo>
                    <a:pt x="186" y="641"/>
                  </a:lnTo>
                  <a:lnTo>
                    <a:pt x="186" y="621"/>
                  </a:lnTo>
                  <a:lnTo>
                    <a:pt x="182" y="613"/>
                  </a:lnTo>
                  <a:lnTo>
                    <a:pt x="178" y="605"/>
                  </a:lnTo>
                  <a:lnTo>
                    <a:pt x="174" y="605"/>
                  </a:lnTo>
                  <a:lnTo>
                    <a:pt x="166" y="585"/>
                  </a:lnTo>
                  <a:lnTo>
                    <a:pt x="162" y="577"/>
                  </a:lnTo>
                  <a:lnTo>
                    <a:pt x="142" y="573"/>
                  </a:lnTo>
                  <a:lnTo>
                    <a:pt x="121" y="564"/>
                  </a:lnTo>
                  <a:lnTo>
                    <a:pt x="121" y="532"/>
                  </a:lnTo>
                  <a:lnTo>
                    <a:pt x="129" y="500"/>
                  </a:lnTo>
                  <a:lnTo>
                    <a:pt x="117" y="484"/>
                  </a:lnTo>
                  <a:lnTo>
                    <a:pt x="105" y="464"/>
                  </a:lnTo>
                  <a:lnTo>
                    <a:pt x="105" y="456"/>
                  </a:lnTo>
                  <a:lnTo>
                    <a:pt x="105" y="447"/>
                  </a:lnTo>
                  <a:lnTo>
                    <a:pt x="109" y="439"/>
                  </a:lnTo>
                  <a:lnTo>
                    <a:pt x="117" y="427"/>
                  </a:lnTo>
                  <a:lnTo>
                    <a:pt x="146" y="427"/>
                  </a:lnTo>
                  <a:lnTo>
                    <a:pt x="178" y="427"/>
                  </a:lnTo>
                  <a:lnTo>
                    <a:pt x="186" y="431"/>
                  </a:lnTo>
                  <a:lnTo>
                    <a:pt x="194" y="435"/>
                  </a:lnTo>
                  <a:lnTo>
                    <a:pt x="202" y="439"/>
                  </a:lnTo>
                  <a:lnTo>
                    <a:pt x="214" y="439"/>
                  </a:lnTo>
                  <a:lnTo>
                    <a:pt x="226" y="443"/>
                  </a:lnTo>
                  <a:lnTo>
                    <a:pt x="250" y="456"/>
                  </a:lnTo>
                  <a:lnTo>
                    <a:pt x="275" y="456"/>
                  </a:lnTo>
                  <a:lnTo>
                    <a:pt x="327" y="456"/>
                  </a:lnTo>
                  <a:lnTo>
                    <a:pt x="331" y="456"/>
                  </a:lnTo>
                  <a:lnTo>
                    <a:pt x="339" y="451"/>
                  </a:lnTo>
                  <a:lnTo>
                    <a:pt x="371" y="443"/>
                  </a:lnTo>
                  <a:lnTo>
                    <a:pt x="408" y="435"/>
                  </a:lnTo>
                  <a:lnTo>
                    <a:pt x="416" y="435"/>
                  </a:lnTo>
                  <a:lnTo>
                    <a:pt x="420" y="439"/>
                  </a:lnTo>
                  <a:lnTo>
                    <a:pt x="432" y="451"/>
                  </a:lnTo>
                  <a:lnTo>
                    <a:pt x="452" y="472"/>
                  </a:lnTo>
                  <a:lnTo>
                    <a:pt x="476" y="472"/>
                  </a:lnTo>
                  <a:lnTo>
                    <a:pt x="505" y="472"/>
                  </a:lnTo>
                  <a:lnTo>
                    <a:pt x="533" y="460"/>
                  </a:lnTo>
                  <a:lnTo>
                    <a:pt x="565" y="456"/>
                  </a:lnTo>
                  <a:lnTo>
                    <a:pt x="585" y="447"/>
                  </a:lnTo>
                  <a:lnTo>
                    <a:pt x="601" y="439"/>
                  </a:lnTo>
                  <a:lnTo>
                    <a:pt x="622" y="419"/>
                  </a:lnTo>
                  <a:lnTo>
                    <a:pt x="638" y="407"/>
                  </a:lnTo>
                  <a:lnTo>
                    <a:pt x="638" y="399"/>
                  </a:lnTo>
                  <a:lnTo>
                    <a:pt x="638" y="387"/>
                  </a:lnTo>
                  <a:lnTo>
                    <a:pt x="650" y="387"/>
                  </a:lnTo>
                  <a:lnTo>
                    <a:pt x="654" y="383"/>
                  </a:lnTo>
                  <a:lnTo>
                    <a:pt x="666" y="383"/>
                  </a:lnTo>
                  <a:lnTo>
                    <a:pt x="674" y="383"/>
                  </a:lnTo>
                  <a:lnTo>
                    <a:pt x="686" y="391"/>
                  </a:lnTo>
                  <a:lnTo>
                    <a:pt x="702" y="403"/>
                  </a:lnTo>
                  <a:lnTo>
                    <a:pt x="718" y="403"/>
                  </a:lnTo>
                  <a:lnTo>
                    <a:pt x="726" y="403"/>
                  </a:lnTo>
                  <a:lnTo>
                    <a:pt x="735" y="403"/>
                  </a:lnTo>
                  <a:lnTo>
                    <a:pt x="739" y="403"/>
                  </a:lnTo>
                  <a:lnTo>
                    <a:pt x="747" y="391"/>
                  </a:lnTo>
                  <a:lnTo>
                    <a:pt x="755" y="375"/>
                  </a:lnTo>
                  <a:lnTo>
                    <a:pt x="759" y="367"/>
                  </a:lnTo>
                  <a:lnTo>
                    <a:pt x="767" y="359"/>
                  </a:lnTo>
                  <a:lnTo>
                    <a:pt x="775" y="351"/>
                  </a:lnTo>
                  <a:lnTo>
                    <a:pt x="779" y="339"/>
                  </a:lnTo>
                  <a:lnTo>
                    <a:pt x="787" y="334"/>
                  </a:lnTo>
                  <a:lnTo>
                    <a:pt x="795" y="322"/>
                  </a:lnTo>
                  <a:lnTo>
                    <a:pt x="803" y="314"/>
                  </a:lnTo>
                  <a:lnTo>
                    <a:pt x="803" y="302"/>
                  </a:lnTo>
                  <a:lnTo>
                    <a:pt x="807" y="298"/>
                  </a:lnTo>
                  <a:lnTo>
                    <a:pt x="815" y="290"/>
                  </a:lnTo>
                  <a:lnTo>
                    <a:pt x="815" y="278"/>
                  </a:lnTo>
                  <a:lnTo>
                    <a:pt x="815" y="262"/>
                  </a:lnTo>
                  <a:lnTo>
                    <a:pt x="787" y="246"/>
                  </a:lnTo>
                  <a:lnTo>
                    <a:pt x="735" y="213"/>
                  </a:lnTo>
                  <a:lnTo>
                    <a:pt x="726" y="205"/>
                  </a:lnTo>
                  <a:lnTo>
                    <a:pt x="718" y="197"/>
                  </a:lnTo>
                  <a:lnTo>
                    <a:pt x="690" y="185"/>
                  </a:lnTo>
                  <a:lnTo>
                    <a:pt x="654" y="157"/>
                  </a:lnTo>
                  <a:lnTo>
                    <a:pt x="650" y="153"/>
                  </a:lnTo>
                  <a:lnTo>
                    <a:pt x="646" y="145"/>
                  </a:lnTo>
                  <a:lnTo>
                    <a:pt x="634" y="141"/>
                  </a:lnTo>
                  <a:lnTo>
                    <a:pt x="622" y="133"/>
                  </a:lnTo>
                  <a:lnTo>
                    <a:pt x="622" y="121"/>
                  </a:lnTo>
                  <a:lnTo>
                    <a:pt x="618" y="113"/>
                  </a:lnTo>
                  <a:lnTo>
                    <a:pt x="622" y="113"/>
                  </a:lnTo>
                  <a:lnTo>
                    <a:pt x="622" y="109"/>
                  </a:lnTo>
                  <a:lnTo>
                    <a:pt x="622" y="96"/>
                  </a:lnTo>
                  <a:lnTo>
                    <a:pt x="622" y="80"/>
                  </a:lnTo>
                  <a:lnTo>
                    <a:pt x="618" y="68"/>
                  </a:lnTo>
                  <a:lnTo>
                    <a:pt x="609" y="60"/>
                  </a:lnTo>
                  <a:lnTo>
                    <a:pt x="581" y="60"/>
                  </a:lnTo>
                  <a:lnTo>
                    <a:pt x="549" y="60"/>
                  </a:lnTo>
                  <a:lnTo>
                    <a:pt x="541" y="48"/>
                  </a:lnTo>
                  <a:lnTo>
                    <a:pt x="533" y="44"/>
                  </a:lnTo>
                  <a:lnTo>
                    <a:pt x="533" y="36"/>
                  </a:lnTo>
                  <a:lnTo>
                    <a:pt x="533" y="32"/>
                  </a:lnTo>
                  <a:lnTo>
                    <a:pt x="541" y="20"/>
                  </a:lnTo>
                  <a:lnTo>
                    <a:pt x="549" y="0"/>
                  </a:lnTo>
                  <a:lnTo>
                    <a:pt x="597" y="8"/>
                  </a:lnTo>
                  <a:lnTo>
                    <a:pt x="638" y="8"/>
                  </a:lnTo>
                  <a:lnTo>
                    <a:pt x="702" y="8"/>
                  </a:lnTo>
                  <a:lnTo>
                    <a:pt x="767" y="20"/>
                  </a:lnTo>
                  <a:lnTo>
                    <a:pt x="775" y="24"/>
                  </a:lnTo>
                  <a:lnTo>
                    <a:pt x="783" y="28"/>
                  </a:lnTo>
                  <a:lnTo>
                    <a:pt x="787" y="36"/>
                  </a:lnTo>
                  <a:lnTo>
                    <a:pt x="795" y="44"/>
                  </a:lnTo>
                  <a:lnTo>
                    <a:pt x="835" y="44"/>
                  </a:lnTo>
                  <a:lnTo>
                    <a:pt x="872" y="44"/>
                  </a:lnTo>
                  <a:lnTo>
                    <a:pt x="884" y="36"/>
                  </a:lnTo>
                  <a:lnTo>
                    <a:pt x="900" y="24"/>
                  </a:lnTo>
                  <a:lnTo>
                    <a:pt x="936" y="24"/>
                  </a:lnTo>
                  <a:lnTo>
                    <a:pt x="977" y="24"/>
                  </a:lnTo>
                  <a:lnTo>
                    <a:pt x="1017" y="24"/>
                  </a:lnTo>
                  <a:lnTo>
                    <a:pt x="1057" y="24"/>
                  </a:lnTo>
                  <a:lnTo>
                    <a:pt x="1061" y="24"/>
                  </a:lnTo>
                  <a:lnTo>
                    <a:pt x="1061" y="28"/>
                  </a:lnTo>
                  <a:lnTo>
                    <a:pt x="1077" y="28"/>
                  </a:lnTo>
                  <a:lnTo>
                    <a:pt x="1094" y="28"/>
                  </a:lnTo>
                  <a:lnTo>
                    <a:pt x="1106" y="44"/>
                  </a:lnTo>
                  <a:lnTo>
                    <a:pt x="1118" y="56"/>
                  </a:lnTo>
                  <a:lnTo>
                    <a:pt x="1122" y="56"/>
                  </a:lnTo>
                  <a:lnTo>
                    <a:pt x="1126" y="56"/>
                  </a:lnTo>
                  <a:lnTo>
                    <a:pt x="1130" y="80"/>
                  </a:lnTo>
                  <a:lnTo>
                    <a:pt x="1130" y="100"/>
                  </a:lnTo>
                  <a:lnTo>
                    <a:pt x="1122" y="109"/>
                  </a:lnTo>
                  <a:lnTo>
                    <a:pt x="1114" y="121"/>
                  </a:lnTo>
                  <a:lnTo>
                    <a:pt x="1114" y="181"/>
                  </a:lnTo>
                  <a:lnTo>
                    <a:pt x="1106" y="226"/>
                  </a:lnTo>
                  <a:lnTo>
                    <a:pt x="1106" y="238"/>
                  </a:lnTo>
                  <a:lnTo>
                    <a:pt x="1106" y="246"/>
                  </a:lnTo>
                  <a:lnTo>
                    <a:pt x="1106" y="250"/>
                  </a:lnTo>
                  <a:lnTo>
                    <a:pt x="1102" y="254"/>
                  </a:lnTo>
                  <a:lnTo>
                    <a:pt x="1061" y="262"/>
                  </a:lnTo>
                  <a:lnTo>
                    <a:pt x="989" y="274"/>
                  </a:lnTo>
                  <a:lnTo>
                    <a:pt x="985" y="278"/>
                  </a:lnTo>
                  <a:lnTo>
                    <a:pt x="977" y="282"/>
                  </a:lnTo>
                  <a:lnTo>
                    <a:pt x="960" y="367"/>
                  </a:lnTo>
                  <a:lnTo>
                    <a:pt x="956" y="419"/>
                  </a:lnTo>
                  <a:lnTo>
                    <a:pt x="964" y="423"/>
                  </a:lnTo>
                  <a:lnTo>
                    <a:pt x="973" y="427"/>
                  </a:lnTo>
                  <a:lnTo>
                    <a:pt x="1001" y="431"/>
                  </a:lnTo>
                  <a:lnTo>
                    <a:pt x="1025" y="435"/>
                  </a:lnTo>
                  <a:lnTo>
                    <a:pt x="1029" y="435"/>
                  </a:lnTo>
                  <a:lnTo>
                    <a:pt x="1033" y="439"/>
                  </a:lnTo>
                  <a:lnTo>
                    <a:pt x="1057" y="443"/>
                  </a:lnTo>
                  <a:lnTo>
                    <a:pt x="1077" y="451"/>
                  </a:lnTo>
                  <a:lnTo>
                    <a:pt x="1086" y="456"/>
                  </a:lnTo>
                  <a:lnTo>
                    <a:pt x="1090" y="460"/>
                  </a:lnTo>
                  <a:lnTo>
                    <a:pt x="1114" y="464"/>
                  </a:lnTo>
                  <a:lnTo>
                    <a:pt x="1138" y="464"/>
                  </a:lnTo>
                  <a:lnTo>
                    <a:pt x="1138" y="472"/>
                  </a:lnTo>
                  <a:lnTo>
                    <a:pt x="1142" y="476"/>
                  </a:lnTo>
                  <a:lnTo>
                    <a:pt x="1142" y="484"/>
                  </a:lnTo>
                  <a:lnTo>
                    <a:pt x="1142" y="492"/>
                  </a:lnTo>
                  <a:lnTo>
                    <a:pt x="1138" y="496"/>
                  </a:lnTo>
                  <a:lnTo>
                    <a:pt x="1130" y="504"/>
                  </a:lnTo>
                  <a:lnTo>
                    <a:pt x="1122" y="508"/>
                  </a:lnTo>
                  <a:lnTo>
                    <a:pt x="1114" y="520"/>
                  </a:lnTo>
                  <a:lnTo>
                    <a:pt x="1106" y="532"/>
                  </a:lnTo>
                  <a:lnTo>
                    <a:pt x="1106" y="552"/>
                  </a:lnTo>
                  <a:lnTo>
                    <a:pt x="1114" y="556"/>
                  </a:lnTo>
                  <a:lnTo>
                    <a:pt x="1114" y="564"/>
                  </a:lnTo>
                  <a:lnTo>
                    <a:pt x="1114" y="589"/>
                  </a:lnTo>
                  <a:lnTo>
                    <a:pt x="1114" y="613"/>
                  </a:lnTo>
                  <a:lnTo>
                    <a:pt x="1122" y="621"/>
                  </a:lnTo>
                  <a:lnTo>
                    <a:pt x="1130" y="629"/>
                  </a:lnTo>
                  <a:lnTo>
                    <a:pt x="1150" y="653"/>
                  </a:lnTo>
                  <a:lnTo>
                    <a:pt x="1158" y="661"/>
                  </a:lnTo>
                  <a:lnTo>
                    <a:pt x="1166" y="669"/>
                  </a:lnTo>
                  <a:lnTo>
                    <a:pt x="1166" y="677"/>
                  </a:lnTo>
                  <a:lnTo>
                    <a:pt x="1170" y="677"/>
                  </a:lnTo>
                  <a:lnTo>
                    <a:pt x="1174" y="685"/>
                  </a:lnTo>
                  <a:lnTo>
                    <a:pt x="1174" y="690"/>
                  </a:lnTo>
                  <a:lnTo>
                    <a:pt x="1178" y="698"/>
                  </a:lnTo>
                  <a:lnTo>
                    <a:pt x="1182" y="702"/>
                  </a:lnTo>
                  <a:lnTo>
                    <a:pt x="1186" y="702"/>
                  </a:lnTo>
                  <a:lnTo>
                    <a:pt x="1186" y="710"/>
                  </a:lnTo>
                  <a:lnTo>
                    <a:pt x="1186" y="718"/>
                  </a:lnTo>
                  <a:lnTo>
                    <a:pt x="1198" y="730"/>
                  </a:lnTo>
                  <a:lnTo>
                    <a:pt x="1203" y="742"/>
                  </a:lnTo>
                  <a:lnTo>
                    <a:pt x="1203" y="750"/>
                  </a:lnTo>
                  <a:lnTo>
                    <a:pt x="1203" y="758"/>
                  </a:lnTo>
                  <a:lnTo>
                    <a:pt x="1198" y="762"/>
                  </a:lnTo>
                  <a:lnTo>
                    <a:pt x="1194" y="770"/>
                  </a:lnTo>
                  <a:lnTo>
                    <a:pt x="1194" y="794"/>
                  </a:lnTo>
                  <a:lnTo>
                    <a:pt x="1186" y="819"/>
                  </a:lnTo>
                  <a:lnTo>
                    <a:pt x="1178" y="827"/>
                  </a:lnTo>
                  <a:lnTo>
                    <a:pt x="1158" y="831"/>
                  </a:lnTo>
                  <a:lnTo>
                    <a:pt x="1138" y="835"/>
                  </a:lnTo>
                  <a:lnTo>
                    <a:pt x="1118" y="835"/>
                  </a:lnTo>
                  <a:lnTo>
                    <a:pt x="1114" y="839"/>
                  </a:lnTo>
                  <a:lnTo>
                    <a:pt x="1106" y="843"/>
                  </a:lnTo>
                  <a:lnTo>
                    <a:pt x="1106" y="867"/>
                  </a:lnTo>
                  <a:lnTo>
                    <a:pt x="1102" y="883"/>
                  </a:lnTo>
                  <a:lnTo>
                    <a:pt x="1094" y="887"/>
                  </a:lnTo>
                  <a:lnTo>
                    <a:pt x="1094" y="895"/>
                  </a:lnTo>
                  <a:lnTo>
                    <a:pt x="1077" y="903"/>
                  </a:lnTo>
                  <a:lnTo>
                    <a:pt x="1069" y="911"/>
                  </a:lnTo>
                  <a:lnTo>
                    <a:pt x="1049" y="915"/>
                  </a:lnTo>
                  <a:lnTo>
                    <a:pt x="997" y="932"/>
                  </a:lnTo>
                  <a:lnTo>
                    <a:pt x="985" y="932"/>
                  </a:lnTo>
                  <a:lnTo>
                    <a:pt x="981" y="932"/>
                  </a:lnTo>
                  <a:lnTo>
                    <a:pt x="981" y="936"/>
                  </a:lnTo>
                  <a:lnTo>
                    <a:pt x="985" y="944"/>
                  </a:lnTo>
                  <a:lnTo>
                    <a:pt x="973" y="960"/>
                  </a:lnTo>
                  <a:lnTo>
                    <a:pt x="964" y="972"/>
                  </a:lnTo>
                  <a:lnTo>
                    <a:pt x="956" y="984"/>
                  </a:lnTo>
                  <a:lnTo>
                    <a:pt x="948" y="992"/>
                  </a:lnTo>
                  <a:lnTo>
                    <a:pt x="932" y="992"/>
                  </a:lnTo>
                  <a:lnTo>
                    <a:pt x="920" y="996"/>
                  </a:lnTo>
                  <a:lnTo>
                    <a:pt x="912" y="992"/>
                  </a:lnTo>
                  <a:lnTo>
                    <a:pt x="912" y="988"/>
                  </a:lnTo>
                  <a:lnTo>
                    <a:pt x="896" y="984"/>
                  </a:lnTo>
                  <a:lnTo>
                    <a:pt x="884" y="980"/>
                  </a:lnTo>
                  <a:lnTo>
                    <a:pt x="884" y="968"/>
                  </a:lnTo>
                  <a:lnTo>
                    <a:pt x="880" y="960"/>
                  </a:lnTo>
                  <a:lnTo>
                    <a:pt x="868" y="960"/>
                  </a:lnTo>
                  <a:lnTo>
                    <a:pt x="848" y="960"/>
                  </a:lnTo>
                  <a:lnTo>
                    <a:pt x="843" y="960"/>
                  </a:lnTo>
                  <a:lnTo>
                    <a:pt x="839" y="968"/>
                  </a:lnTo>
                  <a:lnTo>
                    <a:pt x="835" y="980"/>
                  </a:lnTo>
                  <a:lnTo>
                    <a:pt x="831" y="984"/>
                  </a:lnTo>
                  <a:lnTo>
                    <a:pt x="827" y="988"/>
                  </a:lnTo>
                  <a:lnTo>
                    <a:pt x="827" y="996"/>
                  </a:lnTo>
                  <a:lnTo>
                    <a:pt x="827" y="1012"/>
                  </a:lnTo>
                  <a:lnTo>
                    <a:pt x="815" y="1020"/>
                  </a:lnTo>
                  <a:lnTo>
                    <a:pt x="803" y="1032"/>
                  </a:lnTo>
                  <a:lnTo>
                    <a:pt x="791" y="1032"/>
                  </a:lnTo>
                  <a:lnTo>
                    <a:pt x="783" y="103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5" name="Freeform 48"/>
            <p:cNvSpPr>
              <a:spLocks/>
            </p:cNvSpPr>
            <p:nvPr/>
          </p:nvSpPr>
          <p:spPr bwMode="auto">
            <a:xfrm>
              <a:off x="4546684" y="2352739"/>
              <a:ext cx="1028700" cy="1232257"/>
            </a:xfrm>
            <a:custGeom>
              <a:avLst/>
              <a:gdLst>
                <a:gd name="T0" fmla="*/ 734857052 w 1146"/>
                <a:gd name="T1" fmla="*/ 1017566884 h 1384"/>
                <a:gd name="T2" fmla="*/ 669590284 w 1146"/>
                <a:gd name="T3" fmla="*/ 971970092 h 1384"/>
                <a:gd name="T4" fmla="*/ 592236745 w 1146"/>
                <a:gd name="T5" fmla="*/ 962850734 h 1384"/>
                <a:gd name="T6" fmla="*/ 536639393 w 1146"/>
                <a:gd name="T7" fmla="*/ 984129237 h 1384"/>
                <a:gd name="T8" fmla="*/ 468149075 w 1146"/>
                <a:gd name="T9" fmla="*/ 1020606670 h 1384"/>
                <a:gd name="T10" fmla="*/ 406910931 w 1146"/>
                <a:gd name="T11" fmla="*/ 1029726029 h 1384"/>
                <a:gd name="T12" fmla="*/ 319082789 w 1146"/>
                <a:gd name="T13" fmla="*/ 1008447526 h 1384"/>
                <a:gd name="T14" fmla="*/ 260261999 w 1146"/>
                <a:gd name="T15" fmla="*/ 987169023 h 1384"/>
                <a:gd name="T16" fmla="*/ 169210362 w 1146"/>
                <a:gd name="T17" fmla="*/ 971970092 h 1384"/>
                <a:gd name="T18" fmla="*/ 172433800 w 1146"/>
                <a:gd name="T19" fmla="*/ 904335287 h 1384"/>
                <a:gd name="T20" fmla="*/ 165987822 w 1146"/>
                <a:gd name="T21" fmla="*/ 861018116 h 1384"/>
                <a:gd name="T22" fmla="*/ 159540945 w 1146"/>
                <a:gd name="T23" fmla="*/ 836699827 h 1384"/>
                <a:gd name="T24" fmla="*/ 172433800 w 1146"/>
                <a:gd name="T25" fmla="*/ 778184598 h 1384"/>
                <a:gd name="T26" fmla="*/ 159540945 w 1146"/>
                <a:gd name="T27" fmla="*/ 750825651 h 1384"/>
                <a:gd name="T28" fmla="*/ 156318405 w 1146"/>
                <a:gd name="T29" fmla="*/ 667992132 h 1384"/>
                <a:gd name="T30" fmla="*/ 117641607 w 1146"/>
                <a:gd name="T31" fmla="*/ 643673843 h 1384"/>
                <a:gd name="T32" fmla="*/ 103943566 w 1146"/>
                <a:gd name="T33" fmla="*/ 594277100 h 1384"/>
                <a:gd name="T34" fmla="*/ 58820804 w 1146"/>
                <a:gd name="T35" fmla="*/ 557799667 h 1384"/>
                <a:gd name="T36" fmla="*/ 26590006 w 1146"/>
                <a:gd name="T37" fmla="*/ 515243533 h 1384"/>
                <a:gd name="T38" fmla="*/ 6445980 w 1146"/>
                <a:gd name="T39" fmla="*/ 484085507 h 1384"/>
                <a:gd name="T40" fmla="*/ 0 w 1146"/>
                <a:gd name="T41" fmla="*/ 465846790 h 1384"/>
                <a:gd name="T42" fmla="*/ 45928846 w 1146"/>
                <a:gd name="T43" fmla="*/ 432409033 h 1384"/>
                <a:gd name="T44" fmla="*/ 68490234 w 1146"/>
                <a:gd name="T45" fmla="*/ 407330580 h 1384"/>
                <a:gd name="T46" fmla="*/ 114418169 w 1146"/>
                <a:gd name="T47" fmla="*/ 373892932 h 1384"/>
                <a:gd name="T48" fmla="*/ 156318405 w 1146"/>
                <a:gd name="T49" fmla="*/ 361733788 h 1384"/>
                <a:gd name="T50" fmla="*/ 165987822 w 1146"/>
                <a:gd name="T51" fmla="*/ 266741125 h 1384"/>
                <a:gd name="T52" fmla="*/ 208693216 w 1146"/>
                <a:gd name="T53" fmla="*/ 266741125 h 1384"/>
                <a:gd name="T54" fmla="*/ 234477131 w 1146"/>
                <a:gd name="T55" fmla="*/ 272820697 h 1384"/>
                <a:gd name="T56" fmla="*/ 279599935 w 1146"/>
                <a:gd name="T57" fmla="*/ 251542194 h 1384"/>
                <a:gd name="T58" fmla="*/ 319082789 w 1146"/>
                <a:gd name="T59" fmla="*/ 223423900 h 1384"/>
                <a:gd name="T60" fmla="*/ 325528767 w 1146"/>
                <a:gd name="T61" fmla="*/ 180866894 h 1384"/>
                <a:gd name="T62" fmla="*/ 312636810 w 1146"/>
                <a:gd name="T63" fmla="*/ 165667963 h 1384"/>
                <a:gd name="T64" fmla="*/ 319082789 w 1146"/>
                <a:gd name="T65" fmla="*/ 110192493 h 1384"/>
                <a:gd name="T66" fmla="*/ 364205537 w 1146"/>
                <a:gd name="T67" fmla="*/ 107152707 h 1384"/>
                <a:gd name="T68" fmla="*/ 393212890 w 1146"/>
                <a:gd name="T69" fmla="*/ 140589510 h 1384"/>
                <a:gd name="T70" fmla="*/ 413356910 w 1146"/>
                <a:gd name="T71" fmla="*/ 159588391 h 1384"/>
                <a:gd name="T72" fmla="*/ 445587701 w 1146"/>
                <a:gd name="T73" fmla="*/ 152748654 h 1384"/>
                <a:gd name="T74" fmla="*/ 494739186 w 1146"/>
                <a:gd name="T75" fmla="*/ 131471023 h 1384"/>
                <a:gd name="T76" fmla="*/ 523747436 w 1146"/>
                <a:gd name="T77" fmla="*/ 82834417 h 1384"/>
                <a:gd name="T78" fmla="*/ 546308810 w 1146"/>
                <a:gd name="T79" fmla="*/ 36477447 h 1384"/>
                <a:gd name="T80" fmla="*/ 598682724 w 1146"/>
                <a:gd name="T81" fmla="*/ 9119362 h 1384"/>
                <a:gd name="T82" fmla="*/ 614798119 w 1146"/>
                <a:gd name="T83" fmla="*/ 0 h 1384"/>
                <a:gd name="T84" fmla="*/ 686511764 w 1146"/>
                <a:gd name="T85" fmla="*/ 15198938 h 1384"/>
                <a:gd name="T86" fmla="*/ 705849700 w 1146"/>
                <a:gd name="T87" fmla="*/ 39517233 h 1384"/>
                <a:gd name="T88" fmla="*/ 731634512 w 1146"/>
                <a:gd name="T89" fmla="*/ 54716164 h 1384"/>
                <a:gd name="T90" fmla="*/ 777562447 w 1146"/>
                <a:gd name="T91" fmla="*/ 73715059 h 1384"/>
                <a:gd name="T92" fmla="*/ 806569799 w 1146"/>
                <a:gd name="T93" fmla="*/ 88913990 h 1384"/>
                <a:gd name="T94" fmla="*/ 809793237 w 1146"/>
                <a:gd name="T95" fmla="*/ 159588391 h 1384"/>
                <a:gd name="T96" fmla="*/ 838800590 w 1146"/>
                <a:gd name="T97" fmla="*/ 223423900 h 1384"/>
                <a:gd name="T98" fmla="*/ 884729423 w 1146"/>
                <a:gd name="T99" fmla="*/ 303218558 h 1384"/>
                <a:gd name="T100" fmla="*/ 910514235 w 1146"/>
                <a:gd name="T101" fmla="*/ 432409033 h 1384"/>
                <a:gd name="T102" fmla="*/ 920182754 w 1146"/>
                <a:gd name="T103" fmla="*/ 496244651 h 1384"/>
                <a:gd name="T104" fmla="*/ 900844818 w 1146"/>
                <a:gd name="T105" fmla="*/ 536521164 h 1384"/>
                <a:gd name="T106" fmla="*/ 881506882 w 1146"/>
                <a:gd name="T107" fmla="*/ 649753415 h 1384"/>
                <a:gd name="T108" fmla="*/ 887952861 w 1146"/>
                <a:gd name="T109" fmla="*/ 750825651 h 1384"/>
                <a:gd name="T110" fmla="*/ 910514235 w 1146"/>
                <a:gd name="T111" fmla="*/ 818461110 h 1384"/>
                <a:gd name="T112" fmla="*/ 923406192 w 1146"/>
                <a:gd name="T113" fmla="*/ 864057902 h 1384"/>
                <a:gd name="T114" fmla="*/ 913736775 w 1146"/>
                <a:gd name="T115" fmla="*/ 919534435 h 1384"/>
                <a:gd name="T116" fmla="*/ 884729423 w 1146"/>
                <a:gd name="T117" fmla="*/ 1011487312 h 1384"/>
                <a:gd name="T118" fmla="*/ 816239216 w 1146"/>
                <a:gd name="T119" fmla="*/ 1051764696 h 138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46"/>
                <a:gd name="T181" fmla="*/ 0 h 1384"/>
                <a:gd name="T182" fmla="*/ 1146 w 1146"/>
                <a:gd name="T183" fmla="*/ 1384 h 138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46" h="1384">
                  <a:moveTo>
                    <a:pt x="977" y="1384"/>
                  </a:moveTo>
                  <a:lnTo>
                    <a:pt x="948" y="1367"/>
                  </a:lnTo>
                  <a:lnTo>
                    <a:pt x="920" y="1351"/>
                  </a:lnTo>
                  <a:lnTo>
                    <a:pt x="912" y="1339"/>
                  </a:lnTo>
                  <a:lnTo>
                    <a:pt x="904" y="1331"/>
                  </a:lnTo>
                  <a:lnTo>
                    <a:pt x="888" y="1307"/>
                  </a:lnTo>
                  <a:lnTo>
                    <a:pt x="860" y="1291"/>
                  </a:lnTo>
                  <a:lnTo>
                    <a:pt x="831" y="1279"/>
                  </a:lnTo>
                  <a:lnTo>
                    <a:pt x="791" y="1258"/>
                  </a:lnTo>
                  <a:lnTo>
                    <a:pt x="779" y="1258"/>
                  </a:lnTo>
                  <a:lnTo>
                    <a:pt x="767" y="1258"/>
                  </a:lnTo>
                  <a:lnTo>
                    <a:pt x="735" y="1267"/>
                  </a:lnTo>
                  <a:lnTo>
                    <a:pt x="710" y="1279"/>
                  </a:lnTo>
                  <a:lnTo>
                    <a:pt x="702" y="1283"/>
                  </a:lnTo>
                  <a:lnTo>
                    <a:pt x="682" y="1291"/>
                  </a:lnTo>
                  <a:lnTo>
                    <a:pt x="666" y="1295"/>
                  </a:lnTo>
                  <a:lnTo>
                    <a:pt x="650" y="1299"/>
                  </a:lnTo>
                  <a:lnTo>
                    <a:pt x="630" y="1319"/>
                  </a:lnTo>
                  <a:lnTo>
                    <a:pt x="610" y="1343"/>
                  </a:lnTo>
                  <a:lnTo>
                    <a:pt x="581" y="1343"/>
                  </a:lnTo>
                  <a:lnTo>
                    <a:pt x="553" y="1347"/>
                  </a:lnTo>
                  <a:lnTo>
                    <a:pt x="541" y="1351"/>
                  </a:lnTo>
                  <a:lnTo>
                    <a:pt x="529" y="1355"/>
                  </a:lnTo>
                  <a:lnTo>
                    <a:pt x="505" y="1355"/>
                  </a:lnTo>
                  <a:lnTo>
                    <a:pt x="444" y="1347"/>
                  </a:lnTo>
                  <a:lnTo>
                    <a:pt x="436" y="1347"/>
                  </a:lnTo>
                  <a:lnTo>
                    <a:pt x="420" y="1343"/>
                  </a:lnTo>
                  <a:lnTo>
                    <a:pt x="396" y="1327"/>
                  </a:lnTo>
                  <a:lnTo>
                    <a:pt x="371" y="1311"/>
                  </a:lnTo>
                  <a:lnTo>
                    <a:pt x="355" y="1307"/>
                  </a:lnTo>
                  <a:lnTo>
                    <a:pt x="331" y="1303"/>
                  </a:lnTo>
                  <a:lnTo>
                    <a:pt x="323" y="1299"/>
                  </a:lnTo>
                  <a:lnTo>
                    <a:pt x="319" y="1295"/>
                  </a:lnTo>
                  <a:lnTo>
                    <a:pt x="303" y="1291"/>
                  </a:lnTo>
                  <a:lnTo>
                    <a:pt x="210" y="1283"/>
                  </a:lnTo>
                  <a:lnTo>
                    <a:pt x="210" y="1279"/>
                  </a:lnTo>
                  <a:lnTo>
                    <a:pt x="210" y="1267"/>
                  </a:lnTo>
                  <a:lnTo>
                    <a:pt x="214" y="1263"/>
                  </a:lnTo>
                  <a:lnTo>
                    <a:pt x="214" y="1226"/>
                  </a:lnTo>
                  <a:lnTo>
                    <a:pt x="214" y="1190"/>
                  </a:lnTo>
                  <a:lnTo>
                    <a:pt x="210" y="1182"/>
                  </a:lnTo>
                  <a:lnTo>
                    <a:pt x="210" y="1170"/>
                  </a:lnTo>
                  <a:lnTo>
                    <a:pt x="206" y="1150"/>
                  </a:lnTo>
                  <a:lnTo>
                    <a:pt x="206" y="1133"/>
                  </a:lnTo>
                  <a:lnTo>
                    <a:pt x="202" y="1125"/>
                  </a:lnTo>
                  <a:lnTo>
                    <a:pt x="198" y="1117"/>
                  </a:lnTo>
                  <a:lnTo>
                    <a:pt x="198" y="1109"/>
                  </a:lnTo>
                  <a:lnTo>
                    <a:pt x="198" y="1101"/>
                  </a:lnTo>
                  <a:lnTo>
                    <a:pt x="206" y="1077"/>
                  </a:lnTo>
                  <a:lnTo>
                    <a:pt x="214" y="1061"/>
                  </a:lnTo>
                  <a:lnTo>
                    <a:pt x="214" y="1041"/>
                  </a:lnTo>
                  <a:lnTo>
                    <a:pt x="214" y="1024"/>
                  </a:lnTo>
                  <a:lnTo>
                    <a:pt x="210" y="1012"/>
                  </a:lnTo>
                  <a:lnTo>
                    <a:pt x="210" y="1004"/>
                  </a:lnTo>
                  <a:lnTo>
                    <a:pt x="202" y="992"/>
                  </a:lnTo>
                  <a:lnTo>
                    <a:pt x="198" y="988"/>
                  </a:lnTo>
                  <a:lnTo>
                    <a:pt x="198" y="952"/>
                  </a:lnTo>
                  <a:lnTo>
                    <a:pt x="198" y="916"/>
                  </a:lnTo>
                  <a:lnTo>
                    <a:pt x="194" y="895"/>
                  </a:lnTo>
                  <a:lnTo>
                    <a:pt x="194" y="879"/>
                  </a:lnTo>
                  <a:lnTo>
                    <a:pt x="166" y="875"/>
                  </a:lnTo>
                  <a:lnTo>
                    <a:pt x="142" y="867"/>
                  </a:lnTo>
                  <a:lnTo>
                    <a:pt x="146" y="855"/>
                  </a:lnTo>
                  <a:lnTo>
                    <a:pt x="146" y="847"/>
                  </a:lnTo>
                  <a:lnTo>
                    <a:pt x="146" y="815"/>
                  </a:lnTo>
                  <a:lnTo>
                    <a:pt x="142" y="782"/>
                  </a:lnTo>
                  <a:lnTo>
                    <a:pt x="138" y="782"/>
                  </a:lnTo>
                  <a:lnTo>
                    <a:pt x="129" y="782"/>
                  </a:lnTo>
                  <a:lnTo>
                    <a:pt x="117" y="762"/>
                  </a:lnTo>
                  <a:lnTo>
                    <a:pt x="109" y="746"/>
                  </a:lnTo>
                  <a:lnTo>
                    <a:pt x="93" y="738"/>
                  </a:lnTo>
                  <a:lnTo>
                    <a:pt x="73" y="734"/>
                  </a:lnTo>
                  <a:lnTo>
                    <a:pt x="49" y="710"/>
                  </a:lnTo>
                  <a:lnTo>
                    <a:pt x="37" y="694"/>
                  </a:lnTo>
                  <a:lnTo>
                    <a:pt x="33" y="686"/>
                  </a:lnTo>
                  <a:lnTo>
                    <a:pt x="33" y="678"/>
                  </a:lnTo>
                  <a:lnTo>
                    <a:pt x="21" y="661"/>
                  </a:lnTo>
                  <a:lnTo>
                    <a:pt x="16" y="649"/>
                  </a:lnTo>
                  <a:lnTo>
                    <a:pt x="8" y="645"/>
                  </a:lnTo>
                  <a:lnTo>
                    <a:pt x="8" y="637"/>
                  </a:lnTo>
                  <a:lnTo>
                    <a:pt x="4" y="629"/>
                  </a:lnTo>
                  <a:lnTo>
                    <a:pt x="4" y="625"/>
                  </a:lnTo>
                  <a:lnTo>
                    <a:pt x="0" y="617"/>
                  </a:lnTo>
                  <a:lnTo>
                    <a:pt x="0" y="613"/>
                  </a:lnTo>
                  <a:lnTo>
                    <a:pt x="0" y="605"/>
                  </a:lnTo>
                  <a:lnTo>
                    <a:pt x="16" y="593"/>
                  </a:lnTo>
                  <a:lnTo>
                    <a:pt x="37" y="577"/>
                  </a:lnTo>
                  <a:lnTo>
                    <a:pt x="57" y="569"/>
                  </a:lnTo>
                  <a:lnTo>
                    <a:pt x="73" y="565"/>
                  </a:lnTo>
                  <a:lnTo>
                    <a:pt x="73" y="561"/>
                  </a:lnTo>
                  <a:lnTo>
                    <a:pt x="81" y="556"/>
                  </a:lnTo>
                  <a:lnTo>
                    <a:pt x="85" y="536"/>
                  </a:lnTo>
                  <a:lnTo>
                    <a:pt x="85" y="516"/>
                  </a:lnTo>
                  <a:lnTo>
                    <a:pt x="97" y="504"/>
                  </a:lnTo>
                  <a:lnTo>
                    <a:pt x="117" y="492"/>
                  </a:lnTo>
                  <a:lnTo>
                    <a:pt x="142" y="492"/>
                  </a:lnTo>
                  <a:lnTo>
                    <a:pt x="166" y="492"/>
                  </a:lnTo>
                  <a:lnTo>
                    <a:pt x="178" y="488"/>
                  </a:lnTo>
                  <a:lnTo>
                    <a:pt x="194" y="480"/>
                  </a:lnTo>
                  <a:lnTo>
                    <a:pt x="194" y="476"/>
                  </a:lnTo>
                  <a:lnTo>
                    <a:pt x="198" y="468"/>
                  </a:lnTo>
                  <a:lnTo>
                    <a:pt x="198" y="411"/>
                  </a:lnTo>
                  <a:lnTo>
                    <a:pt x="202" y="355"/>
                  </a:lnTo>
                  <a:lnTo>
                    <a:pt x="206" y="351"/>
                  </a:lnTo>
                  <a:lnTo>
                    <a:pt x="210" y="347"/>
                  </a:lnTo>
                  <a:lnTo>
                    <a:pt x="230" y="347"/>
                  </a:lnTo>
                  <a:lnTo>
                    <a:pt x="255" y="347"/>
                  </a:lnTo>
                  <a:lnTo>
                    <a:pt x="259" y="351"/>
                  </a:lnTo>
                  <a:lnTo>
                    <a:pt x="263" y="351"/>
                  </a:lnTo>
                  <a:lnTo>
                    <a:pt x="267" y="355"/>
                  </a:lnTo>
                  <a:lnTo>
                    <a:pt x="275" y="359"/>
                  </a:lnTo>
                  <a:lnTo>
                    <a:pt x="291" y="359"/>
                  </a:lnTo>
                  <a:lnTo>
                    <a:pt x="311" y="359"/>
                  </a:lnTo>
                  <a:lnTo>
                    <a:pt x="319" y="351"/>
                  </a:lnTo>
                  <a:lnTo>
                    <a:pt x="335" y="347"/>
                  </a:lnTo>
                  <a:lnTo>
                    <a:pt x="347" y="331"/>
                  </a:lnTo>
                  <a:lnTo>
                    <a:pt x="367" y="314"/>
                  </a:lnTo>
                  <a:lnTo>
                    <a:pt x="371" y="310"/>
                  </a:lnTo>
                  <a:lnTo>
                    <a:pt x="380" y="310"/>
                  </a:lnTo>
                  <a:lnTo>
                    <a:pt x="396" y="294"/>
                  </a:lnTo>
                  <a:lnTo>
                    <a:pt x="416" y="270"/>
                  </a:lnTo>
                  <a:lnTo>
                    <a:pt x="416" y="258"/>
                  </a:lnTo>
                  <a:lnTo>
                    <a:pt x="408" y="246"/>
                  </a:lnTo>
                  <a:lnTo>
                    <a:pt x="404" y="238"/>
                  </a:lnTo>
                  <a:lnTo>
                    <a:pt x="396" y="234"/>
                  </a:lnTo>
                  <a:lnTo>
                    <a:pt x="396" y="230"/>
                  </a:lnTo>
                  <a:lnTo>
                    <a:pt x="392" y="222"/>
                  </a:lnTo>
                  <a:lnTo>
                    <a:pt x="388" y="218"/>
                  </a:lnTo>
                  <a:lnTo>
                    <a:pt x="384" y="210"/>
                  </a:lnTo>
                  <a:lnTo>
                    <a:pt x="384" y="181"/>
                  </a:lnTo>
                  <a:lnTo>
                    <a:pt x="384" y="149"/>
                  </a:lnTo>
                  <a:lnTo>
                    <a:pt x="396" y="145"/>
                  </a:lnTo>
                  <a:lnTo>
                    <a:pt x="416" y="141"/>
                  </a:lnTo>
                  <a:lnTo>
                    <a:pt x="436" y="141"/>
                  </a:lnTo>
                  <a:lnTo>
                    <a:pt x="448" y="141"/>
                  </a:lnTo>
                  <a:lnTo>
                    <a:pt x="452" y="141"/>
                  </a:lnTo>
                  <a:lnTo>
                    <a:pt x="456" y="145"/>
                  </a:lnTo>
                  <a:lnTo>
                    <a:pt x="472" y="165"/>
                  </a:lnTo>
                  <a:lnTo>
                    <a:pt x="480" y="181"/>
                  </a:lnTo>
                  <a:lnTo>
                    <a:pt x="488" y="185"/>
                  </a:lnTo>
                  <a:lnTo>
                    <a:pt x="501" y="189"/>
                  </a:lnTo>
                  <a:lnTo>
                    <a:pt x="505" y="197"/>
                  </a:lnTo>
                  <a:lnTo>
                    <a:pt x="509" y="201"/>
                  </a:lnTo>
                  <a:lnTo>
                    <a:pt x="513" y="210"/>
                  </a:lnTo>
                  <a:lnTo>
                    <a:pt x="521" y="210"/>
                  </a:lnTo>
                  <a:lnTo>
                    <a:pt x="529" y="210"/>
                  </a:lnTo>
                  <a:lnTo>
                    <a:pt x="537" y="210"/>
                  </a:lnTo>
                  <a:lnTo>
                    <a:pt x="553" y="201"/>
                  </a:lnTo>
                  <a:lnTo>
                    <a:pt x="553" y="197"/>
                  </a:lnTo>
                  <a:lnTo>
                    <a:pt x="577" y="189"/>
                  </a:lnTo>
                  <a:lnTo>
                    <a:pt x="589" y="181"/>
                  </a:lnTo>
                  <a:lnTo>
                    <a:pt x="614" y="173"/>
                  </a:lnTo>
                  <a:lnTo>
                    <a:pt x="638" y="165"/>
                  </a:lnTo>
                  <a:lnTo>
                    <a:pt x="642" y="157"/>
                  </a:lnTo>
                  <a:lnTo>
                    <a:pt x="650" y="149"/>
                  </a:lnTo>
                  <a:lnTo>
                    <a:pt x="650" y="109"/>
                  </a:lnTo>
                  <a:lnTo>
                    <a:pt x="654" y="72"/>
                  </a:lnTo>
                  <a:lnTo>
                    <a:pt x="654" y="64"/>
                  </a:lnTo>
                  <a:lnTo>
                    <a:pt x="662" y="52"/>
                  </a:lnTo>
                  <a:lnTo>
                    <a:pt x="678" y="48"/>
                  </a:lnTo>
                  <a:lnTo>
                    <a:pt x="702" y="44"/>
                  </a:lnTo>
                  <a:lnTo>
                    <a:pt x="735" y="28"/>
                  </a:lnTo>
                  <a:lnTo>
                    <a:pt x="743" y="20"/>
                  </a:lnTo>
                  <a:lnTo>
                    <a:pt x="743" y="12"/>
                  </a:lnTo>
                  <a:lnTo>
                    <a:pt x="747" y="4"/>
                  </a:lnTo>
                  <a:lnTo>
                    <a:pt x="747" y="0"/>
                  </a:lnTo>
                  <a:lnTo>
                    <a:pt x="755" y="0"/>
                  </a:lnTo>
                  <a:lnTo>
                    <a:pt x="763" y="0"/>
                  </a:lnTo>
                  <a:lnTo>
                    <a:pt x="771" y="0"/>
                  </a:lnTo>
                  <a:lnTo>
                    <a:pt x="807" y="4"/>
                  </a:lnTo>
                  <a:lnTo>
                    <a:pt x="835" y="12"/>
                  </a:lnTo>
                  <a:lnTo>
                    <a:pt x="852" y="20"/>
                  </a:lnTo>
                  <a:lnTo>
                    <a:pt x="868" y="28"/>
                  </a:lnTo>
                  <a:lnTo>
                    <a:pt x="872" y="28"/>
                  </a:lnTo>
                  <a:lnTo>
                    <a:pt x="876" y="32"/>
                  </a:lnTo>
                  <a:lnTo>
                    <a:pt x="876" y="52"/>
                  </a:lnTo>
                  <a:lnTo>
                    <a:pt x="884" y="64"/>
                  </a:lnTo>
                  <a:lnTo>
                    <a:pt x="888" y="68"/>
                  </a:lnTo>
                  <a:lnTo>
                    <a:pt x="892" y="72"/>
                  </a:lnTo>
                  <a:lnTo>
                    <a:pt x="908" y="72"/>
                  </a:lnTo>
                  <a:lnTo>
                    <a:pt x="924" y="80"/>
                  </a:lnTo>
                  <a:lnTo>
                    <a:pt x="940" y="88"/>
                  </a:lnTo>
                  <a:lnTo>
                    <a:pt x="952" y="93"/>
                  </a:lnTo>
                  <a:lnTo>
                    <a:pt x="965" y="97"/>
                  </a:lnTo>
                  <a:lnTo>
                    <a:pt x="985" y="97"/>
                  </a:lnTo>
                  <a:lnTo>
                    <a:pt x="989" y="101"/>
                  </a:lnTo>
                  <a:lnTo>
                    <a:pt x="993" y="105"/>
                  </a:lnTo>
                  <a:lnTo>
                    <a:pt x="1001" y="117"/>
                  </a:lnTo>
                  <a:lnTo>
                    <a:pt x="1005" y="133"/>
                  </a:lnTo>
                  <a:lnTo>
                    <a:pt x="1005" y="161"/>
                  </a:lnTo>
                  <a:lnTo>
                    <a:pt x="1001" y="193"/>
                  </a:lnTo>
                  <a:lnTo>
                    <a:pt x="1005" y="210"/>
                  </a:lnTo>
                  <a:lnTo>
                    <a:pt x="1009" y="226"/>
                  </a:lnTo>
                  <a:lnTo>
                    <a:pt x="1009" y="234"/>
                  </a:lnTo>
                  <a:lnTo>
                    <a:pt x="1009" y="246"/>
                  </a:lnTo>
                  <a:lnTo>
                    <a:pt x="1041" y="294"/>
                  </a:lnTo>
                  <a:lnTo>
                    <a:pt x="1053" y="310"/>
                  </a:lnTo>
                  <a:lnTo>
                    <a:pt x="1077" y="314"/>
                  </a:lnTo>
                  <a:lnTo>
                    <a:pt x="1086" y="322"/>
                  </a:lnTo>
                  <a:lnTo>
                    <a:pt x="1098" y="399"/>
                  </a:lnTo>
                  <a:lnTo>
                    <a:pt x="1106" y="439"/>
                  </a:lnTo>
                  <a:lnTo>
                    <a:pt x="1118" y="504"/>
                  </a:lnTo>
                  <a:lnTo>
                    <a:pt x="1122" y="552"/>
                  </a:lnTo>
                  <a:lnTo>
                    <a:pt x="1130" y="569"/>
                  </a:lnTo>
                  <a:lnTo>
                    <a:pt x="1142" y="589"/>
                  </a:lnTo>
                  <a:lnTo>
                    <a:pt x="1142" y="613"/>
                  </a:lnTo>
                  <a:lnTo>
                    <a:pt x="1146" y="645"/>
                  </a:lnTo>
                  <a:lnTo>
                    <a:pt x="1142" y="653"/>
                  </a:lnTo>
                  <a:lnTo>
                    <a:pt x="1142" y="661"/>
                  </a:lnTo>
                  <a:lnTo>
                    <a:pt x="1130" y="669"/>
                  </a:lnTo>
                  <a:lnTo>
                    <a:pt x="1122" y="686"/>
                  </a:lnTo>
                  <a:lnTo>
                    <a:pt x="1118" y="706"/>
                  </a:lnTo>
                  <a:lnTo>
                    <a:pt x="1114" y="710"/>
                  </a:lnTo>
                  <a:lnTo>
                    <a:pt x="1106" y="770"/>
                  </a:lnTo>
                  <a:lnTo>
                    <a:pt x="1102" y="795"/>
                  </a:lnTo>
                  <a:lnTo>
                    <a:pt x="1094" y="855"/>
                  </a:lnTo>
                  <a:lnTo>
                    <a:pt x="1090" y="912"/>
                  </a:lnTo>
                  <a:lnTo>
                    <a:pt x="1094" y="936"/>
                  </a:lnTo>
                  <a:lnTo>
                    <a:pt x="1094" y="964"/>
                  </a:lnTo>
                  <a:lnTo>
                    <a:pt x="1102" y="988"/>
                  </a:lnTo>
                  <a:lnTo>
                    <a:pt x="1114" y="1024"/>
                  </a:lnTo>
                  <a:lnTo>
                    <a:pt x="1122" y="1029"/>
                  </a:lnTo>
                  <a:lnTo>
                    <a:pt x="1126" y="1041"/>
                  </a:lnTo>
                  <a:lnTo>
                    <a:pt x="1130" y="1077"/>
                  </a:lnTo>
                  <a:lnTo>
                    <a:pt x="1130" y="1117"/>
                  </a:lnTo>
                  <a:lnTo>
                    <a:pt x="1142" y="1125"/>
                  </a:lnTo>
                  <a:lnTo>
                    <a:pt x="1146" y="1133"/>
                  </a:lnTo>
                  <a:lnTo>
                    <a:pt x="1146" y="1137"/>
                  </a:lnTo>
                  <a:lnTo>
                    <a:pt x="1146" y="1141"/>
                  </a:lnTo>
                  <a:lnTo>
                    <a:pt x="1142" y="1150"/>
                  </a:lnTo>
                  <a:lnTo>
                    <a:pt x="1134" y="1178"/>
                  </a:lnTo>
                  <a:lnTo>
                    <a:pt x="1134" y="1210"/>
                  </a:lnTo>
                  <a:lnTo>
                    <a:pt x="1126" y="1279"/>
                  </a:lnTo>
                  <a:lnTo>
                    <a:pt x="1122" y="1291"/>
                  </a:lnTo>
                  <a:lnTo>
                    <a:pt x="1118" y="1307"/>
                  </a:lnTo>
                  <a:lnTo>
                    <a:pt x="1098" y="1331"/>
                  </a:lnTo>
                  <a:lnTo>
                    <a:pt x="1086" y="1359"/>
                  </a:lnTo>
                  <a:lnTo>
                    <a:pt x="1065" y="1367"/>
                  </a:lnTo>
                  <a:lnTo>
                    <a:pt x="1045" y="1380"/>
                  </a:lnTo>
                  <a:lnTo>
                    <a:pt x="1013" y="1384"/>
                  </a:lnTo>
                  <a:lnTo>
                    <a:pt x="977" y="138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6" name="Freeform 49"/>
            <p:cNvSpPr>
              <a:spLocks/>
            </p:cNvSpPr>
            <p:nvPr/>
          </p:nvSpPr>
          <p:spPr bwMode="auto">
            <a:xfrm>
              <a:off x="6027821" y="2258698"/>
              <a:ext cx="957263" cy="674499"/>
            </a:xfrm>
            <a:custGeom>
              <a:avLst/>
              <a:gdLst>
                <a:gd name="T0" fmla="*/ 2147483647 w 1065"/>
                <a:gd name="T1" fmla="*/ 2147483647 h 758"/>
                <a:gd name="T2" fmla="*/ 2147483647 w 1065"/>
                <a:gd name="T3" fmla="*/ 2147483647 h 758"/>
                <a:gd name="T4" fmla="*/ 2147483647 w 1065"/>
                <a:gd name="T5" fmla="*/ 2147483647 h 758"/>
                <a:gd name="T6" fmla="*/ 2147483647 w 1065"/>
                <a:gd name="T7" fmla="*/ 2147483647 h 758"/>
                <a:gd name="T8" fmla="*/ 2147483647 w 1065"/>
                <a:gd name="T9" fmla="*/ 2147483647 h 758"/>
                <a:gd name="T10" fmla="*/ 2147483647 w 1065"/>
                <a:gd name="T11" fmla="*/ 2147483647 h 758"/>
                <a:gd name="T12" fmla="*/ 2147483647 w 1065"/>
                <a:gd name="T13" fmla="*/ 2147483647 h 758"/>
                <a:gd name="T14" fmla="*/ 2147483647 w 1065"/>
                <a:gd name="T15" fmla="*/ 2147483647 h 758"/>
                <a:gd name="T16" fmla="*/ 2147483647 w 1065"/>
                <a:gd name="T17" fmla="*/ 2147483647 h 758"/>
                <a:gd name="T18" fmla="*/ 0 w 1065"/>
                <a:gd name="T19" fmla="*/ 2147483647 h 758"/>
                <a:gd name="T20" fmla="*/ 2147483647 w 1065"/>
                <a:gd name="T21" fmla="*/ 2147483647 h 758"/>
                <a:gd name="T22" fmla="*/ 2147483647 w 1065"/>
                <a:gd name="T23" fmla="*/ 2147483647 h 758"/>
                <a:gd name="T24" fmla="*/ 2147483647 w 1065"/>
                <a:gd name="T25" fmla="*/ 2147483647 h 758"/>
                <a:gd name="T26" fmla="*/ 2147483647 w 1065"/>
                <a:gd name="T27" fmla="*/ 2147483647 h 758"/>
                <a:gd name="T28" fmla="*/ 2147483647 w 1065"/>
                <a:gd name="T29" fmla="*/ 2147483647 h 758"/>
                <a:gd name="T30" fmla="*/ 2147483647 w 1065"/>
                <a:gd name="T31" fmla="*/ 2147483647 h 758"/>
                <a:gd name="T32" fmla="*/ 2147483647 w 1065"/>
                <a:gd name="T33" fmla="*/ 2147483647 h 758"/>
                <a:gd name="T34" fmla="*/ 2147483647 w 1065"/>
                <a:gd name="T35" fmla="*/ 2147483647 h 758"/>
                <a:gd name="T36" fmla="*/ 2147483647 w 1065"/>
                <a:gd name="T37" fmla="*/ 2147483647 h 758"/>
                <a:gd name="T38" fmla="*/ 2147483647 w 1065"/>
                <a:gd name="T39" fmla="*/ 2147483647 h 758"/>
                <a:gd name="T40" fmla="*/ 2147483647 w 1065"/>
                <a:gd name="T41" fmla="*/ 2147483647 h 758"/>
                <a:gd name="T42" fmla="*/ 2147483647 w 1065"/>
                <a:gd name="T43" fmla="*/ 2147483647 h 758"/>
                <a:gd name="T44" fmla="*/ 2147483647 w 1065"/>
                <a:gd name="T45" fmla="*/ 2147483647 h 758"/>
                <a:gd name="T46" fmla="*/ 2147483647 w 1065"/>
                <a:gd name="T47" fmla="*/ 2147483647 h 758"/>
                <a:gd name="T48" fmla="*/ 2147483647 w 1065"/>
                <a:gd name="T49" fmla="*/ 2147483647 h 758"/>
                <a:gd name="T50" fmla="*/ 2147483647 w 1065"/>
                <a:gd name="T51" fmla="*/ 2147483647 h 758"/>
                <a:gd name="T52" fmla="*/ 2147483647 w 1065"/>
                <a:gd name="T53" fmla="*/ 0 h 758"/>
                <a:gd name="T54" fmla="*/ 2147483647 w 1065"/>
                <a:gd name="T55" fmla="*/ 2147483647 h 758"/>
                <a:gd name="T56" fmla="*/ 2147483647 w 1065"/>
                <a:gd name="T57" fmla="*/ 2147483647 h 758"/>
                <a:gd name="T58" fmla="*/ 2147483647 w 1065"/>
                <a:gd name="T59" fmla="*/ 2147483647 h 758"/>
                <a:gd name="T60" fmla="*/ 2147483647 w 1065"/>
                <a:gd name="T61" fmla="*/ 2147483647 h 758"/>
                <a:gd name="T62" fmla="*/ 2147483647 w 1065"/>
                <a:gd name="T63" fmla="*/ 2147483647 h 758"/>
                <a:gd name="T64" fmla="*/ 2147483647 w 1065"/>
                <a:gd name="T65" fmla="*/ 2147483647 h 758"/>
                <a:gd name="T66" fmla="*/ 2147483647 w 1065"/>
                <a:gd name="T67" fmla="*/ 2147483647 h 758"/>
                <a:gd name="T68" fmla="*/ 2147483647 w 1065"/>
                <a:gd name="T69" fmla="*/ 2147483647 h 758"/>
                <a:gd name="T70" fmla="*/ 2147483647 w 1065"/>
                <a:gd name="T71" fmla="*/ 2147483647 h 758"/>
                <a:gd name="T72" fmla="*/ 2147483647 w 1065"/>
                <a:gd name="T73" fmla="*/ 2147483647 h 758"/>
                <a:gd name="T74" fmla="*/ 2147483647 w 1065"/>
                <a:gd name="T75" fmla="*/ 2147483647 h 758"/>
                <a:gd name="T76" fmla="*/ 2147483647 w 1065"/>
                <a:gd name="T77" fmla="*/ 2147483647 h 758"/>
                <a:gd name="T78" fmla="*/ 2147483647 w 1065"/>
                <a:gd name="T79" fmla="*/ 2147483647 h 758"/>
                <a:gd name="T80" fmla="*/ 2147483647 w 1065"/>
                <a:gd name="T81" fmla="*/ 2147483647 h 758"/>
                <a:gd name="T82" fmla="*/ 2147483647 w 1065"/>
                <a:gd name="T83" fmla="*/ 2147483647 h 758"/>
                <a:gd name="T84" fmla="*/ 2147483647 w 1065"/>
                <a:gd name="T85" fmla="*/ 2147483647 h 758"/>
                <a:gd name="T86" fmla="*/ 2147483647 w 1065"/>
                <a:gd name="T87" fmla="*/ 2147483647 h 758"/>
                <a:gd name="T88" fmla="*/ 2147483647 w 1065"/>
                <a:gd name="T89" fmla="*/ 2147483647 h 758"/>
                <a:gd name="T90" fmla="*/ 2147483647 w 1065"/>
                <a:gd name="T91" fmla="*/ 2147483647 h 758"/>
                <a:gd name="T92" fmla="*/ 2147483647 w 1065"/>
                <a:gd name="T93" fmla="*/ 2147483647 h 758"/>
                <a:gd name="T94" fmla="*/ 2147483647 w 1065"/>
                <a:gd name="T95" fmla="*/ 2147483647 h 758"/>
                <a:gd name="T96" fmla="*/ 2147483647 w 1065"/>
                <a:gd name="T97" fmla="*/ 2147483647 h 758"/>
                <a:gd name="T98" fmla="*/ 2147483647 w 1065"/>
                <a:gd name="T99" fmla="*/ 2147483647 h 758"/>
                <a:gd name="T100" fmla="*/ 2147483647 w 1065"/>
                <a:gd name="T101" fmla="*/ 2147483647 h 75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65"/>
                <a:gd name="T154" fmla="*/ 0 h 758"/>
                <a:gd name="T155" fmla="*/ 1065 w 1065"/>
                <a:gd name="T156" fmla="*/ 758 h 75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65" h="758">
                  <a:moveTo>
                    <a:pt x="420" y="670"/>
                  </a:moveTo>
                  <a:lnTo>
                    <a:pt x="408" y="641"/>
                  </a:lnTo>
                  <a:lnTo>
                    <a:pt x="404" y="621"/>
                  </a:lnTo>
                  <a:lnTo>
                    <a:pt x="396" y="609"/>
                  </a:lnTo>
                  <a:lnTo>
                    <a:pt x="388" y="597"/>
                  </a:lnTo>
                  <a:lnTo>
                    <a:pt x="343" y="597"/>
                  </a:lnTo>
                  <a:lnTo>
                    <a:pt x="303" y="597"/>
                  </a:lnTo>
                  <a:lnTo>
                    <a:pt x="263" y="629"/>
                  </a:lnTo>
                  <a:lnTo>
                    <a:pt x="246" y="645"/>
                  </a:lnTo>
                  <a:lnTo>
                    <a:pt x="242" y="657"/>
                  </a:lnTo>
                  <a:lnTo>
                    <a:pt x="230" y="670"/>
                  </a:lnTo>
                  <a:lnTo>
                    <a:pt x="226" y="670"/>
                  </a:lnTo>
                  <a:lnTo>
                    <a:pt x="222" y="674"/>
                  </a:lnTo>
                  <a:lnTo>
                    <a:pt x="210" y="678"/>
                  </a:lnTo>
                  <a:lnTo>
                    <a:pt x="206" y="690"/>
                  </a:lnTo>
                  <a:lnTo>
                    <a:pt x="194" y="694"/>
                  </a:lnTo>
                  <a:lnTo>
                    <a:pt x="182" y="694"/>
                  </a:lnTo>
                  <a:lnTo>
                    <a:pt x="174" y="682"/>
                  </a:lnTo>
                  <a:lnTo>
                    <a:pt x="166" y="674"/>
                  </a:lnTo>
                  <a:lnTo>
                    <a:pt x="166" y="666"/>
                  </a:lnTo>
                  <a:lnTo>
                    <a:pt x="166" y="653"/>
                  </a:lnTo>
                  <a:lnTo>
                    <a:pt x="174" y="641"/>
                  </a:lnTo>
                  <a:lnTo>
                    <a:pt x="190" y="629"/>
                  </a:lnTo>
                  <a:lnTo>
                    <a:pt x="194" y="609"/>
                  </a:lnTo>
                  <a:lnTo>
                    <a:pt x="202" y="593"/>
                  </a:lnTo>
                  <a:lnTo>
                    <a:pt x="202" y="589"/>
                  </a:lnTo>
                  <a:lnTo>
                    <a:pt x="202" y="581"/>
                  </a:lnTo>
                  <a:lnTo>
                    <a:pt x="198" y="569"/>
                  </a:lnTo>
                  <a:lnTo>
                    <a:pt x="190" y="557"/>
                  </a:lnTo>
                  <a:lnTo>
                    <a:pt x="174" y="553"/>
                  </a:lnTo>
                  <a:lnTo>
                    <a:pt x="154" y="553"/>
                  </a:lnTo>
                  <a:lnTo>
                    <a:pt x="125" y="536"/>
                  </a:lnTo>
                  <a:lnTo>
                    <a:pt x="97" y="524"/>
                  </a:lnTo>
                  <a:lnTo>
                    <a:pt x="93" y="520"/>
                  </a:lnTo>
                  <a:lnTo>
                    <a:pt x="93" y="516"/>
                  </a:lnTo>
                  <a:lnTo>
                    <a:pt x="93" y="492"/>
                  </a:lnTo>
                  <a:lnTo>
                    <a:pt x="93" y="468"/>
                  </a:lnTo>
                  <a:lnTo>
                    <a:pt x="85" y="436"/>
                  </a:lnTo>
                  <a:lnTo>
                    <a:pt x="77" y="415"/>
                  </a:lnTo>
                  <a:lnTo>
                    <a:pt x="73" y="411"/>
                  </a:lnTo>
                  <a:lnTo>
                    <a:pt x="61" y="407"/>
                  </a:lnTo>
                  <a:lnTo>
                    <a:pt x="57" y="407"/>
                  </a:lnTo>
                  <a:lnTo>
                    <a:pt x="53" y="407"/>
                  </a:lnTo>
                  <a:lnTo>
                    <a:pt x="41" y="411"/>
                  </a:lnTo>
                  <a:lnTo>
                    <a:pt x="37" y="415"/>
                  </a:lnTo>
                  <a:lnTo>
                    <a:pt x="33" y="415"/>
                  </a:lnTo>
                  <a:lnTo>
                    <a:pt x="25" y="415"/>
                  </a:lnTo>
                  <a:lnTo>
                    <a:pt x="8" y="399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0" y="363"/>
                  </a:lnTo>
                  <a:lnTo>
                    <a:pt x="12" y="359"/>
                  </a:lnTo>
                  <a:lnTo>
                    <a:pt x="33" y="359"/>
                  </a:lnTo>
                  <a:lnTo>
                    <a:pt x="37" y="355"/>
                  </a:lnTo>
                  <a:lnTo>
                    <a:pt x="41" y="351"/>
                  </a:lnTo>
                  <a:lnTo>
                    <a:pt x="49" y="347"/>
                  </a:lnTo>
                  <a:lnTo>
                    <a:pt x="49" y="343"/>
                  </a:lnTo>
                  <a:lnTo>
                    <a:pt x="61" y="327"/>
                  </a:lnTo>
                  <a:lnTo>
                    <a:pt x="77" y="323"/>
                  </a:lnTo>
                  <a:lnTo>
                    <a:pt x="81" y="306"/>
                  </a:lnTo>
                  <a:lnTo>
                    <a:pt x="81" y="294"/>
                  </a:lnTo>
                  <a:lnTo>
                    <a:pt x="85" y="290"/>
                  </a:lnTo>
                  <a:lnTo>
                    <a:pt x="89" y="286"/>
                  </a:lnTo>
                  <a:lnTo>
                    <a:pt x="89" y="274"/>
                  </a:lnTo>
                  <a:lnTo>
                    <a:pt x="89" y="266"/>
                  </a:lnTo>
                  <a:lnTo>
                    <a:pt x="85" y="262"/>
                  </a:lnTo>
                  <a:lnTo>
                    <a:pt x="85" y="250"/>
                  </a:lnTo>
                  <a:lnTo>
                    <a:pt x="85" y="246"/>
                  </a:lnTo>
                  <a:lnTo>
                    <a:pt x="97" y="246"/>
                  </a:lnTo>
                  <a:lnTo>
                    <a:pt x="113" y="246"/>
                  </a:lnTo>
                  <a:lnTo>
                    <a:pt x="113" y="250"/>
                  </a:lnTo>
                  <a:lnTo>
                    <a:pt x="117" y="254"/>
                  </a:lnTo>
                  <a:lnTo>
                    <a:pt x="133" y="270"/>
                  </a:lnTo>
                  <a:lnTo>
                    <a:pt x="142" y="294"/>
                  </a:lnTo>
                  <a:lnTo>
                    <a:pt x="150" y="298"/>
                  </a:lnTo>
                  <a:lnTo>
                    <a:pt x="166" y="302"/>
                  </a:lnTo>
                  <a:lnTo>
                    <a:pt x="178" y="302"/>
                  </a:lnTo>
                  <a:lnTo>
                    <a:pt x="190" y="302"/>
                  </a:lnTo>
                  <a:lnTo>
                    <a:pt x="198" y="302"/>
                  </a:lnTo>
                  <a:lnTo>
                    <a:pt x="206" y="302"/>
                  </a:lnTo>
                  <a:lnTo>
                    <a:pt x="210" y="306"/>
                  </a:lnTo>
                  <a:lnTo>
                    <a:pt x="214" y="310"/>
                  </a:lnTo>
                  <a:lnTo>
                    <a:pt x="222" y="327"/>
                  </a:lnTo>
                  <a:lnTo>
                    <a:pt x="222" y="351"/>
                  </a:lnTo>
                  <a:lnTo>
                    <a:pt x="222" y="375"/>
                  </a:lnTo>
                  <a:lnTo>
                    <a:pt x="222" y="399"/>
                  </a:lnTo>
                  <a:lnTo>
                    <a:pt x="226" y="399"/>
                  </a:lnTo>
                  <a:lnTo>
                    <a:pt x="226" y="407"/>
                  </a:lnTo>
                  <a:lnTo>
                    <a:pt x="234" y="415"/>
                  </a:lnTo>
                  <a:lnTo>
                    <a:pt x="246" y="423"/>
                  </a:lnTo>
                  <a:lnTo>
                    <a:pt x="246" y="436"/>
                  </a:lnTo>
                  <a:lnTo>
                    <a:pt x="250" y="436"/>
                  </a:lnTo>
                  <a:lnTo>
                    <a:pt x="271" y="452"/>
                  </a:lnTo>
                  <a:lnTo>
                    <a:pt x="291" y="460"/>
                  </a:lnTo>
                  <a:lnTo>
                    <a:pt x="315" y="464"/>
                  </a:lnTo>
                  <a:lnTo>
                    <a:pt x="343" y="472"/>
                  </a:lnTo>
                  <a:lnTo>
                    <a:pt x="359" y="472"/>
                  </a:lnTo>
                  <a:lnTo>
                    <a:pt x="375" y="472"/>
                  </a:lnTo>
                  <a:lnTo>
                    <a:pt x="388" y="464"/>
                  </a:lnTo>
                  <a:lnTo>
                    <a:pt x="392" y="456"/>
                  </a:lnTo>
                  <a:lnTo>
                    <a:pt x="396" y="452"/>
                  </a:lnTo>
                  <a:lnTo>
                    <a:pt x="400" y="440"/>
                  </a:lnTo>
                  <a:lnTo>
                    <a:pt x="404" y="436"/>
                  </a:lnTo>
                  <a:lnTo>
                    <a:pt x="408" y="436"/>
                  </a:lnTo>
                  <a:lnTo>
                    <a:pt x="420" y="436"/>
                  </a:lnTo>
                  <a:lnTo>
                    <a:pt x="436" y="427"/>
                  </a:lnTo>
                  <a:lnTo>
                    <a:pt x="448" y="423"/>
                  </a:lnTo>
                  <a:lnTo>
                    <a:pt x="456" y="415"/>
                  </a:lnTo>
                  <a:lnTo>
                    <a:pt x="464" y="399"/>
                  </a:lnTo>
                  <a:lnTo>
                    <a:pt x="472" y="391"/>
                  </a:lnTo>
                  <a:lnTo>
                    <a:pt x="472" y="343"/>
                  </a:lnTo>
                  <a:lnTo>
                    <a:pt x="476" y="294"/>
                  </a:lnTo>
                  <a:lnTo>
                    <a:pt x="484" y="266"/>
                  </a:lnTo>
                  <a:lnTo>
                    <a:pt x="488" y="242"/>
                  </a:lnTo>
                  <a:lnTo>
                    <a:pt x="488" y="193"/>
                  </a:lnTo>
                  <a:lnTo>
                    <a:pt x="488" y="157"/>
                  </a:lnTo>
                  <a:lnTo>
                    <a:pt x="501" y="145"/>
                  </a:lnTo>
                  <a:lnTo>
                    <a:pt x="509" y="129"/>
                  </a:lnTo>
                  <a:lnTo>
                    <a:pt x="513" y="101"/>
                  </a:lnTo>
                  <a:lnTo>
                    <a:pt x="513" y="60"/>
                  </a:lnTo>
                  <a:lnTo>
                    <a:pt x="501" y="52"/>
                  </a:lnTo>
                  <a:lnTo>
                    <a:pt x="484" y="44"/>
                  </a:lnTo>
                  <a:lnTo>
                    <a:pt x="480" y="44"/>
                  </a:lnTo>
                  <a:lnTo>
                    <a:pt x="476" y="44"/>
                  </a:lnTo>
                  <a:lnTo>
                    <a:pt x="464" y="48"/>
                  </a:lnTo>
                  <a:lnTo>
                    <a:pt x="460" y="52"/>
                  </a:lnTo>
                  <a:lnTo>
                    <a:pt x="448" y="52"/>
                  </a:lnTo>
                  <a:lnTo>
                    <a:pt x="436" y="56"/>
                  </a:lnTo>
                  <a:lnTo>
                    <a:pt x="436" y="48"/>
                  </a:lnTo>
                  <a:lnTo>
                    <a:pt x="436" y="40"/>
                  </a:lnTo>
                  <a:lnTo>
                    <a:pt x="436" y="32"/>
                  </a:lnTo>
                  <a:lnTo>
                    <a:pt x="440" y="20"/>
                  </a:lnTo>
                  <a:lnTo>
                    <a:pt x="440" y="12"/>
                  </a:lnTo>
                  <a:lnTo>
                    <a:pt x="448" y="4"/>
                  </a:lnTo>
                  <a:lnTo>
                    <a:pt x="464" y="0"/>
                  </a:lnTo>
                  <a:lnTo>
                    <a:pt x="488" y="0"/>
                  </a:lnTo>
                  <a:lnTo>
                    <a:pt x="509" y="12"/>
                  </a:lnTo>
                  <a:lnTo>
                    <a:pt x="517" y="16"/>
                  </a:lnTo>
                  <a:lnTo>
                    <a:pt x="525" y="24"/>
                  </a:lnTo>
                  <a:lnTo>
                    <a:pt x="525" y="36"/>
                  </a:lnTo>
                  <a:lnTo>
                    <a:pt x="533" y="36"/>
                  </a:lnTo>
                  <a:lnTo>
                    <a:pt x="537" y="40"/>
                  </a:lnTo>
                  <a:lnTo>
                    <a:pt x="553" y="40"/>
                  </a:lnTo>
                  <a:lnTo>
                    <a:pt x="577" y="44"/>
                  </a:lnTo>
                  <a:lnTo>
                    <a:pt x="597" y="52"/>
                  </a:lnTo>
                  <a:lnTo>
                    <a:pt x="618" y="64"/>
                  </a:lnTo>
                  <a:lnTo>
                    <a:pt x="622" y="81"/>
                  </a:lnTo>
                  <a:lnTo>
                    <a:pt x="630" y="93"/>
                  </a:lnTo>
                  <a:lnTo>
                    <a:pt x="646" y="101"/>
                  </a:lnTo>
                  <a:lnTo>
                    <a:pt x="654" y="121"/>
                  </a:lnTo>
                  <a:lnTo>
                    <a:pt x="670" y="129"/>
                  </a:lnTo>
                  <a:lnTo>
                    <a:pt x="682" y="137"/>
                  </a:lnTo>
                  <a:lnTo>
                    <a:pt x="686" y="137"/>
                  </a:lnTo>
                  <a:lnTo>
                    <a:pt x="698" y="137"/>
                  </a:lnTo>
                  <a:lnTo>
                    <a:pt x="706" y="137"/>
                  </a:lnTo>
                  <a:lnTo>
                    <a:pt x="722" y="133"/>
                  </a:lnTo>
                  <a:lnTo>
                    <a:pt x="730" y="133"/>
                  </a:lnTo>
                  <a:lnTo>
                    <a:pt x="739" y="133"/>
                  </a:lnTo>
                  <a:lnTo>
                    <a:pt x="755" y="137"/>
                  </a:lnTo>
                  <a:lnTo>
                    <a:pt x="775" y="145"/>
                  </a:lnTo>
                  <a:lnTo>
                    <a:pt x="779" y="157"/>
                  </a:lnTo>
                  <a:lnTo>
                    <a:pt x="783" y="165"/>
                  </a:lnTo>
                  <a:lnTo>
                    <a:pt x="791" y="165"/>
                  </a:lnTo>
                  <a:lnTo>
                    <a:pt x="807" y="165"/>
                  </a:lnTo>
                  <a:lnTo>
                    <a:pt x="815" y="157"/>
                  </a:lnTo>
                  <a:lnTo>
                    <a:pt x="823" y="157"/>
                  </a:lnTo>
                  <a:lnTo>
                    <a:pt x="835" y="141"/>
                  </a:lnTo>
                  <a:lnTo>
                    <a:pt x="839" y="133"/>
                  </a:lnTo>
                  <a:lnTo>
                    <a:pt x="839" y="129"/>
                  </a:lnTo>
                  <a:lnTo>
                    <a:pt x="839" y="121"/>
                  </a:lnTo>
                  <a:lnTo>
                    <a:pt x="823" y="97"/>
                  </a:lnTo>
                  <a:lnTo>
                    <a:pt x="811" y="72"/>
                  </a:lnTo>
                  <a:lnTo>
                    <a:pt x="807" y="68"/>
                  </a:lnTo>
                  <a:lnTo>
                    <a:pt x="795" y="64"/>
                  </a:lnTo>
                  <a:lnTo>
                    <a:pt x="795" y="52"/>
                  </a:lnTo>
                  <a:lnTo>
                    <a:pt x="795" y="48"/>
                  </a:lnTo>
                  <a:lnTo>
                    <a:pt x="807" y="48"/>
                  </a:lnTo>
                  <a:lnTo>
                    <a:pt x="819" y="44"/>
                  </a:lnTo>
                  <a:lnTo>
                    <a:pt x="843" y="56"/>
                  </a:lnTo>
                  <a:lnTo>
                    <a:pt x="868" y="68"/>
                  </a:lnTo>
                  <a:lnTo>
                    <a:pt x="900" y="81"/>
                  </a:lnTo>
                  <a:lnTo>
                    <a:pt x="928" y="89"/>
                  </a:lnTo>
                  <a:lnTo>
                    <a:pt x="932" y="93"/>
                  </a:lnTo>
                  <a:lnTo>
                    <a:pt x="936" y="93"/>
                  </a:lnTo>
                  <a:lnTo>
                    <a:pt x="940" y="109"/>
                  </a:lnTo>
                  <a:lnTo>
                    <a:pt x="956" y="137"/>
                  </a:lnTo>
                  <a:lnTo>
                    <a:pt x="977" y="145"/>
                  </a:lnTo>
                  <a:lnTo>
                    <a:pt x="989" y="157"/>
                  </a:lnTo>
                  <a:lnTo>
                    <a:pt x="1013" y="165"/>
                  </a:lnTo>
                  <a:lnTo>
                    <a:pt x="1029" y="173"/>
                  </a:lnTo>
                  <a:lnTo>
                    <a:pt x="1049" y="202"/>
                  </a:lnTo>
                  <a:lnTo>
                    <a:pt x="1057" y="214"/>
                  </a:lnTo>
                  <a:lnTo>
                    <a:pt x="1057" y="218"/>
                  </a:lnTo>
                  <a:lnTo>
                    <a:pt x="1065" y="218"/>
                  </a:lnTo>
                  <a:lnTo>
                    <a:pt x="1057" y="246"/>
                  </a:lnTo>
                  <a:lnTo>
                    <a:pt x="1057" y="266"/>
                  </a:lnTo>
                  <a:lnTo>
                    <a:pt x="1053" y="282"/>
                  </a:lnTo>
                  <a:lnTo>
                    <a:pt x="1049" y="294"/>
                  </a:lnTo>
                  <a:lnTo>
                    <a:pt x="1041" y="298"/>
                  </a:lnTo>
                  <a:lnTo>
                    <a:pt x="1033" y="306"/>
                  </a:lnTo>
                  <a:lnTo>
                    <a:pt x="1017" y="310"/>
                  </a:lnTo>
                  <a:lnTo>
                    <a:pt x="1005" y="315"/>
                  </a:lnTo>
                  <a:lnTo>
                    <a:pt x="1001" y="323"/>
                  </a:lnTo>
                  <a:lnTo>
                    <a:pt x="989" y="351"/>
                  </a:lnTo>
                  <a:lnTo>
                    <a:pt x="985" y="391"/>
                  </a:lnTo>
                  <a:lnTo>
                    <a:pt x="977" y="399"/>
                  </a:lnTo>
                  <a:lnTo>
                    <a:pt x="960" y="399"/>
                  </a:lnTo>
                  <a:lnTo>
                    <a:pt x="940" y="407"/>
                  </a:lnTo>
                  <a:lnTo>
                    <a:pt x="924" y="411"/>
                  </a:lnTo>
                  <a:lnTo>
                    <a:pt x="920" y="415"/>
                  </a:lnTo>
                  <a:lnTo>
                    <a:pt x="904" y="419"/>
                  </a:lnTo>
                  <a:lnTo>
                    <a:pt x="856" y="423"/>
                  </a:lnTo>
                  <a:lnTo>
                    <a:pt x="811" y="427"/>
                  </a:lnTo>
                  <a:lnTo>
                    <a:pt x="783" y="427"/>
                  </a:lnTo>
                  <a:lnTo>
                    <a:pt x="755" y="427"/>
                  </a:lnTo>
                  <a:lnTo>
                    <a:pt x="718" y="436"/>
                  </a:lnTo>
                  <a:lnTo>
                    <a:pt x="674" y="436"/>
                  </a:lnTo>
                  <a:lnTo>
                    <a:pt x="654" y="448"/>
                  </a:lnTo>
                  <a:lnTo>
                    <a:pt x="634" y="452"/>
                  </a:lnTo>
                  <a:lnTo>
                    <a:pt x="630" y="460"/>
                  </a:lnTo>
                  <a:lnTo>
                    <a:pt x="622" y="472"/>
                  </a:lnTo>
                  <a:lnTo>
                    <a:pt x="601" y="484"/>
                  </a:lnTo>
                  <a:lnTo>
                    <a:pt x="589" y="492"/>
                  </a:lnTo>
                  <a:lnTo>
                    <a:pt x="577" y="504"/>
                  </a:lnTo>
                  <a:lnTo>
                    <a:pt x="561" y="520"/>
                  </a:lnTo>
                  <a:lnTo>
                    <a:pt x="553" y="540"/>
                  </a:lnTo>
                  <a:lnTo>
                    <a:pt x="553" y="553"/>
                  </a:lnTo>
                  <a:lnTo>
                    <a:pt x="553" y="589"/>
                  </a:lnTo>
                  <a:lnTo>
                    <a:pt x="553" y="629"/>
                  </a:lnTo>
                  <a:lnTo>
                    <a:pt x="553" y="653"/>
                  </a:lnTo>
                  <a:lnTo>
                    <a:pt x="553" y="674"/>
                  </a:lnTo>
                  <a:lnTo>
                    <a:pt x="561" y="678"/>
                  </a:lnTo>
                  <a:lnTo>
                    <a:pt x="565" y="682"/>
                  </a:lnTo>
                  <a:lnTo>
                    <a:pt x="565" y="690"/>
                  </a:lnTo>
                  <a:lnTo>
                    <a:pt x="565" y="694"/>
                  </a:lnTo>
                  <a:lnTo>
                    <a:pt x="561" y="706"/>
                  </a:lnTo>
                  <a:lnTo>
                    <a:pt x="553" y="718"/>
                  </a:lnTo>
                  <a:lnTo>
                    <a:pt x="549" y="722"/>
                  </a:lnTo>
                  <a:lnTo>
                    <a:pt x="533" y="730"/>
                  </a:lnTo>
                  <a:lnTo>
                    <a:pt x="517" y="730"/>
                  </a:lnTo>
                  <a:lnTo>
                    <a:pt x="517" y="734"/>
                  </a:lnTo>
                  <a:lnTo>
                    <a:pt x="513" y="738"/>
                  </a:lnTo>
                  <a:lnTo>
                    <a:pt x="505" y="738"/>
                  </a:lnTo>
                  <a:lnTo>
                    <a:pt x="492" y="742"/>
                  </a:lnTo>
                  <a:lnTo>
                    <a:pt x="484" y="746"/>
                  </a:lnTo>
                  <a:lnTo>
                    <a:pt x="456" y="758"/>
                  </a:lnTo>
                  <a:lnTo>
                    <a:pt x="448" y="758"/>
                  </a:lnTo>
                  <a:lnTo>
                    <a:pt x="436" y="758"/>
                  </a:lnTo>
                  <a:lnTo>
                    <a:pt x="424" y="746"/>
                  </a:lnTo>
                  <a:lnTo>
                    <a:pt x="408" y="738"/>
                  </a:lnTo>
                  <a:lnTo>
                    <a:pt x="408" y="730"/>
                  </a:lnTo>
                  <a:lnTo>
                    <a:pt x="408" y="718"/>
                  </a:lnTo>
                  <a:lnTo>
                    <a:pt x="412" y="718"/>
                  </a:lnTo>
                  <a:lnTo>
                    <a:pt x="412" y="694"/>
                  </a:lnTo>
                  <a:lnTo>
                    <a:pt x="420" y="670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7" name="Freeform 50"/>
            <p:cNvSpPr>
              <a:spLocks/>
            </p:cNvSpPr>
            <p:nvPr/>
          </p:nvSpPr>
          <p:spPr bwMode="auto">
            <a:xfrm>
              <a:off x="2857584" y="2574869"/>
              <a:ext cx="1062037" cy="742597"/>
            </a:xfrm>
            <a:custGeom>
              <a:avLst/>
              <a:gdLst>
                <a:gd name="T0" fmla="*/ 273680285 w 1182"/>
                <a:gd name="T1" fmla="*/ 614902603 h 835"/>
                <a:gd name="T2" fmla="*/ 228470896 w 1182"/>
                <a:gd name="T3" fmla="*/ 596705707 h 835"/>
                <a:gd name="T4" fmla="*/ 192141518 w 1182"/>
                <a:gd name="T5" fmla="*/ 562586307 h 835"/>
                <a:gd name="T6" fmla="*/ 146932185 w 1182"/>
                <a:gd name="T7" fmla="*/ 523160568 h 835"/>
                <a:gd name="T8" fmla="*/ 124326620 w 1182"/>
                <a:gd name="T9" fmla="*/ 482975536 h 835"/>
                <a:gd name="T10" fmla="*/ 81538739 w 1182"/>
                <a:gd name="T11" fmla="*/ 434450369 h 835"/>
                <a:gd name="T12" fmla="*/ 42787868 w 1182"/>
                <a:gd name="T13" fmla="*/ 394265337 h 835"/>
                <a:gd name="T14" fmla="*/ 10495476 w 1182"/>
                <a:gd name="T15" fmla="*/ 366969992 h 835"/>
                <a:gd name="T16" fmla="*/ 23412432 w 1182"/>
                <a:gd name="T17" fmla="*/ 330576198 h 835"/>
                <a:gd name="T18" fmla="*/ 62163310 w 1182"/>
                <a:gd name="T19" fmla="*/ 308588934 h 835"/>
                <a:gd name="T20" fmla="*/ 65392548 w 1182"/>
                <a:gd name="T21" fmla="*/ 260063876 h 835"/>
                <a:gd name="T22" fmla="*/ 75080263 w 1182"/>
                <a:gd name="T23" fmla="*/ 216845974 h 835"/>
                <a:gd name="T24" fmla="*/ 94455691 w 1182"/>
                <a:gd name="T25" fmla="*/ 183484996 h 835"/>
                <a:gd name="T26" fmla="*/ 124326620 w 1182"/>
                <a:gd name="T27" fmla="*/ 171353731 h 835"/>
                <a:gd name="T28" fmla="*/ 231700134 w 1182"/>
                <a:gd name="T29" fmla="*/ 147091202 h 835"/>
                <a:gd name="T30" fmla="*/ 273680285 w 1182"/>
                <a:gd name="T31" fmla="*/ 134201516 h 835"/>
                <a:gd name="T32" fmla="*/ 293863472 w 1182"/>
                <a:gd name="T33" fmla="*/ 150124018 h 835"/>
                <a:gd name="T34" fmla="*/ 332614329 w 1182"/>
                <a:gd name="T35" fmla="*/ 153156835 h 835"/>
                <a:gd name="T36" fmla="*/ 374595323 w 1182"/>
                <a:gd name="T37" fmla="*/ 122071122 h 835"/>
                <a:gd name="T38" fmla="*/ 385089897 w 1182"/>
                <a:gd name="T39" fmla="*/ 91742933 h 835"/>
                <a:gd name="T40" fmla="*/ 404466224 w 1182"/>
                <a:gd name="T41" fmla="*/ 64447588 h 835"/>
                <a:gd name="T42" fmla="*/ 469050986 w 1182"/>
                <a:gd name="T43" fmla="*/ 70513220 h 835"/>
                <a:gd name="T44" fmla="*/ 508609714 w 1182"/>
                <a:gd name="T45" fmla="*/ 70513220 h 835"/>
                <a:gd name="T46" fmla="*/ 540902993 w 1182"/>
                <a:gd name="T47" fmla="*/ 27295352 h 835"/>
                <a:gd name="T48" fmla="*/ 586920085 w 1182"/>
                <a:gd name="T49" fmla="*/ 6065634 h 835"/>
                <a:gd name="T50" fmla="*/ 625670941 w 1182"/>
                <a:gd name="T51" fmla="*/ 6065634 h 835"/>
                <a:gd name="T52" fmla="*/ 657963322 w 1182"/>
                <a:gd name="T53" fmla="*/ 42459440 h 835"/>
                <a:gd name="T54" fmla="*/ 736273693 w 1182"/>
                <a:gd name="T55" fmla="*/ 82644485 h 835"/>
                <a:gd name="T56" fmla="*/ 785520023 w 1182"/>
                <a:gd name="T57" fmla="*/ 116005490 h 835"/>
                <a:gd name="T58" fmla="*/ 801666213 w 1182"/>
                <a:gd name="T59" fmla="*/ 137234332 h 835"/>
                <a:gd name="T60" fmla="*/ 814583166 w 1182"/>
                <a:gd name="T61" fmla="*/ 150124018 h 835"/>
                <a:gd name="T62" fmla="*/ 843646308 w 1182"/>
                <a:gd name="T63" fmla="*/ 189550628 h 835"/>
                <a:gd name="T64" fmla="*/ 879975686 w 1182"/>
                <a:gd name="T65" fmla="*/ 238834163 h 835"/>
                <a:gd name="T66" fmla="*/ 902580352 w 1182"/>
                <a:gd name="T67" fmla="*/ 272195141 h 835"/>
                <a:gd name="T68" fmla="*/ 941332108 w 1182"/>
                <a:gd name="T69" fmla="*/ 287359221 h 835"/>
                <a:gd name="T70" fmla="*/ 954249285 w 1182"/>
                <a:gd name="T71" fmla="*/ 308588934 h 835"/>
                <a:gd name="T72" fmla="*/ 941332108 w 1182"/>
                <a:gd name="T73" fmla="*/ 333609015 h 835"/>
                <a:gd name="T74" fmla="*/ 918727441 w 1182"/>
                <a:gd name="T75" fmla="*/ 354838728 h 835"/>
                <a:gd name="T76" fmla="*/ 899351114 w 1182"/>
                <a:gd name="T77" fmla="*/ 409429418 h 835"/>
                <a:gd name="T78" fmla="*/ 876746448 w 1182"/>
                <a:gd name="T79" fmla="*/ 452647266 h 835"/>
                <a:gd name="T80" fmla="*/ 876746448 w 1182"/>
                <a:gd name="T81" fmla="*/ 501930855 h 835"/>
                <a:gd name="T82" fmla="*/ 879975686 w 1182"/>
                <a:gd name="T83" fmla="*/ 529225330 h 835"/>
                <a:gd name="T84" fmla="*/ 867058734 w 1182"/>
                <a:gd name="T85" fmla="*/ 541356594 h 835"/>
                <a:gd name="T86" fmla="*/ 840417070 w 1182"/>
                <a:gd name="T87" fmla="*/ 562586307 h 835"/>
                <a:gd name="T88" fmla="*/ 801666213 w 1182"/>
                <a:gd name="T89" fmla="*/ 559553491 h 835"/>
                <a:gd name="T90" fmla="*/ 785520023 w 1182"/>
                <a:gd name="T91" fmla="*/ 556520675 h 835"/>
                <a:gd name="T92" fmla="*/ 765336836 w 1182"/>
                <a:gd name="T93" fmla="*/ 541356594 h 835"/>
                <a:gd name="T94" fmla="*/ 726585080 w 1182"/>
                <a:gd name="T95" fmla="*/ 526192513 h 835"/>
                <a:gd name="T96" fmla="*/ 678146509 w 1182"/>
                <a:gd name="T97" fmla="*/ 511029303 h 835"/>
                <a:gd name="T98" fmla="*/ 641817132 w 1182"/>
                <a:gd name="T99" fmla="*/ 526192513 h 835"/>
                <a:gd name="T100" fmla="*/ 615983227 w 1182"/>
                <a:gd name="T101" fmla="*/ 556520675 h 835"/>
                <a:gd name="T102" fmla="*/ 596607799 w 1182"/>
                <a:gd name="T103" fmla="*/ 577750388 h 835"/>
                <a:gd name="T104" fmla="*/ 577232370 w 1182"/>
                <a:gd name="T105" fmla="*/ 596705707 h 835"/>
                <a:gd name="T106" fmla="*/ 553819945 w 1182"/>
                <a:gd name="T107" fmla="*/ 586848836 h 835"/>
                <a:gd name="T108" fmla="*/ 534444517 w 1182"/>
                <a:gd name="T109" fmla="*/ 568651940 h 835"/>
                <a:gd name="T110" fmla="*/ 498921999 w 1182"/>
                <a:gd name="T111" fmla="*/ 580783204 h 835"/>
                <a:gd name="T112" fmla="*/ 486005047 w 1182"/>
                <a:gd name="T113" fmla="*/ 596705707 h 835"/>
                <a:gd name="T114" fmla="*/ 404466224 w 1182"/>
                <a:gd name="T115" fmla="*/ 614902603 h 835"/>
                <a:gd name="T116" fmla="*/ 355219894 w 1182"/>
                <a:gd name="T117" fmla="*/ 633099500 h 8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82"/>
                <a:gd name="T178" fmla="*/ 0 h 835"/>
                <a:gd name="T179" fmla="*/ 1182 w 1182"/>
                <a:gd name="T180" fmla="*/ 835 h 8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82" h="835">
                  <a:moveTo>
                    <a:pt x="396" y="835"/>
                  </a:moveTo>
                  <a:lnTo>
                    <a:pt x="372" y="827"/>
                  </a:lnTo>
                  <a:lnTo>
                    <a:pt x="347" y="811"/>
                  </a:lnTo>
                  <a:lnTo>
                    <a:pt x="339" y="811"/>
                  </a:lnTo>
                  <a:lnTo>
                    <a:pt x="335" y="807"/>
                  </a:lnTo>
                  <a:lnTo>
                    <a:pt x="315" y="791"/>
                  </a:lnTo>
                  <a:lnTo>
                    <a:pt x="295" y="787"/>
                  </a:lnTo>
                  <a:lnTo>
                    <a:pt x="283" y="787"/>
                  </a:lnTo>
                  <a:lnTo>
                    <a:pt x="275" y="787"/>
                  </a:lnTo>
                  <a:lnTo>
                    <a:pt x="259" y="766"/>
                  </a:lnTo>
                  <a:lnTo>
                    <a:pt x="243" y="750"/>
                  </a:lnTo>
                  <a:lnTo>
                    <a:pt x="238" y="742"/>
                  </a:lnTo>
                  <a:lnTo>
                    <a:pt x="230" y="742"/>
                  </a:lnTo>
                  <a:lnTo>
                    <a:pt x="206" y="722"/>
                  </a:lnTo>
                  <a:lnTo>
                    <a:pt x="190" y="714"/>
                  </a:lnTo>
                  <a:lnTo>
                    <a:pt x="182" y="690"/>
                  </a:lnTo>
                  <a:lnTo>
                    <a:pt x="170" y="674"/>
                  </a:lnTo>
                  <a:lnTo>
                    <a:pt x="166" y="653"/>
                  </a:lnTo>
                  <a:lnTo>
                    <a:pt x="154" y="641"/>
                  </a:lnTo>
                  <a:lnTo>
                    <a:pt x="154" y="637"/>
                  </a:lnTo>
                  <a:lnTo>
                    <a:pt x="146" y="633"/>
                  </a:lnTo>
                  <a:lnTo>
                    <a:pt x="138" y="617"/>
                  </a:lnTo>
                  <a:lnTo>
                    <a:pt x="130" y="605"/>
                  </a:lnTo>
                  <a:lnTo>
                    <a:pt x="101" y="573"/>
                  </a:lnTo>
                  <a:lnTo>
                    <a:pt x="73" y="545"/>
                  </a:lnTo>
                  <a:lnTo>
                    <a:pt x="69" y="532"/>
                  </a:lnTo>
                  <a:lnTo>
                    <a:pt x="57" y="528"/>
                  </a:lnTo>
                  <a:lnTo>
                    <a:pt x="53" y="520"/>
                  </a:lnTo>
                  <a:lnTo>
                    <a:pt x="49" y="508"/>
                  </a:lnTo>
                  <a:lnTo>
                    <a:pt x="29" y="504"/>
                  </a:lnTo>
                  <a:lnTo>
                    <a:pt x="17" y="492"/>
                  </a:lnTo>
                  <a:lnTo>
                    <a:pt x="13" y="484"/>
                  </a:lnTo>
                  <a:lnTo>
                    <a:pt x="9" y="476"/>
                  </a:lnTo>
                  <a:lnTo>
                    <a:pt x="9" y="456"/>
                  </a:lnTo>
                  <a:lnTo>
                    <a:pt x="0" y="444"/>
                  </a:lnTo>
                  <a:lnTo>
                    <a:pt x="29" y="436"/>
                  </a:lnTo>
                  <a:lnTo>
                    <a:pt x="53" y="432"/>
                  </a:lnTo>
                  <a:lnTo>
                    <a:pt x="65" y="419"/>
                  </a:lnTo>
                  <a:lnTo>
                    <a:pt x="77" y="411"/>
                  </a:lnTo>
                  <a:lnTo>
                    <a:pt x="77" y="407"/>
                  </a:lnTo>
                  <a:lnTo>
                    <a:pt x="81" y="403"/>
                  </a:lnTo>
                  <a:lnTo>
                    <a:pt x="81" y="395"/>
                  </a:lnTo>
                  <a:lnTo>
                    <a:pt x="89" y="383"/>
                  </a:lnTo>
                  <a:lnTo>
                    <a:pt x="81" y="343"/>
                  </a:lnTo>
                  <a:lnTo>
                    <a:pt x="81" y="306"/>
                  </a:lnTo>
                  <a:lnTo>
                    <a:pt x="89" y="298"/>
                  </a:lnTo>
                  <a:lnTo>
                    <a:pt x="93" y="290"/>
                  </a:lnTo>
                  <a:lnTo>
                    <a:pt x="93" y="286"/>
                  </a:lnTo>
                  <a:lnTo>
                    <a:pt x="101" y="286"/>
                  </a:lnTo>
                  <a:lnTo>
                    <a:pt x="109" y="266"/>
                  </a:lnTo>
                  <a:lnTo>
                    <a:pt x="117" y="250"/>
                  </a:lnTo>
                  <a:lnTo>
                    <a:pt x="117" y="242"/>
                  </a:lnTo>
                  <a:lnTo>
                    <a:pt x="126" y="238"/>
                  </a:lnTo>
                  <a:lnTo>
                    <a:pt x="130" y="234"/>
                  </a:lnTo>
                  <a:lnTo>
                    <a:pt x="142" y="234"/>
                  </a:lnTo>
                  <a:lnTo>
                    <a:pt x="154" y="226"/>
                  </a:lnTo>
                  <a:lnTo>
                    <a:pt x="166" y="214"/>
                  </a:lnTo>
                  <a:lnTo>
                    <a:pt x="214" y="214"/>
                  </a:lnTo>
                  <a:lnTo>
                    <a:pt x="267" y="206"/>
                  </a:lnTo>
                  <a:lnTo>
                    <a:pt x="287" y="194"/>
                  </a:lnTo>
                  <a:lnTo>
                    <a:pt x="307" y="177"/>
                  </a:lnTo>
                  <a:lnTo>
                    <a:pt x="323" y="177"/>
                  </a:lnTo>
                  <a:lnTo>
                    <a:pt x="339" y="169"/>
                  </a:lnTo>
                  <a:lnTo>
                    <a:pt x="339" y="177"/>
                  </a:lnTo>
                  <a:lnTo>
                    <a:pt x="339" y="185"/>
                  </a:lnTo>
                  <a:lnTo>
                    <a:pt x="347" y="189"/>
                  </a:lnTo>
                  <a:lnTo>
                    <a:pt x="351" y="194"/>
                  </a:lnTo>
                  <a:lnTo>
                    <a:pt x="364" y="198"/>
                  </a:lnTo>
                  <a:lnTo>
                    <a:pt x="384" y="206"/>
                  </a:lnTo>
                  <a:lnTo>
                    <a:pt x="392" y="206"/>
                  </a:lnTo>
                  <a:lnTo>
                    <a:pt x="400" y="206"/>
                  </a:lnTo>
                  <a:lnTo>
                    <a:pt x="412" y="202"/>
                  </a:lnTo>
                  <a:lnTo>
                    <a:pt x="428" y="198"/>
                  </a:lnTo>
                  <a:lnTo>
                    <a:pt x="444" y="185"/>
                  </a:lnTo>
                  <a:lnTo>
                    <a:pt x="460" y="169"/>
                  </a:lnTo>
                  <a:lnTo>
                    <a:pt x="464" y="161"/>
                  </a:lnTo>
                  <a:lnTo>
                    <a:pt x="464" y="149"/>
                  </a:lnTo>
                  <a:lnTo>
                    <a:pt x="468" y="145"/>
                  </a:lnTo>
                  <a:lnTo>
                    <a:pt x="472" y="141"/>
                  </a:lnTo>
                  <a:lnTo>
                    <a:pt x="477" y="121"/>
                  </a:lnTo>
                  <a:lnTo>
                    <a:pt x="481" y="97"/>
                  </a:lnTo>
                  <a:lnTo>
                    <a:pt x="481" y="93"/>
                  </a:lnTo>
                  <a:lnTo>
                    <a:pt x="489" y="93"/>
                  </a:lnTo>
                  <a:lnTo>
                    <a:pt x="501" y="85"/>
                  </a:lnTo>
                  <a:lnTo>
                    <a:pt x="521" y="85"/>
                  </a:lnTo>
                  <a:lnTo>
                    <a:pt x="541" y="85"/>
                  </a:lnTo>
                  <a:lnTo>
                    <a:pt x="569" y="85"/>
                  </a:lnTo>
                  <a:lnTo>
                    <a:pt x="581" y="93"/>
                  </a:lnTo>
                  <a:lnTo>
                    <a:pt x="602" y="101"/>
                  </a:lnTo>
                  <a:lnTo>
                    <a:pt x="610" y="101"/>
                  </a:lnTo>
                  <a:lnTo>
                    <a:pt x="618" y="101"/>
                  </a:lnTo>
                  <a:lnTo>
                    <a:pt x="630" y="93"/>
                  </a:lnTo>
                  <a:lnTo>
                    <a:pt x="642" y="81"/>
                  </a:lnTo>
                  <a:lnTo>
                    <a:pt x="650" y="64"/>
                  </a:lnTo>
                  <a:lnTo>
                    <a:pt x="654" y="48"/>
                  </a:lnTo>
                  <a:lnTo>
                    <a:pt x="670" y="36"/>
                  </a:lnTo>
                  <a:lnTo>
                    <a:pt x="698" y="32"/>
                  </a:lnTo>
                  <a:lnTo>
                    <a:pt x="706" y="24"/>
                  </a:lnTo>
                  <a:lnTo>
                    <a:pt x="715" y="8"/>
                  </a:lnTo>
                  <a:lnTo>
                    <a:pt x="727" y="8"/>
                  </a:lnTo>
                  <a:lnTo>
                    <a:pt x="735" y="0"/>
                  </a:lnTo>
                  <a:lnTo>
                    <a:pt x="751" y="0"/>
                  </a:lnTo>
                  <a:lnTo>
                    <a:pt x="771" y="0"/>
                  </a:lnTo>
                  <a:lnTo>
                    <a:pt x="775" y="8"/>
                  </a:lnTo>
                  <a:lnTo>
                    <a:pt x="783" y="16"/>
                  </a:lnTo>
                  <a:lnTo>
                    <a:pt x="791" y="28"/>
                  </a:lnTo>
                  <a:lnTo>
                    <a:pt x="799" y="44"/>
                  </a:lnTo>
                  <a:lnTo>
                    <a:pt x="815" y="56"/>
                  </a:lnTo>
                  <a:lnTo>
                    <a:pt x="832" y="68"/>
                  </a:lnTo>
                  <a:lnTo>
                    <a:pt x="848" y="81"/>
                  </a:lnTo>
                  <a:lnTo>
                    <a:pt x="900" y="101"/>
                  </a:lnTo>
                  <a:lnTo>
                    <a:pt x="912" y="109"/>
                  </a:lnTo>
                  <a:lnTo>
                    <a:pt x="920" y="121"/>
                  </a:lnTo>
                  <a:lnTo>
                    <a:pt x="928" y="129"/>
                  </a:lnTo>
                  <a:lnTo>
                    <a:pt x="957" y="145"/>
                  </a:lnTo>
                  <a:lnTo>
                    <a:pt x="973" y="153"/>
                  </a:lnTo>
                  <a:lnTo>
                    <a:pt x="985" y="165"/>
                  </a:lnTo>
                  <a:lnTo>
                    <a:pt x="985" y="177"/>
                  </a:lnTo>
                  <a:lnTo>
                    <a:pt x="985" y="181"/>
                  </a:lnTo>
                  <a:lnTo>
                    <a:pt x="993" y="181"/>
                  </a:lnTo>
                  <a:lnTo>
                    <a:pt x="1001" y="181"/>
                  </a:lnTo>
                  <a:lnTo>
                    <a:pt x="1005" y="185"/>
                  </a:lnTo>
                  <a:lnTo>
                    <a:pt x="1009" y="189"/>
                  </a:lnTo>
                  <a:lnTo>
                    <a:pt x="1009" y="198"/>
                  </a:lnTo>
                  <a:lnTo>
                    <a:pt x="1017" y="206"/>
                  </a:lnTo>
                  <a:lnTo>
                    <a:pt x="1021" y="218"/>
                  </a:lnTo>
                  <a:lnTo>
                    <a:pt x="1037" y="230"/>
                  </a:lnTo>
                  <a:lnTo>
                    <a:pt x="1045" y="250"/>
                  </a:lnTo>
                  <a:lnTo>
                    <a:pt x="1053" y="266"/>
                  </a:lnTo>
                  <a:lnTo>
                    <a:pt x="1070" y="286"/>
                  </a:lnTo>
                  <a:lnTo>
                    <a:pt x="1086" y="302"/>
                  </a:lnTo>
                  <a:lnTo>
                    <a:pt x="1090" y="315"/>
                  </a:lnTo>
                  <a:lnTo>
                    <a:pt x="1094" y="335"/>
                  </a:lnTo>
                  <a:lnTo>
                    <a:pt x="1102" y="339"/>
                  </a:lnTo>
                  <a:lnTo>
                    <a:pt x="1114" y="347"/>
                  </a:lnTo>
                  <a:lnTo>
                    <a:pt x="1118" y="359"/>
                  </a:lnTo>
                  <a:lnTo>
                    <a:pt x="1122" y="367"/>
                  </a:lnTo>
                  <a:lnTo>
                    <a:pt x="1138" y="375"/>
                  </a:lnTo>
                  <a:lnTo>
                    <a:pt x="1162" y="375"/>
                  </a:lnTo>
                  <a:lnTo>
                    <a:pt x="1166" y="379"/>
                  </a:lnTo>
                  <a:lnTo>
                    <a:pt x="1174" y="383"/>
                  </a:lnTo>
                  <a:lnTo>
                    <a:pt x="1178" y="387"/>
                  </a:lnTo>
                  <a:lnTo>
                    <a:pt x="1182" y="395"/>
                  </a:lnTo>
                  <a:lnTo>
                    <a:pt x="1182" y="407"/>
                  </a:lnTo>
                  <a:lnTo>
                    <a:pt x="1182" y="419"/>
                  </a:lnTo>
                  <a:lnTo>
                    <a:pt x="1178" y="432"/>
                  </a:lnTo>
                  <a:lnTo>
                    <a:pt x="1170" y="436"/>
                  </a:lnTo>
                  <a:lnTo>
                    <a:pt x="1166" y="440"/>
                  </a:lnTo>
                  <a:lnTo>
                    <a:pt x="1162" y="440"/>
                  </a:lnTo>
                  <a:lnTo>
                    <a:pt x="1150" y="448"/>
                  </a:lnTo>
                  <a:lnTo>
                    <a:pt x="1150" y="456"/>
                  </a:lnTo>
                  <a:lnTo>
                    <a:pt x="1138" y="468"/>
                  </a:lnTo>
                  <a:lnTo>
                    <a:pt x="1134" y="472"/>
                  </a:lnTo>
                  <a:lnTo>
                    <a:pt x="1134" y="492"/>
                  </a:lnTo>
                  <a:lnTo>
                    <a:pt x="1130" y="520"/>
                  </a:lnTo>
                  <a:lnTo>
                    <a:pt x="1114" y="540"/>
                  </a:lnTo>
                  <a:lnTo>
                    <a:pt x="1094" y="561"/>
                  </a:lnTo>
                  <a:lnTo>
                    <a:pt x="1090" y="573"/>
                  </a:lnTo>
                  <a:lnTo>
                    <a:pt x="1086" y="589"/>
                  </a:lnTo>
                  <a:lnTo>
                    <a:pt x="1086" y="597"/>
                  </a:lnTo>
                  <a:lnTo>
                    <a:pt x="1086" y="605"/>
                  </a:lnTo>
                  <a:lnTo>
                    <a:pt x="1086" y="625"/>
                  </a:lnTo>
                  <a:lnTo>
                    <a:pt x="1086" y="645"/>
                  </a:lnTo>
                  <a:lnTo>
                    <a:pt x="1086" y="662"/>
                  </a:lnTo>
                  <a:lnTo>
                    <a:pt x="1086" y="682"/>
                  </a:lnTo>
                  <a:lnTo>
                    <a:pt x="1090" y="682"/>
                  </a:lnTo>
                  <a:lnTo>
                    <a:pt x="1090" y="690"/>
                  </a:lnTo>
                  <a:lnTo>
                    <a:pt x="1090" y="698"/>
                  </a:lnTo>
                  <a:lnTo>
                    <a:pt x="1090" y="702"/>
                  </a:lnTo>
                  <a:lnTo>
                    <a:pt x="1086" y="714"/>
                  </a:lnTo>
                  <a:lnTo>
                    <a:pt x="1082" y="714"/>
                  </a:lnTo>
                  <a:lnTo>
                    <a:pt x="1074" y="714"/>
                  </a:lnTo>
                  <a:lnTo>
                    <a:pt x="1070" y="726"/>
                  </a:lnTo>
                  <a:lnTo>
                    <a:pt x="1065" y="730"/>
                  </a:lnTo>
                  <a:lnTo>
                    <a:pt x="1045" y="738"/>
                  </a:lnTo>
                  <a:lnTo>
                    <a:pt x="1041" y="742"/>
                  </a:lnTo>
                  <a:lnTo>
                    <a:pt x="1033" y="742"/>
                  </a:lnTo>
                  <a:lnTo>
                    <a:pt x="1017" y="742"/>
                  </a:lnTo>
                  <a:lnTo>
                    <a:pt x="1009" y="738"/>
                  </a:lnTo>
                  <a:lnTo>
                    <a:pt x="993" y="738"/>
                  </a:lnTo>
                  <a:lnTo>
                    <a:pt x="989" y="742"/>
                  </a:lnTo>
                  <a:lnTo>
                    <a:pt x="985" y="742"/>
                  </a:lnTo>
                  <a:lnTo>
                    <a:pt x="981" y="738"/>
                  </a:lnTo>
                  <a:lnTo>
                    <a:pt x="973" y="734"/>
                  </a:lnTo>
                  <a:lnTo>
                    <a:pt x="969" y="726"/>
                  </a:lnTo>
                  <a:lnTo>
                    <a:pt x="965" y="726"/>
                  </a:lnTo>
                  <a:lnTo>
                    <a:pt x="953" y="722"/>
                  </a:lnTo>
                  <a:lnTo>
                    <a:pt x="948" y="714"/>
                  </a:lnTo>
                  <a:lnTo>
                    <a:pt x="940" y="702"/>
                  </a:lnTo>
                  <a:lnTo>
                    <a:pt x="928" y="698"/>
                  </a:lnTo>
                  <a:lnTo>
                    <a:pt x="900" y="698"/>
                  </a:lnTo>
                  <a:lnTo>
                    <a:pt x="900" y="694"/>
                  </a:lnTo>
                  <a:lnTo>
                    <a:pt x="900" y="686"/>
                  </a:lnTo>
                  <a:lnTo>
                    <a:pt x="880" y="686"/>
                  </a:lnTo>
                  <a:lnTo>
                    <a:pt x="860" y="674"/>
                  </a:lnTo>
                  <a:lnTo>
                    <a:pt x="840" y="674"/>
                  </a:lnTo>
                  <a:lnTo>
                    <a:pt x="823" y="674"/>
                  </a:lnTo>
                  <a:lnTo>
                    <a:pt x="811" y="682"/>
                  </a:lnTo>
                  <a:lnTo>
                    <a:pt x="799" y="690"/>
                  </a:lnTo>
                  <a:lnTo>
                    <a:pt x="795" y="694"/>
                  </a:lnTo>
                  <a:lnTo>
                    <a:pt x="791" y="702"/>
                  </a:lnTo>
                  <a:lnTo>
                    <a:pt x="783" y="714"/>
                  </a:lnTo>
                  <a:lnTo>
                    <a:pt x="771" y="726"/>
                  </a:lnTo>
                  <a:lnTo>
                    <a:pt x="763" y="734"/>
                  </a:lnTo>
                  <a:lnTo>
                    <a:pt x="759" y="738"/>
                  </a:lnTo>
                  <a:lnTo>
                    <a:pt x="755" y="738"/>
                  </a:lnTo>
                  <a:lnTo>
                    <a:pt x="747" y="738"/>
                  </a:lnTo>
                  <a:lnTo>
                    <a:pt x="739" y="762"/>
                  </a:lnTo>
                  <a:lnTo>
                    <a:pt x="731" y="779"/>
                  </a:lnTo>
                  <a:lnTo>
                    <a:pt x="723" y="787"/>
                  </a:lnTo>
                  <a:lnTo>
                    <a:pt x="715" y="791"/>
                  </a:lnTo>
                  <a:lnTo>
                    <a:pt x="715" y="787"/>
                  </a:lnTo>
                  <a:lnTo>
                    <a:pt x="706" y="787"/>
                  </a:lnTo>
                  <a:lnTo>
                    <a:pt x="698" y="787"/>
                  </a:lnTo>
                  <a:lnTo>
                    <a:pt x="686" y="779"/>
                  </a:lnTo>
                  <a:lnTo>
                    <a:pt x="686" y="774"/>
                  </a:lnTo>
                  <a:lnTo>
                    <a:pt x="686" y="770"/>
                  </a:lnTo>
                  <a:lnTo>
                    <a:pt x="682" y="762"/>
                  </a:lnTo>
                  <a:lnTo>
                    <a:pt x="670" y="750"/>
                  </a:lnTo>
                  <a:lnTo>
                    <a:pt x="662" y="750"/>
                  </a:lnTo>
                  <a:lnTo>
                    <a:pt x="646" y="742"/>
                  </a:lnTo>
                  <a:lnTo>
                    <a:pt x="630" y="742"/>
                  </a:lnTo>
                  <a:lnTo>
                    <a:pt x="622" y="750"/>
                  </a:lnTo>
                  <a:lnTo>
                    <a:pt x="618" y="766"/>
                  </a:lnTo>
                  <a:lnTo>
                    <a:pt x="614" y="770"/>
                  </a:lnTo>
                  <a:lnTo>
                    <a:pt x="606" y="774"/>
                  </a:lnTo>
                  <a:lnTo>
                    <a:pt x="606" y="787"/>
                  </a:lnTo>
                  <a:lnTo>
                    <a:pt x="602" y="787"/>
                  </a:lnTo>
                  <a:lnTo>
                    <a:pt x="569" y="791"/>
                  </a:lnTo>
                  <a:lnTo>
                    <a:pt x="533" y="803"/>
                  </a:lnTo>
                  <a:lnTo>
                    <a:pt x="521" y="807"/>
                  </a:lnTo>
                  <a:lnTo>
                    <a:pt x="501" y="811"/>
                  </a:lnTo>
                  <a:lnTo>
                    <a:pt x="493" y="819"/>
                  </a:lnTo>
                  <a:lnTo>
                    <a:pt x="477" y="827"/>
                  </a:lnTo>
                  <a:lnTo>
                    <a:pt x="460" y="827"/>
                  </a:lnTo>
                  <a:lnTo>
                    <a:pt x="440" y="835"/>
                  </a:lnTo>
                  <a:lnTo>
                    <a:pt x="416" y="835"/>
                  </a:lnTo>
                  <a:lnTo>
                    <a:pt x="396" y="83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8" name="Freeform 51"/>
            <p:cNvSpPr>
              <a:spLocks/>
            </p:cNvSpPr>
            <p:nvPr/>
          </p:nvSpPr>
          <p:spPr bwMode="auto">
            <a:xfrm>
              <a:off x="3665621" y="2409487"/>
              <a:ext cx="714375" cy="812318"/>
            </a:xfrm>
            <a:custGeom>
              <a:avLst/>
              <a:gdLst>
                <a:gd name="T0" fmla="*/ 2147483647 w 795"/>
                <a:gd name="T1" fmla="*/ 2147483647 h 912"/>
                <a:gd name="T2" fmla="*/ 2147483647 w 795"/>
                <a:gd name="T3" fmla="*/ 2147483647 h 912"/>
                <a:gd name="T4" fmla="*/ 2147483647 w 795"/>
                <a:gd name="T5" fmla="*/ 2147483647 h 912"/>
                <a:gd name="T6" fmla="*/ 2147483647 w 795"/>
                <a:gd name="T7" fmla="*/ 2147483647 h 912"/>
                <a:gd name="T8" fmla="*/ 2147483647 w 795"/>
                <a:gd name="T9" fmla="*/ 2147483647 h 912"/>
                <a:gd name="T10" fmla="*/ 2147483647 w 795"/>
                <a:gd name="T11" fmla="*/ 2147483647 h 912"/>
                <a:gd name="T12" fmla="*/ 2147483647 w 795"/>
                <a:gd name="T13" fmla="*/ 2147483647 h 912"/>
                <a:gd name="T14" fmla="*/ 2147483647 w 795"/>
                <a:gd name="T15" fmla="*/ 2147483647 h 912"/>
                <a:gd name="T16" fmla="*/ 2147483647 w 795"/>
                <a:gd name="T17" fmla="*/ 2147483647 h 912"/>
                <a:gd name="T18" fmla="*/ 2147483647 w 795"/>
                <a:gd name="T19" fmla="*/ 2147483647 h 912"/>
                <a:gd name="T20" fmla="*/ 2147483647 w 795"/>
                <a:gd name="T21" fmla="*/ 2147483647 h 912"/>
                <a:gd name="T22" fmla="*/ 2147483647 w 795"/>
                <a:gd name="T23" fmla="*/ 2147483647 h 912"/>
                <a:gd name="T24" fmla="*/ 2147483647 w 795"/>
                <a:gd name="T25" fmla="*/ 2147483647 h 912"/>
                <a:gd name="T26" fmla="*/ 2147483647 w 795"/>
                <a:gd name="T27" fmla="*/ 2147483647 h 912"/>
                <a:gd name="T28" fmla="*/ 2147483647 w 795"/>
                <a:gd name="T29" fmla="*/ 2147483647 h 912"/>
                <a:gd name="T30" fmla="*/ 2147483647 w 795"/>
                <a:gd name="T31" fmla="*/ 2147483647 h 912"/>
                <a:gd name="T32" fmla="*/ 2147483647 w 795"/>
                <a:gd name="T33" fmla="*/ 2147483647 h 912"/>
                <a:gd name="T34" fmla="*/ 2147483647 w 795"/>
                <a:gd name="T35" fmla="*/ 2147483647 h 912"/>
                <a:gd name="T36" fmla="*/ 0 w 795"/>
                <a:gd name="T37" fmla="*/ 2147483647 h 912"/>
                <a:gd name="T38" fmla="*/ 2147483647 w 795"/>
                <a:gd name="T39" fmla="*/ 2147483647 h 912"/>
                <a:gd name="T40" fmla="*/ 2147483647 w 795"/>
                <a:gd name="T41" fmla="*/ 2147483647 h 912"/>
                <a:gd name="T42" fmla="*/ 2147483647 w 795"/>
                <a:gd name="T43" fmla="*/ 2147483647 h 912"/>
                <a:gd name="T44" fmla="*/ 2147483647 w 795"/>
                <a:gd name="T45" fmla="*/ 2147483647 h 912"/>
                <a:gd name="T46" fmla="*/ 2147483647 w 795"/>
                <a:gd name="T47" fmla="*/ 2147483647 h 912"/>
                <a:gd name="T48" fmla="*/ 2147483647 w 795"/>
                <a:gd name="T49" fmla="*/ 2147483647 h 912"/>
                <a:gd name="T50" fmla="*/ 2147483647 w 795"/>
                <a:gd name="T51" fmla="*/ 2147483647 h 912"/>
                <a:gd name="T52" fmla="*/ 2147483647 w 795"/>
                <a:gd name="T53" fmla="*/ 2147483647 h 912"/>
                <a:gd name="T54" fmla="*/ 2147483647 w 795"/>
                <a:gd name="T55" fmla="*/ 0 h 912"/>
                <a:gd name="T56" fmla="*/ 2147483647 w 795"/>
                <a:gd name="T57" fmla="*/ 2147483647 h 912"/>
                <a:gd name="T58" fmla="*/ 2147483647 w 795"/>
                <a:gd name="T59" fmla="*/ 2147483647 h 912"/>
                <a:gd name="T60" fmla="*/ 2147483647 w 795"/>
                <a:gd name="T61" fmla="*/ 2147483647 h 912"/>
                <a:gd name="T62" fmla="*/ 2147483647 w 795"/>
                <a:gd name="T63" fmla="*/ 2147483647 h 912"/>
                <a:gd name="T64" fmla="*/ 2147483647 w 795"/>
                <a:gd name="T65" fmla="*/ 2147483647 h 912"/>
                <a:gd name="T66" fmla="*/ 2147483647 w 795"/>
                <a:gd name="T67" fmla="*/ 2147483647 h 912"/>
                <a:gd name="T68" fmla="*/ 2147483647 w 795"/>
                <a:gd name="T69" fmla="*/ 2147483647 h 912"/>
                <a:gd name="T70" fmla="*/ 2147483647 w 795"/>
                <a:gd name="T71" fmla="*/ 2147483647 h 912"/>
                <a:gd name="T72" fmla="*/ 2147483647 w 795"/>
                <a:gd name="T73" fmla="*/ 2147483647 h 912"/>
                <a:gd name="T74" fmla="*/ 2147483647 w 795"/>
                <a:gd name="T75" fmla="*/ 2147483647 h 912"/>
                <a:gd name="T76" fmla="*/ 2147483647 w 795"/>
                <a:gd name="T77" fmla="*/ 2147483647 h 912"/>
                <a:gd name="T78" fmla="*/ 2147483647 w 795"/>
                <a:gd name="T79" fmla="*/ 2147483647 h 912"/>
                <a:gd name="T80" fmla="*/ 2147483647 w 795"/>
                <a:gd name="T81" fmla="*/ 2147483647 h 912"/>
                <a:gd name="T82" fmla="*/ 2147483647 w 795"/>
                <a:gd name="T83" fmla="*/ 2147483647 h 912"/>
                <a:gd name="T84" fmla="*/ 2147483647 w 795"/>
                <a:gd name="T85" fmla="*/ 2147483647 h 912"/>
                <a:gd name="T86" fmla="*/ 2147483647 w 795"/>
                <a:gd name="T87" fmla="*/ 2147483647 h 912"/>
                <a:gd name="T88" fmla="*/ 2147483647 w 795"/>
                <a:gd name="T89" fmla="*/ 2147483647 h 912"/>
                <a:gd name="T90" fmla="*/ 2147483647 w 795"/>
                <a:gd name="T91" fmla="*/ 2147483647 h 912"/>
                <a:gd name="T92" fmla="*/ 2147483647 w 795"/>
                <a:gd name="T93" fmla="*/ 2147483647 h 912"/>
                <a:gd name="T94" fmla="*/ 2147483647 w 795"/>
                <a:gd name="T95" fmla="*/ 2147483647 h 912"/>
                <a:gd name="T96" fmla="*/ 2147483647 w 795"/>
                <a:gd name="T97" fmla="*/ 2147483647 h 912"/>
                <a:gd name="T98" fmla="*/ 2147483647 w 795"/>
                <a:gd name="T99" fmla="*/ 2147483647 h 912"/>
                <a:gd name="T100" fmla="*/ 2147483647 w 795"/>
                <a:gd name="T101" fmla="*/ 2147483647 h 912"/>
                <a:gd name="T102" fmla="*/ 2147483647 w 795"/>
                <a:gd name="T103" fmla="*/ 2147483647 h 912"/>
                <a:gd name="T104" fmla="*/ 2147483647 w 795"/>
                <a:gd name="T105" fmla="*/ 2147483647 h 912"/>
                <a:gd name="T106" fmla="*/ 2147483647 w 795"/>
                <a:gd name="T107" fmla="*/ 2147483647 h 912"/>
                <a:gd name="T108" fmla="*/ 2147483647 w 795"/>
                <a:gd name="T109" fmla="*/ 2147483647 h 912"/>
                <a:gd name="T110" fmla="*/ 2147483647 w 795"/>
                <a:gd name="T111" fmla="*/ 2147483647 h 912"/>
                <a:gd name="T112" fmla="*/ 2147483647 w 795"/>
                <a:gd name="T113" fmla="*/ 2147483647 h 912"/>
                <a:gd name="T114" fmla="*/ 2147483647 w 795"/>
                <a:gd name="T115" fmla="*/ 2147483647 h 912"/>
                <a:gd name="T116" fmla="*/ 2147483647 w 795"/>
                <a:gd name="T117" fmla="*/ 2147483647 h 912"/>
                <a:gd name="T118" fmla="*/ 2147483647 w 795"/>
                <a:gd name="T119" fmla="*/ 2147483647 h 912"/>
                <a:gd name="T120" fmla="*/ 2147483647 w 795"/>
                <a:gd name="T121" fmla="*/ 2147483647 h 91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5"/>
                <a:gd name="T184" fmla="*/ 0 h 912"/>
                <a:gd name="T185" fmla="*/ 795 w 795"/>
                <a:gd name="T186" fmla="*/ 912 h 91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5" h="912">
                  <a:moveTo>
                    <a:pt x="327" y="912"/>
                  </a:moveTo>
                  <a:lnTo>
                    <a:pt x="319" y="888"/>
                  </a:lnTo>
                  <a:lnTo>
                    <a:pt x="315" y="868"/>
                  </a:lnTo>
                  <a:lnTo>
                    <a:pt x="315" y="848"/>
                  </a:lnTo>
                  <a:lnTo>
                    <a:pt x="315" y="835"/>
                  </a:lnTo>
                  <a:lnTo>
                    <a:pt x="319" y="823"/>
                  </a:lnTo>
                  <a:lnTo>
                    <a:pt x="327" y="811"/>
                  </a:lnTo>
                  <a:lnTo>
                    <a:pt x="327" y="795"/>
                  </a:lnTo>
                  <a:lnTo>
                    <a:pt x="327" y="779"/>
                  </a:lnTo>
                  <a:lnTo>
                    <a:pt x="327" y="771"/>
                  </a:lnTo>
                  <a:lnTo>
                    <a:pt x="319" y="755"/>
                  </a:lnTo>
                  <a:lnTo>
                    <a:pt x="311" y="747"/>
                  </a:lnTo>
                  <a:lnTo>
                    <a:pt x="307" y="739"/>
                  </a:lnTo>
                  <a:lnTo>
                    <a:pt x="286" y="739"/>
                  </a:lnTo>
                  <a:lnTo>
                    <a:pt x="274" y="735"/>
                  </a:lnTo>
                  <a:lnTo>
                    <a:pt x="266" y="726"/>
                  </a:lnTo>
                  <a:lnTo>
                    <a:pt x="254" y="722"/>
                  </a:lnTo>
                  <a:lnTo>
                    <a:pt x="254" y="694"/>
                  </a:lnTo>
                  <a:lnTo>
                    <a:pt x="254" y="670"/>
                  </a:lnTo>
                  <a:lnTo>
                    <a:pt x="266" y="646"/>
                  </a:lnTo>
                  <a:lnTo>
                    <a:pt x="274" y="642"/>
                  </a:lnTo>
                  <a:lnTo>
                    <a:pt x="278" y="642"/>
                  </a:lnTo>
                  <a:lnTo>
                    <a:pt x="286" y="634"/>
                  </a:lnTo>
                  <a:lnTo>
                    <a:pt x="291" y="626"/>
                  </a:lnTo>
                  <a:lnTo>
                    <a:pt x="303" y="618"/>
                  </a:lnTo>
                  <a:lnTo>
                    <a:pt x="307" y="609"/>
                  </a:lnTo>
                  <a:lnTo>
                    <a:pt x="311" y="593"/>
                  </a:lnTo>
                  <a:lnTo>
                    <a:pt x="311" y="573"/>
                  </a:lnTo>
                  <a:lnTo>
                    <a:pt x="311" y="549"/>
                  </a:lnTo>
                  <a:lnTo>
                    <a:pt x="303" y="549"/>
                  </a:lnTo>
                  <a:lnTo>
                    <a:pt x="286" y="549"/>
                  </a:lnTo>
                  <a:lnTo>
                    <a:pt x="282" y="545"/>
                  </a:lnTo>
                  <a:lnTo>
                    <a:pt x="274" y="541"/>
                  </a:lnTo>
                  <a:lnTo>
                    <a:pt x="258" y="541"/>
                  </a:lnTo>
                  <a:lnTo>
                    <a:pt x="242" y="537"/>
                  </a:lnTo>
                  <a:lnTo>
                    <a:pt x="234" y="529"/>
                  </a:lnTo>
                  <a:lnTo>
                    <a:pt x="226" y="521"/>
                  </a:lnTo>
                  <a:lnTo>
                    <a:pt x="218" y="501"/>
                  </a:lnTo>
                  <a:lnTo>
                    <a:pt x="206" y="484"/>
                  </a:lnTo>
                  <a:lnTo>
                    <a:pt x="198" y="476"/>
                  </a:lnTo>
                  <a:lnTo>
                    <a:pt x="190" y="468"/>
                  </a:lnTo>
                  <a:lnTo>
                    <a:pt x="186" y="448"/>
                  </a:lnTo>
                  <a:lnTo>
                    <a:pt x="161" y="416"/>
                  </a:lnTo>
                  <a:lnTo>
                    <a:pt x="149" y="408"/>
                  </a:lnTo>
                  <a:lnTo>
                    <a:pt x="137" y="388"/>
                  </a:lnTo>
                  <a:lnTo>
                    <a:pt x="113" y="355"/>
                  </a:lnTo>
                  <a:lnTo>
                    <a:pt x="85" y="323"/>
                  </a:lnTo>
                  <a:lnTo>
                    <a:pt x="61" y="303"/>
                  </a:lnTo>
                  <a:lnTo>
                    <a:pt x="44" y="291"/>
                  </a:lnTo>
                  <a:lnTo>
                    <a:pt x="36" y="287"/>
                  </a:lnTo>
                  <a:lnTo>
                    <a:pt x="28" y="279"/>
                  </a:lnTo>
                  <a:lnTo>
                    <a:pt x="20" y="271"/>
                  </a:lnTo>
                  <a:lnTo>
                    <a:pt x="4" y="267"/>
                  </a:lnTo>
                  <a:lnTo>
                    <a:pt x="4" y="263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8"/>
                  </a:lnTo>
                  <a:lnTo>
                    <a:pt x="4" y="230"/>
                  </a:lnTo>
                  <a:lnTo>
                    <a:pt x="8" y="226"/>
                  </a:lnTo>
                  <a:lnTo>
                    <a:pt x="24" y="222"/>
                  </a:lnTo>
                  <a:lnTo>
                    <a:pt x="32" y="222"/>
                  </a:lnTo>
                  <a:lnTo>
                    <a:pt x="36" y="230"/>
                  </a:lnTo>
                  <a:lnTo>
                    <a:pt x="36" y="234"/>
                  </a:lnTo>
                  <a:lnTo>
                    <a:pt x="48" y="234"/>
                  </a:lnTo>
                  <a:lnTo>
                    <a:pt x="52" y="238"/>
                  </a:lnTo>
                  <a:lnTo>
                    <a:pt x="61" y="198"/>
                  </a:lnTo>
                  <a:lnTo>
                    <a:pt x="73" y="137"/>
                  </a:lnTo>
                  <a:lnTo>
                    <a:pt x="77" y="125"/>
                  </a:lnTo>
                  <a:lnTo>
                    <a:pt x="85" y="113"/>
                  </a:lnTo>
                  <a:lnTo>
                    <a:pt x="89" y="113"/>
                  </a:lnTo>
                  <a:lnTo>
                    <a:pt x="97" y="109"/>
                  </a:lnTo>
                  <a:lnTo>
                    <a:pt x="105" y="109"/>
                  </a:lnTo>
                  <a:lnTo>
                    <a:pt x="113" y="101"/>
                  </a:lnTo>
                  <a:lnTo>
                    <a:pt x="125" y="101"/>
                  </a:lnTo>
                  <a:lnTo>
                    <a:pt x="133" y="101"/>
                  </a:lnTo>
                  <a:lnTo>
                    <a:pt x="141" y="89"/>
                  </a:lnTo>
                  <a:lnTo>
                    <a:pt x="149" y="85"/>
                  </a:lnTo>
                  <a:lnTo>
                    <a:pt x="157" y="77"/>
                  </a:lnTo>
                  <a:lnTo>
                    <a:pt x="161" y="69"/>
                  </a:lnTo>
                  <a:lnTo>
                    <a:pt x="161" y="41"/>
                  </a:lnTo>
                  <a:lnTo>
                    <a:pt x="161" y="8"/>
                  </a:lnTo>
                  <a:lnTo>
                    <a:pt x="165" y="4"/>
                  </a:lnTo>
                  <a:lnTo>
                    <a:pt x="169" y="0"/>
                  </a:lnTo>
                  <a:lnTo>
                    <a:pt x="174" y="0"/>
                  </a:lnTo>
                  <a:lnTo>
                    <a:pt x="178" y="0"/>
                  </a:lnTo>
                  <a:lnTo>
                    <a:pt x="190" y="16"/>
                  </a:lnTo>
                  <a:lnTo>
                    <a:pt x="194" y="24"/>
                  </a:lnTo>
                  <a:lnTo>
                    <a:pt x="214" y="49"/>
                  </a:lnTo>
                  <a:lnTo>
                    <a:pt x="230" y="69"/>
                  </a:lnTo>
                  <a:lnTo>
                    <a:pt x="238" y="69"/>
                  </a:lnTo>
                  <a:lnTo>
                    <a:pt x="254" y="73"/>
                  </a:lnTo>
                  <a:lnTo>
                    <a:pt x="278" y="89"/>
                  </a:lnTo>
                  <a:lnTo>
                    <a:pt x="307" y="101"/>
                  </a:lnTo>
                  <a:lnTo>
                    <a:pt x="327" y="125"/>
                  </a:lnTo>
                  <a:lnTo>
                    <a:pt x="347" y="154"/>
                  </a:lnTo>
                  <a:lnTo>
                    <a:pt x="351" y="170"/>
                  </a:lnTo>
                  <a:lnTo>
                    <a:pt x="371" y="190"/>
                  </a:lnTo>
                  <a:lnTo>
                    <a:pt x="379" y="198"/>
                  </a:lnTo>
                  <a:lnTo>
                    <a:pt x="391" y="206"/>
                  </a:lnTo>
                  <a:lnTo>
                    <a:pt x="395" y="222"/>
                  </a:lnTo>
                  <a:lnTo>
                    <a:pt x="399" y="234"/>
                  </a:lnTo>
                  <a:lnTo>
                    <a:pt x="416" y="250"/>
                  </a:lnTo>
                  <a:lnTo>
                    <a:pt x="428" y="275"/>
                  </a:lnTo>
                  <a:lnTo>
                    <a:pt x="452" y="283"/>
                  </a:lnTo>
                  <a:lnTo>
                    <a:pt x="472" y="287"/>
                  </a:lnTo>
                  <a:lnTo>
                    <a:pt x="484" y="303"/>
                  </a:lnTo>
                  <a:lnTo>
                    <a:pt x="488" y="303"/>
                  </a:lnTo>
                  <a:lnTo>
                    <a:pt x="496" y="307"/>
                  </a:lnTo>
                  <a:lnTo>
                    <a:pt x="512" y="307"/>
                  </a:lnTo>
                  <a:lnTo>
                    <a:pt x="524" y="323"/>
                  </a:lnTo>
                  <a:lnTo>
                    <a:pt x="533" y="331"/>
                  </a:lnTo>
                  <a:lnTo>
                    <a:pt x="537" y="363"/>
                  </a:lnTo>
                  <a:lnTo>
                    <a:pt x="541" y="392"/>
                  </a:lnTo>
                  <a:lnTo>
                    <a:pt x="569" y="404"/>
                  </a:lnTo>
                  <a:lnTo>
                    <a:pt x="593" y="412"/>
                  </a:lnTo>
                  <a:lnTo>
                    <a:pt x="613" y="432"/>
                  </a:lnTo>
                  <a:lnTo>
                    <a:pt x="629" y="452"/>
                  </a:lnTo>
                  <a:lnTo>
                    <a:pt x="650" y="464"/>
                  </a:lnTo>
                  <a:lnTo>
                    <a:pt x="666" y="472"/>
                  </a:lnTo>
                  <a:lnTo>
                    <a:pt x="690" y="472"/>
                  </a:lnTo>
                  <a:lnTo>
                    <a:pt x="718" y="472"/>
                  </a:lnTo>
                  <a:lnTo>
                    <a:pt x="738" y="476"/>
                  </a:lnTo>
                  <a:lnTo>
                    <a:pt x="754" y="480"/>
                  </a:lnTo>
                  <a:lnTo>
                    <a:pt x="783" y="492"/>
                  </a:lnTo>
                  <a:lnTo>
                    <a:pt x="795" y="501"/>
                  </a:lnTo>
                  <a:lnTo>
                    <a:pt x="795" y="513"/>
                  </a:lnTo>
                  <a:lnTo>
                    <a:pt x="795" y="525"/>
                  </a:lnTo>
                  <a:lnTo>
                    <a:pt x="754" y="525"/>
                  </a:lnTo>
                  <a:lnTo>
                    <a:pt x="718" y="529"/>
                  </a:lnTo>
                  <a:lnTo>
                    <a:pt x="702" y="533"/>
                  </a:lnTo>
                  <a:lnTo>
                    <a:pt x="690" y="537"/>
                  </a:lnTo>
                  <a:lnTo>
                    <a:pt x="686" y="541"/>
                  </a:lnTo>
                  <a:lnTo>
                    <a:pt x="682" y="549"/>
                  </a:lnTo>
                  <a:lnTo>
                    <a:pt x="682" y="569"/>
                  </a:lnTo>
                  <a:lnTo>
                    <a:pt x="686" y="581"/>
                  </a:lnTo>
                  <a:lnTo>
                    <a:pt x="702" y="593"/>
                  </a:lnTo>
                  <a:lnTo>
                    <a:pt x="714" y="597"/>
                  </a:lnTo>
                  <a:lnTo>
                    <a:pt x="734" y="614"/>
                  </a:lnTo>
                  <a:lnTo>
                    <a:pt x="754" y="626"/>
                  </a:lnTo>
                  <a:lnTo>
                    <a:pt x="754" y="630"/>
                  </a:lnTo>
                  <a:lnTo>
                    <a:pt x="763" y="634"/>
                  </a:lnTo>
                  <a:lnTo>
                    <a:pt x="779" y="646"/>
                  </a:lnTo>
                  <a:lnTo>
                    <a:pt x="779" y="654"/>
                  </a:lnTo>
                  <a:lnTo>
                    <a:pt x="775" y="658"/>
                  </a:lnTo>
                  <a:lnTo>
                    <a:pt x="754" y="662"/>
                  </a:lnTo>
                  <a:lnTo>
                    <a:pt x="742" y="662"/>
                  </a:lnTo>
                  <a:lnTo>
                    <a:pt x="734" y="666"/>
                  </a:lnTo>
                  <a:lnTo>
                    <a:pt x="726" y="670"/>
                  </a:lnTo>
                  <a:lnTo>
                    <a:pt x="698" y="706"/>
                  </a:lnTo>
                  <a:lnTo>
                    <a:pt x="686" y="722"/>
                  </a:lnTo>
                  <a:lnTo>
                    <a:pt x="678" y="726"/>
                  </a:lnTo>
                  <a:lnTo>
                    <a:pt x="666" y="731"/>
                  </a:lnTo>
                  <a:lnTo>
                    <a:pt x="650" y="731"/>
                  </a:lnTo>
                  <a:lnTo>
                    <a:pt x="633" y="735"/>
                  </a:lnTo>
                  <a:lnTo>
                    <a:pt x="617" y="751"/>
                  </a:lnTo>
                  <a:lnTo>
                    <a:pt x="593" y="771"/>
                  </a:lnTo>
                  <a:lnTo>
                    <a:pt x="573" y="779"/>
                  </a:lnTo>
                  <a:lnTo>
                    <a:pt x="561" y="787"/>
                  </a:lnTo>
                  <a:lnTo>
                    <a:pt x="541" y="787"/>
                  </a:lnTo>
                  <a:lnTo>
                    <a:pt x="524" y="787"/>
                  </a:lnTo>
                  <a:lnTo>
                    <a:pt x="492" y="795"/>
                  </a:lnTo>
                  <a:lnTo>
                    <a:pt x="476" y="803"/>
                  </a:lnTo>
                  <a:lnTo>
                    <a:pt x="472" y="815"/>
                  </a:lnTo>
                  <a:lnTo>
                    <a:pt x="472" y="823"/>
                  </a:lnTo>
                  <a:lnTo>
                    <a:pt x="452" y="835"/>
                  </a:lnTo>
                  <a:lnTo>
                    <a:pt x="448" y="843"/>
                  </a:lnTo>
                  <a:lnTo>
                    <a:pt x="448" y="860"/>
                  </a:lnTo>
                  <a:lnTo>
                    <a:pt x="444" y="868"/>
                  </a:lnTo>
                  <a:lnTo>
                    <a:pt x="444" y="872"/>
                  </a:lnTo>
                  <a:lnTo>
                    <a:pt x="436" y="876"/>
                  </a:lnTo>
                  <a:lnTo>
                    <a:pt x="428" y="876"/>
                  </a:lnTo>
                  <a:lnTo>
                    <a:pt x="420" y="876"/>
                  </a:lnTo>
                  <a:lnTo>
                    <a:pt x="403" y="864"/>
                  </a:lnTo>
                  <a:lnTo>
                    <a:pt x="383" y="848"/>
                  </a:lnTo>
                  <a:lnTo>
                    <a:pt x="379" y="839"/>
                  </a:lnTo>
                  <a:lnTo>
                    <a:pt x="371" y="827"/>
                  </a:lnTo>
                  <a:lnTo>
                    <a:pt x="363" y="827"/>
                  </a:lnTo>
                  <a:lnTo>
                    <a:pt x="351" y="827"/>
                  </a:lnTo>
                  <a:lnTo>
                    <a:pt x="343" y="835"/>
                  </a:lnTo>
                  <a:lnTo>
                    <a:pt x="339" y="839"/>
                  </a:lnTo>
                  <a:lnTo>
                    <a:pt x="335" y="872"/>
                  </a:lnTo>
                  <a:lnTo>
                    <a:pt x="335" y="904"/>
                  </a:lnTo>
                  <a:lnTo>
                    <a:pt x="331" y="908"/>
                  </a:lnTo>
                  <a:lnTo>
                    <a:pt x="327" y="9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89" name="Freeform 52"/>
            <p:cNvSpPr>
              <a:spLocks/>
            </p:cNvSpPr>
            <p:nvPr/>
          </p:nvSpPr>
          <p:spPr bwMode="auto">
            <a:xfrm>
              <a:off x="2303546" y="1687968"/>
              <a:ext cx="1130300" cy="1263063"/>
            </a:xfrm>
            <a:custGeom>
              <a:avLst/>
              <a:gdLst>
                <a:gd name="T0" fmla="*/ 436047059 w 1259"/>
                <a:gd name="T1" fmla="*/ 1037556013 h 1420"/>
                <a:gd name="T2" fmla="*/ 452166621 w 1259"/>
                <a:gd name="T3" fmla="*/ 973087626 h 1420"/>
                <a:gd name="T4" fmla="*/ 429599234 w 1259"/>
                <a:gd name="T5" fmla="*/ 844910049 h 1420"/>
                <a:gd name="T6" fmla="*/ 403000835 w 1259"/>
                <a:gd name="T7" fmla="*/ 777408357 h 1420"/>
                <a:gd name="T8" fmla="*/ 260338895 w 1259"/>
                <a:gd name="T9" fmla="*/ 765273398 h 1420"/>
                <a:gd name="T10" fmla="*/ 207948242 w 1259"/>
                <a:gd name="T11" fmla="*/ 731901824 h 1420"/>
                <a:gd name="T12" fmla="*/ 240994523 w 1259"/>
                <a:gd name="T13" fmla="*/ 706872490 h 1420"/>
                <a:gd name="T14" fmla="*/ 244218435 w 1259"/>
                <a:gd name="T15" fmla="*/ 643163518 h 1420"/>
                <a:gd name="T16" fmla="*/ 204724330 w 1259"/>
                <a:gd name="T17" fmla="*/ 602965920 h 1420"/>
                <a:gd name="T18" fmla="*/ 127348636 w 1259"/>
                <a:gd name="T19" fmla="*/ 581729306 h 1420"/>
                <a:gd name="T20" fmla="*/ 78181924 w 1259"/>
                <a:gd name="T21" fmla="*/ 596897570 h 1420"/>
                <a:gd name="T22" fmla="*/ 49165801 w 1259"/>
                <a:gd name="T23" fmla="*/ 569593476 h 1420"/>
                <a:gd name="T24" fmla="*/ 33046238 w 1259"/>
                <a:gd name="T25" fmla="*/ 544565013 h 1420"/>
                <a:gd name="T26" fmla="*/ 3223913 w 1259"/>
                <a:gd name="T27" fmla="*/ 526362574 h 1420"/>
                <a:gd name="T28" fmla="*/ 3223913 w 1259"/>
                <a:gd name="T29" fmla="*/ 492991000 h 1420"/>
                <a:gd name="T30" fmla="*/ 55614523 w 1259"/>
                <a:gd name="T31" fmla="*/ 407285890 h 1420"/>
                <a:gd name="T32" fmla="*/ 84629749 w 1259"/>
                <a:gd name="T33" fmla="*/ 373914316 h 1420"/>
                <a:gd name="T34" fmla="*/ 133796461 w 1259"/>
                <a:gd name="T35" fmla="*/ 357986637 h 1420"/>
                <a:gd name="T36" fmla="*/ 133796461 w 1259"/>
                <a:gd name="T37" fmla="*/ 330682543 h 1420"/>
                <a:gd name="T38" fmla="*/ 191828680 w 1259"/>
                <a:gd name="T39" fmla="*/ 285176010 h 1420"/>
                <a:gd name="T40" fmla="*/ 237770610 w 1259"/>
                <a:gd name="T41" fmla="*/ 272282507 h 1420"/>
                <a:gd name="T42" fmla="*/ 250666260 w 1259"/>
                <a:gd name="T43" fmla="*/ 226775919 h 1420"/>
                <a:gd name="T44" fmla="*/ 211172155 w 1259"/>
                <a:gd name="T45" fmla="*/ 186578321 h 1420"/>
                <a:gd name="T46" fmla="*/ 153139936 w 1259"/>
                <a:gd name="T47" fmla="*/ 199471825 h 1420"/>
                <a:gd name="T48" fmla="*/ 110421946 w 1259"/>
                <a:gd name="T49" fmla="*/ 183544146 h 1420"/>
                <a:gd name="T50" fmla="*/ 140244286 w 1259"/>
                <a:gd name="T51" fmla="*/ 144105093 h 1420"/>
                <a:gd name="T52" fmla="*/ 231322729 w 1259"/>
                <a:gd name="T53" fmla="*/ 76603374 h 1420"/>
                <a:gd name="T54" fmla="*/ 279682369 w 1259"/>
                <a:gd name="T55" fmla="*/ 25028469 h 1420"/>
                <a:gd name="T56" fmla="*/ 325624244 w 1259"/>
                <a:gd name="T57" fmla="*/ 0 h 1420"/>
                <a:gd name="T58" fmla="*/ 357865163 w 1259"/>
                <a:gd name="T59" fmla="*/ 9101658 h 1420"/>
                <a:gd name="T60" fmla="*/ 335296879 w 1259"/>
                <a:gd name="T61" fmla="*/ 76603374 h 1420"/>
                <a:gd name="T62" fmla="*/ 325624244 w 1259"/>
                <a:gd name="T63" fmla="*/ 122868478 h 1420"/>
                <a:gd name="T64" fmla="*/ 364312988 w 1259"/>
                <a:gd name="T65" fmla="*/ 122868478 h 1420"/>
                <a:gd name="T66" fmla="*/ 393329097 w 1259"/>
                <a:gd name="T67" fmla="*/ 85704158 h 1420"/>
                <a:gd name="T68" fmla="*/ 416702687 w 1259"/>
                <a:gd name="T69" fmla="*/ 67501719 h 1420"/>
                <a:gd name="T70" fmla="*/ 445718796 w 1259"/>
                <a:gd name="T71" fmla="*/ 150172572 h 1420"/>
                <a:gd name="T72" fmla="*/ 442494884 w 1259"/>
                <a:gd name="T73" fmla="*/ 189611626 h 1420"/>
                <a:gd name="T74" fmla="*/ 477958930 w 1259"/>
                <a:gd name="T75" fmla="*/ 269249202 h 1420"/>
                <a:gd name="T76" fmla="*/ 585156936 w 1259"/>
                <a:gd name="T77" fmla="*/ 300345145 h 1420"/>
                <a:gd name="T78" fmla="*/ 608531423 w 1259"/>
                <a:gd name="T79" fmla="*/ 278349986 h 1420"/>
                <a:gd name="T80" fmla="*/ 631099708 w 1259"/>
                <a:gd name="T81" fmla="*/ 309446800 h 1420"/>
                <a:gd name="T82" fmla="*/ 660114920 w 1259"/>
                <a:gd name="T83" fmla="*/ 370881011 h 1420"/>
                <a:gd name="T84" fmla="*/ 702833779 w 1259"/>
                <a:gd name="T85" fmla="*/ 437624159 h 1420"/>
                <a:gd name="T86" fmla="*/ 754417275 w 1259"/>
                <a:gd name="T87" fmla="*/ 446724943 h 1420"/>
                <a:gd name="T88" fmla="*/ 810031784 w 1259"/>
                <a:gd name="T89" fmla="*/ 455826598 h 1420"/>
                <a:gd name="T90" fmla="*/ 829376157 w 1259"/>
                <a:gd name="T91" fmla="*/ 455826598 h 1420"/>
                <a:gd name="T92" fmla="*/ 851943544 w 1259"/>
                <a:gd name="T93" fmla="*/ 440657463 h 1420"/>
                <a:gd name="T94" fmla="*/ 884989768 w 1259"/>
                <a:gd name="T95" fmla="*/ 486923520 h 1420"/>
                <a:gd name="T96" fmla="*/ 936574162 w 1259"/>
                <a:gd name="T97" fmla="*/ 486923520 h 1420"/>
                <a:gd name="T98" fmla="*/ 959141773 w 1259"/>
                <a:gd name="T99" fmla="*/ 492991000 h 1420"/>
                <a:gd name="T100" fmla="*/ 949470036 w 1259"/>
                <a:gd name="T101" fmla="*/ 560492692 h 1420"/>
                <a:gd name="T102" fmla="*/ 962366584 w 1259"/>
                <a:gd name="T103" fmla="*/ 627235839 h 1420"/>
                <a:gd name="T104" fmla="*/ 985740173 w 1259"/>
                <a:gd name="T105" fmla="*/ 728867649 h 1420"/>
                <a:gd name="T106" fmla="*/ 1011532370 w 1259"/>
                <a:gd name="T107" fmla="*/ 789543317 h 1420"/>
                <a:gd name="T108" fmla="*/ 998635823 w 1259"/>
                <a:gd name="T109" fmla="*/ 817605955 h 1420"/>
                <a:gd name="T110" fmla="*/ 943022211 w 1259"/>
                <a:gd name="T111" fmla="*/ 804712451 h 1420"/>
                <a:gd name="T112" fmla="*/ 864840091 w 1259"/>
                <a:gd name="T113" fmla="*/ 860079183 h 1420"/>
                <a:gd name="T114" fmla="*/ 835823981 w 1259"/>
                <a:gd name="T115" fmla="*/ 896484933 h 1420"/>
                <a:gd name="T116" fmla="*/ 790687412 w 1259"/>
                <a:gd name="T117" fmla="*/ 890416582 h 1420"/>
                <a:gd name="T118" fmla="*/ 747969450 w 1259"/>
                <a:gd name="T119" fmla="*/ 875248318 h 1420"/>
                <a:gd name="T120" fmla="*/ 627874898 w 1259"/>
                <a:gd name="T121" fmla="*/ 909378436 h 1420"/>
                <a:gd name="T122" fmla="*/ 562589549 w 1259"/>
                <a:gd name="T123" fmla="*/ 973087626 h 1420"/>
                <a:gd name="T124" fmla="*/ 552916914 w 1259"/>
                <a:gd name="T125" fmla="*/ 1067893412 h 14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59"/>
                <a:gd name="T190" fmla="*/ 0 h 1420"/>
                <a:gd name="T191" fmla="*/ 1259 w 1259"/>
                <a:gd name="T192" fmla="*/ 1420 h 14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59" h="1420">
                  <a:moveTo>
                    <a:pt x="593" y="1420"/>
                  </a:moveTo>
                  <a:lnTo>
                    <a:pt x="581" y="1412"/>
                  </a:lnTo>
                  <a:lnTo>
                    <a:pt x="561" y="1400"/>
                  </a:lnTo>
                  <a:lnTo>
                    <a:pt x="553" y="1392"/>
                  </a:lnTo>
                  <a:lnTo>
                    <a:pt x="541" y="1368"/>
                  </a:lnTo>
                  <a:lnTo>
                    <a:pt x="541" y="1348"/>
                  </a:lnTo>
                  <a:lnTo>
                    <a:pt x="541" y="1332"/>
                  </a:lnTo>
                  <a:lnTo>
                    <a:pt x="549" y="1320"/>
                  </a:lnTo>
                  <a:lnTo>
                    <a:pt x="561" y="1308"/>
                  </a:lnTo>
                  <a:lnTo>
                    <a:pt x="561" y="1283"/>
                  </a:lnTo>
                  <a:lnTo>
                    <a:pt x="561" y="1251"/>
                  </a:lnTo>
                  <a:lnTo>
                    <a:pt x="549" y="1223"/>
                  </a:lnTo>
                  <a:lnTo>
                    <a:pt x="533" y="1191"/>
                  </a:lnTo>
                  <a:lnTo>
                    <a:pt x="533" y="1154"/>
                  </a:lnTo>
                  <a:lnTo>
                    <a:pt x="533" y="1114"/>
                  </a:lnTo>
                  <a:lnTo>
                    <a:pt x="545" y="1078"/>
                  </a:lnTo>
                  <a:lnTo>
                    <a:pt x="549" y="1041"/>
                  </a:lnTo>
                  <a:lnTo>
                    <a:pt x="541" y="1033"/>
                  </a:lnTo>
                  <a:lnTo>
                    <a:pt x="525" y="1029"/>
                  </a:lnTo>
                  <a:lnTo>
                    <a:pt x="500" y="1025"/>
                  </a:lnTo>
                  <a:lnTo>
                    <a:pt x="476" y="1025"/>
                  </a:lnTo>
                  <a:lnTo>
                    <a:pt x="456" y="1029"/>
                  </a:lnTo>
                  <a:lnTo>
                    <a:pt x="436" y="1033"/>
                  </a:lnTo>
                  <a:lnTo>
                    <a:pt x="383" y="1025"/>
                  </a:lnTo>
                  <a:lnTo>
                    <a:pt x="323" y="1009"/>
                  </a:lnTo>
                  <a:lnTo>
                    <a:pt x="303" y="1005"/>
                  </a:lnTo>
                  <a:lnTo>
                    <a:pt x="283" y="997"/>
                  </a:lnTo>
                  <a:lnTo>
                    <a:pt x="279" y="985"/>
                  </a:lnTo>
                  <a:lnTo>
                    <a:pt x="271" y="969"/>
                  </a:lnTo>
                  <a:lnTo>
                    <a:pt x="258" y="965"/>
                  </a:lnTo>
                  <a:lnTo>
                    <a:pt x="246" y="961"/>
                  </a:lnTo>
                  <a:lnTo>
                    <a:pt x="246" y="944"/>
                  </a:lnTo>
                  <a:lnTo>
                    <a:pt x="250" y="940"/>
                  </a:lnTo>
                  <a:lnTo>
                    <a:pt x="275" y="932"/>
                  </a:lnTo>
                  <a:lnTo>
                    <a:pt x="299" y="932"/>
                  </a:lnTo>
                  <a:lnTo>
                    <a:pt x="303" y="932"/>
                  </a:lnTo>
                  <a:lnTo>
                    <a:pt x="307" y="904"/>
                  </a:lnTo>
                  <a:lnTo>
                    <a:pt x="307" y="860"/>
                  </a:lnTo>
                  <a:lnTo>
                    <a:pt x="303" y="848"/>
                  </a:lnTo>
                  <a:lnTo>
                    <a:pt x="299" y="831"/>
                  </a:lnTo>
                  <a:lnTo>
                    <a:pt x="287" y="819"/>
                  </a:lnTo>
                  <a:lnTo>
                    <a:pt x="275" y="819"/>
                  </a:lnTo>
                  <a:lnTo>
                    <a:pt x="262" y="803"/>
                  </a:lnTo>
                  <a:lnTo>
                    <a:pt x="254" y="795"/>
                  </a:lnTo>
                  <a:lnTo>
                    <a:pt x="226" y="787"/>
                  </a:lnTo>
                  <a:lnTo>
                    <a:pt x="182" y="779"/>
                  </a:lnTo>
                  <a:lnTo>
                    <a:pt x="174" y="779"/>
                  </a:lnTo>
                  <a:lnTo>
                    <a:pt x="166" y="775"/>
                  </a:lnTo>
                  <a:lnTo>
                    <a:pt x="158" y="767"/>
                  </a:lnTo>
                  <a:lnTo>
                    <a:pt x="141" y="767"/>
                  </a:lnTo>
                  <a:lnTo>
                    <a:pt x="129" y="767"/>
                  </a:lnTo>
                  <a:lnTo>
                    <a:pt x="113" y="775"/>
                  </a:lnTo>
                  <a:lnTo>
                    <a:pt x="105" y="779"/>
                  </a:lnTo>
                  <a:lnTo>
                    <a:pt x="97" y="787"/>
                  </a:lnTo>
                  <a:lnTo>
                    <a:pt x="93" y="787"/>
                  </a:lnTo>
                  <a:lnTo>
                    <a:pt x="89" y="787"/>
                  </a:lnTo>
                  <a:lnTo>
                    <a:pt x="69" y="763"/>
                  </a:lnTo>
                  <a:lnTo>
                    <a:pt x="61" y="759"/>
                  </a:lnTo>
                  <a:lnTo>
                    <a:pt x="61" y="751"/>
                  </a:lnTo>
                  <a:lnTo>
                    <a:pt x="57" y="743"/>
                  </a:lnTo>
                  <a:lnTo>
                    <a:pt x="53" y="739"/>
                  </a:lnTo>
                  <a:lnTo>
                    <a:pt x="49" y="739"/>
                  </a:lnTo>
                  <a:lnTo>
                    <a:pt x="45" y="731"/>
                  </a:lnTo>
                  <a:lnTo>
                    <a:pt x="41" y="718"/>
                  </a:lnTo>
                  <a:lnTo>
                    <a:pt x="28" y="714"/>
                  </a:lnTo>
                  <a:lnTo>
                    <a:pt x="20" y="706"/>
                  </a:lnTo>
                  <a:lnTo>
                    <a:pt x="20" y="702"/>
                  </a:lnTo>
                  <a:lnTo>
                    <a:pt x="12" y="698"/>
                  </a:lnTo>
                  <a:lnTo>
                    <a:pt x="4" y="694"/>
                  </a:lnTo>
                  <a:lnTo>
                    <a:pt x="4" y="686"/>
                  </a:lnTo>
                  <a:lnTo>
                    <a:pt x="0" y="674"/>
                  </a:lnTo>
                  <a:lnTo>
                    <a:pt x="0" y="662"/>
                  </a:lnTo>
                  <a:lnTo>
                    <a:pt x="0" y="650"/>
                  </a:lnTo>
                  <a:lnTo>
                    <a:pt x="4" y="650"/>
                  </a:lnTo>
                  <a:lnTo>
                    <a:pt x="16" y="601"/>
                  </a:lnTo>
                  <a:lnTo>
                    <a:pt x="20" y="581"/>
                  </a:lnTo>
                  <a:lnTo>
                    <a:pt x="45" y="565"/>
                  </a:lnTo>
                  <a:lnTo>
                    <a:pt x="65" y="553"/>
                  </a:lnTo>
                  <a:lnTo>
                    <a:pt x="69" y="537"/>
                  </a:lnTo>
                  <a:lnTo>
                    <a:pt x="81" y="513"/>
                  </a:lnTo>
                  <a:lnTo>
                    <a:pt x="89" y="509"/>
                  </a:lnTo>
                  <a:lnTo>
                    <a:pt x="93" y="505"/>
                  </a:lnTo>
                  <a:lnTo>
                    <a:pt x="101" y="501"/>
                  </a:lnTo>
                  <a:lnTo>
                    <a:pt x="105" y="493"/>
                  </a:lnTo>
                  <a:lnTo>
                    <a:pt x="121" y="493"/>
                  </a:lnTo>
                  <a:lnTo>
                    <a:pt x="141" y="489"/>
                  </a:lnTo>
                  <a:lnTo>
                    <a:pt x="154" y="489"/>
                  </a:lnTo>
                  <a:lnTo>
                    <a:pt x="158" y="484"/>
                  </a:lnTo>
                  <a:lnTo>
                    <a:pt x="166" y="472"/>
                  </a:lnTo>
                  <a:lnTo>
                    <a:pt x="174" y="464"/>
                  </a:lnTo>
                  <a:lnTo>
                    <a:pt x="174" y="460"/>
                  </a:lnTo>
                  <a:lnTo>
                    <a:pt x="174" y="452"/>
                  </a:lnTo>
                  <a:lnTo>
                    <a:pt x="170" y="444"/>
                  </a:lnTo>
                  <a:lnTo>
                    <a:pt x="166" y="436"/>
                  </a:lnTo>
                  <a:lnTo>
                    <a:pt x="166" y="424"/>
                  </a:lnTo>
                  <a:lnTo>
                    <a:pt x="166" y="420"/>
                  </a:lnTo>
                  <a:lnTo>
                    <a:pt x="206" y="392"/>
                  </a:lnTo>
                  <a:lnTo>
                    <a:pt x="218" y="380"/>
                  </a:lnTo>
                  <a:lnTo>
                    <a:pt x="238" y="376"/>
                  </a:lnTo>
                  <a:lnTo>
                    <a:pt x="246" y="372"/>
                  </a:lnTo>
                  <a:lnTo>
                    <a:pt x="258" y="372"/>
                  </a:lnTo>
                  <a:lnTo>
                    <a:pt x="279" y="372"/>
                  </a:lnTo>
                  <a:lnTo>
                    <a:pt x="283" y="367"/>
                  </a:lnTo>
                  <a:lnTo>
                    <a:pt x="295" y="359"/>
                  </a:lnTo>
                  <a:lnTo>
                    <a:pt x="303" y="347"/>
                  </a:lnTo>
                  <a:lnTo>
                    <a:pt x="315" y="331"/>
                  </a:lnTo>
                  <a:lnTo>
                    <a:pt x="315" y="323"/>
                  </a:lnTo>
                  <a:lnTo>
                    <a:pt x="315" y="307"/>
                  </a:lnTo>
                  <a:lnTo>
                    <a:pt x="311" y="299"/>
                  </a:lnTo>
                  <a:lnTo>
                    <a:pt x="307" y="291"/>
                  </a:lnTo>
                  <a:lnTo>
                    <a:pt x="295" y="279"/>
                  </a:lnTo>
                  <a:lnTo>
                    <a:pt x="275" y="250"/>
                  </a:lnTo>
                  <a:lnTo>
                    <a:pt x="271" y="250"/>
                  </a:lnTo>
                  <a:lnTo>
                    <a:pt x="262" y="246"/>
                  </a:lnTo>
                  <a:lnTo>
                    <a:pt x="258" y="246"/>
                  </a:lnTo>
                  <a:lnTo>
                    <a:pt x="250" y="246"/>
                  </a:lnTo>
                  <a:lnTo>
                    <a:pt x="210" y="259"/>
                  </a:lnTo>
                  <a:lnTo>
                    <a:pt x="198" y="263"/>
                  </a:lnTo>
                  <a:lnTo>
                    <a:pt x="190" y="263"/>
                  </a:lnTo>
                  <a:lnTo>
                    <a:pt x="174" y="263"/>
                  </a:lnTo>
                  <a:lnTo>
                    <a:pt x="162" y="259"/>
                  </a:lnTo>
                  <a:lnTo>
                    <a:pt x="145" y="255"/>
                  </a:lnTo>
                  <a:lnTo>
                    <a:pt x="141" y="246"/>
                  </a:lnTo>
                  <a:lnTo>
                    <a:pt x="137" y="242"/>
                  </a:lnTo>
                  <a:lnTo>
                    <a:pt x="137" y="234"/>
                  </a:lnTo>
                  <a:lnTo>
                    <a:pt x="137" y="218"/>
                  </a:lnTo>
                  <a:lnTo>
                    <a:pt x="137" y="214"/>
                  </a:lnTo>
                  <a:lnTo>
                    <a:pt x="141" y="210"/>
                  </a:lnTo>
                  <a:lnTo>
                    <a:pt x="174" y="190"/>
                  </a:lnTo>
                  <a:lnTo>
                    <a:pt x="210" y="162"/>
                  </a:lnTo>
                  <a:lnTo>
                    <a:pt x="210" y="158"/>
                  </a:lnTo>
                  <a:lnTo>
                    <a:pt x="218" y="154"/>
                  </a:lnTo>
                  <a:lnTo>
                    <a:pt x="254" y="121"/>
                  </a:lnTo>
                  <a:lnTo>
                    <a:pt x="287" y="101"/>
                  </a:lnTo>
                  <a:lnTo>
                    <a:pt x="287" y="69"/>
                  </a:lnTo>
                  <a:lnTo>
                    <a:pt x="295" y="45"/>
                  </a:lnTo>
                  <a:lnTo>
                    <a:pt x="299" y="45"/>
                  </a:lnTo>
                  <a:lnTo>
                    <a:pt x="303" y="41"/>
                  </a:lnTo>
                  <a:lnTo>
                    <a:pt x="347" y="33"/>
                  </a:lnTo>
                  <a:lnTo>
                    <a:pt x="367" y="29"/>
                  </a:lnTo>
                  <a:lnTo>
                    <a:pt x="371" y="16"/>
                  </a:lnTo>
                  <a:lnTo>
                    <a:pt x="375" y="12"/>
                  </a:lnTo>
                  <a:lnTo>
                    <a:pt x="392" y="4"/>
                  </a:lnTo>
                  <a:lnTo>
                    <a:pt x="404" y="0"/>
                  </a:lnTo>
                  <a:lnTo>
                    <a:pt x="420" y="0"/>
                  </a:lnTo>
                  <a:lnTo>
                    <a:pt x="436" y="0"/>
                  </a:lnTo>
                  <a:lnTo>
                    <a:pt x="440" y="0"/>
                  </a:lnTo>
                  <a:lnTo>
                    <a:pt x="444" y="4"/>
                  </a:lnTo>
                  <a:lnTo>
                    <a:pt x="444" y="12"/>
                  </a:lnTo>
                  <a:lnTo>
                    <a:pt x="444" y="21"/>
                  </a:lnTo>
                  <a:lnTo>
                    <a:pt x="440" y="33"/>
                  </a:lnTo>
                  <a:lnTo>
                    <a:pt x="428" y="77"/>
                  </a:lnTo>
                  <a:lnTo>
                    <a:pt x="420" y="85"/>
                  </a:lnTo>
                  <a:lnTo>
                    <a:pt x="416" y="101"/>
                  </a:lnTo>
                  <a:lnTo>
                    <a:pt x="412" y="101"/>
                  </a:lnTo>
                  <a:lnTo>
                    <a:pt x="404" y="125"/>
                  </a:lnTo>
                  <a:lnTo>
                    <a:pt x="404" y="158"/>
                  </a:lnTo>
                  <a:lnTo>
                    <a:pt x="404" y="162"/>
                  </a:lnTo>
                  <a:lnTo>
                    <a:pt x="412" y="170"/>
                  </a:lnTo>
                  <a:lnTo>
                    <a:pt x="420" y="170"/>
                  </a:lnTo>
                  <a:lnTo>
                    <a:pt x="428" y="170"/>
                  </a:lnTo>
                  <a:lnTo>
                    <a:pt x="448" y="166"/>
                  </a:lnTo>
                  <a:lnTo>
                    <a:pt x="452" y="162"/>
                  </a:lnTo>
                  <a:lnTo>
                    <a:pt x="456" y="150"/>
                  </a:lnTo>
                  <a:lnTo>
                    <a:pt x="464" y="142"/>
                  </a:lnTo>
                  <a:lnTo>
                    <a:pt x="472" y="129"/>
                  </a:lnTo>
                  <a:lnTo>
                    <a:pt x="480" y="121"/>
                  </a:lnTo>
                  <a:lnTo>
                    <a:pt x="488" y="113"/>
                  </a:lnTo>
                  <a:lnTo>
                    <a:pt x="492" y="101"/>
                  </a:lnTo>
                  <a:lnTo>
                    <a:pt x="496" y="93"/>
                  </a:lnTo>
                  <a:lnTo>
                    <a:pt x="500" y="89"/>
                  </a:lnTo>
                  <a:lnTo>
                    <a:pt x="509" y="89"/>
                  </a:lnTo>
                  <a:lnTo>
                    <a:pt x="517" y="89"/>
                  </a:lnTo>
                  <a:lnTo>
                    <a:pt x="525" y="121"/>
                  </a:lnTo>
                  <a:lnTo>
                    <a:pt x="529" y="154"/>
                  </a:lnTo>
                  <a:lnTo>
                    <a:pt x="533" y="158"/>
                  </a:lnTo>
                  <a:lnTo>
                    <a:pt x="541" y="162"/>
                  </a:lnTo>
                  <a:lnTo>
                    <a:pt x="553" y="198"/>
                  </a:lnTo>
                  <a:lnTo>
                    <a:pt x="561" y="218"/>
                  </a:lnTo>
                  <a:lnTo>
                    <a:pt x="561" y="234"/>
                  </a:lnTo>
                  <a:lnTo>
                    <a:pt x="557" y="242"/>
                  </a:lnTo>
                  <a:lnTo>
                    <a:pt x="553" y="246"/>
                  </a:lnTo>
                  <a:lnTo>
                    <a:pt x="549" y="250"/>
                  </a:lnTo>
                  <a:lnTo>
                    <a:pt x="549" y="267"/>
                  </a:lnTo>
                  <a:lnTo>
                    <a:pt x="549" y="283"/>
                  </a:lnTo>
                  <a:lnTo>
                    <a:pt x="565" y="311"/>
                  </a:lnTo>
                  <a:lnTo>
                    <a:pt x="569" y="331"/>
                  </a:lnTo>
                  <a:lnTo>
                    <a:pt x="593" y="355"/>
                  </a:lnTo>
                  <a:lnTo>
                    <a:pt x="609" y="384"/>
                  </a:lnTo>
                  <a:lnTo>
                    <a:pt x="617" y="392"/>
                  </a:lnTo>
                  <a:lnTo>
                    <a:pt x="621" y="396"/>
                  </a:lnTo>
                  <a:lnTo>
                    <a:pt x="674" y="396"/>
                  </a:lnTo>
                  <a:lnTo>
                    <a:pt x="726" y="396"/>
                  </a:lnTo>
                  <a:lnTo>
                    <a:pt x="730" y="384"/>
                  </a:lnTo>
                  <a:lnTo>
                    <a:pt x="738" y="376"/>
                  </a:lnTo>
                  <a:lnTo>
                    <a:pt x="747" y="372"/>
                  </a:lnTo>
                  <a:lnTo>
                    <a:pt x="755" y="372"/>
                  </a:lnTo>
                  <a:lnTo>
                    <a:pt x="755" y="367"/>
                  </a:lnTo>
                  <a:lnTo>
                    <a:pt x="759" y="359"/>
                  </a:lnTo>
                  <a:lnTo>
                    <a:pt x="775" y="359"/>
                  </a:lnTo>
                  <a:lnTo>
                    <a:pt x="787" y="359"/>
                  </a:lnTo>
                  <a:lnTo>
                    <a:pt x="787" y="384"/>
                  </a:lnTo>
                  <a:lnTo>
                    <a:pt x="783" y="408"/>
                  </a:lnTo>
                  <a:lnTo>
                    <a:pt x="787" y="416"/>
                  </a:lnTo>
                  <a:lnTo>
                    <a:pt x="791" y="440"/>
                  </a:lnTo>
                  <a:lnTo>
                    <a:pt x="803" y="460"/>
                  </a:lnTo>
                  <a:lnTo>
                    <a:pt x="815" y="484"/>
                  </a:lnTo>
                  <a:lnTo>
                    <a:pt x="819" y="489"/>
                  </a:lnTo>
                  <a:lnTo>
                    <a:pt x="827" y="493"/>
                  </a:lnTo>
                  <a:lnTo>
                    <a:pt x="835" y="529"/>
                  </a:lnTo>
                  <a:lnTo>
                    <a:pt x="839" y="553"/>
                  </a:lnTo>
                  <a:lnTo>
                    <a:pt x="859" y="565"/>
                  </a:lnTo>
                  <a:lnTo>
                    <a:pt x="872" y="577"/>
                  </a:lnTo>
                  <a:lnTo>
                    <a:pt x="888" y="577"/>
                  </a:lnTo>
                  <a:lnTo>
                    <a:pt x="904" y="581"/>
                  </a:lnTo>
                  <a:lnTo>
                    <a:pt x="908" y="585"/>
                  </a:lnTo>
                  <a:lnTo>
                    <a:pt x="920" y="589"/>
                  </a:lnTo>
                  <a:lnTo>
                    <a:pt x="936" y="589"/>
                  </a:lnTo>
                  <a:lnTo>
                    <a:pt x="948" y="589"/>
                  </a:lnTo>
                  <a:lnTo>
                    <a:pt x="960" y="585"/>
                  </a:lnTo>
                  <a:lnTo>
                    <a:pt x="981" y="585"/>
                  </a:lnTo>
                  <a:lnTo>
                    <a:pt x="993" y="593"/>
                  </a:lnTo>
                  <a:lnTo>
                    <a:pt x="1005" y="601"/>
                  </a:lnTo>
                  <a:lnTo>
                    <a:pt x="1005" y="610"/>
                  </a:lnTo>
                  <a:lnTo>
                    <a:pt x="1009" y="610"/>
                  </a:lnTo>
                  <a:lnTo>
                    <a:pt x="1013" y="610"/>
                  </a:lnTo>
                  <a:lnTo>
                    <a:pt x="1017" y="610"/>
                  </a:lnTo>
                  <a:lnTo>
                    <a:pt x="1029" y="601"/>
                  </a:lnTo>
                  <a:lnTo>
                    <a:pt x="1033" y="593"/>
                  </a:lnTo>
                  <a:lnTo>
                    <a:pt x="1033" y="585"/>
                  </a:lnTo>
                  <a:lnTo>
                    <a:pt x="1037" y="585"/>
                  </a:lnTo>
                  <a:lnTo>
                    <a:pt x="1045" y="581"/>
                  </a:lnTo>
                  <a:lnTo>
                    <a:pt x="1057" y="581"/>
                  </a:lnTo>
                  <a:lnTo>
                    <a:pt x="1069" y="577"/>
                  </a:lnTo>
                  <a:lnTo>
                    <a:pt x="1081" y="589"/>
                  </a:lnTo>
                  <a:lnTo>
                    <a:pt x="1093" y="614"/>
                  </a:lnTo>
                  <a:lnTo>
                    <a:pt x="1098" y="638"/>
                  </a:lnTo>
                  <a:lnTo>
                    <a:pt x="1098" y="642"/>
                  </a:lnTo>
                  <a:lnTo>
                    <a:pt x="1122" y="642"/>
                  </a:lnTo>
                  <a:lnTo>
                    <a:pt x="1142" y="650"/>
                  </a:lnTo>
                  <a:lnTo>
                    <a:pt x="1150" y="642"/>
                  </a:lnTo>
                  <a:lnTo>
                    <a:pt x="1162" y="642"/>
                  </a:lnTo>
                  <a:lnTo>
                    <a:pt x="1162" y="638"/>
                  </a:lnTo>
                  <a:lnTo>
                    <a:pt x="1174" y="638"/>
                  </a:lnTo>
                  <a:lnTo>
                    <a:pt x="1186" y="638"/>
                  </a:lnTo>
                  <a:lnTo>
                    <a:pt x="1186" y="642"/>
                  </a:lnTo>
                  <a:lnTo>
                    <a:pt x="1190" y="650"/>
                  </a:lnTo>
                  <a:lnTo>
                    <a:pt x="1190" y="666"/>
                  </a:lnTo>
                  <a:lnTo>
                    <a:pt x="1190" y="686"/>
                  </a:lnTo>
                  <a:lnTo>
                    <a:pt x="1186" y="694"/>
                  </a:lnTo>
                  <a:lnTo>
                    <a:pt x="1178" y="702"/>
                  </a:lnTo>
                  <a:lnTo>
                    <a:pt x="1178" y="739"/>
                  </a:lnTo>
                  <a:lnTo>
                    <a:pt x="1178" y="775"/>
                  </a:lnTo>
                  <a:lnTo>
                    <a:pt x="1186" y="779"/>
                  </a:lnTo>
                  <a:lnTo>
                    <a:pt x="1190" y="787"/>
                  </a:lnTo>
                  <a:lnTo>
                    <a:pt x="1194" y="799"/>
                  </a:lnTo>
                  <a:lnTo>
                    <a:pt x="1194" y="827"/>
                  </a:lnTo>
                  <a:lnTo>
                    <a:pt x="1194" y="848"/>
                  </a:lnTo>
                  <a:lnTo>
                    <a:pt x="1194" y="876"/>
                  </a:lnTo>
                  <a:lnTo>
                    <a:pt x="1198" y="896"/>
                  </a:lnTo>
                  <a:lnTo>
                    <a:pt x="1206" y="908"/>
                  </a:lnTo>
                  <a:lnTo>
                    <a:pt x="1223" y="961"/>
                  </a:lnTo>
                  <a:lnTo>
                    <a:pt x="1239" y="977"/>
                  </a:lnTo>
                  <a:lnTo>
                    <a:pt x="1251" y="993"/>
                  </a:lnTo>
                  <a:lnTo>
                    <a:pt x="1255" y="1005"/>
                  </a:lnTo>
                  <a:lnTo>
                    <a:pt x="1259" y="1025"/>
                  </a:lnTo>
                  <a:lnTo>
                    <a:pt x="1255" y="1041"/>
                  </a:lnTo>
                  <a:lnTo>
                    <a:pt x="1255" y="1061"/>
                  </a:lnTo>
                  <a:lnTo>
                    <a:pt x="1251" y="1061"/>
                  </a:lnTo>
                  <a:lnTo>
                    <a:pt x="1251" y="1074"/>
                  </a:lnTo>
                  <a:lnTo>
                    <a:pt x="1243" y="1074"/>
                  </a:lnTo>
                  <a:lnTo>
                    <a:pt x="1239" y="1078"/>
                  </a:lnTo>
                  <a:lnTo>
                    <a:pt x="1231" y="1078"/>
                  </a:lnTo>
                  <a:lnTo>
                    <a:pt x="1214" y="1078"/>
                  </a:lnTo>
                  <a:lnTo>
                    <a:pt x="1206" y="1074"/>
                  </a:lnTo>
                  <a:lnTo>
                    <a:pt x="1194" y="1061"/>
                  </a:lnTo>
                  <a:lnTo>
                    <a:pt x="1170" y="1061"/>
                  </a:lnTo>
                  <a:lnTo>
                    <a:pt x="1146" y="1061"/>
                  </a:lnTo>
                  <a:lnTo>
                    <a:pt x="1118" y="1065"/>
                  </a:lnTo>
                  <a:lnTo>
                    <a:pt x="1093" y="1074"/>
                  </a:lnTo>
                  <a:lnTo>
                    <a:pt x="1085" y="1090"/>
                  </a:lnTo>
                  <a:lnTo>
                    <a:pt x="1073" y="1134"/>
                  </a:lnTo>
                  <a:lnTo>
                    <a:pt x="1069" y="1154"/>
                  </a:lnTo>
                  <a:lnTo>
                    <a:pt x="1061" y="1174"/>
                  </a:lnTo>
                  <a:lnTo>
                    <a:pt x="1049" y="1174"/>
                  </a:lnTo>
                  <a:lnTo>
                    <a:pt x="1037" y="1182"/>
                  </a:lnTo>
                  <a:lnTo>
                    <a:pt x="1029" y="1191"/>
                  </a:lnTo>
                  <a:lnTo>
                    <a:pt x="1013" y="1191"/>
                  </a:lnTo>
                  <a:lnTo>
                    <a:pt x="1005" y="1191"/>
                  </a:lnTo>
                  <a:lnTo>
                    <a:pt x="993" y="1186"/>
                  </a:lnTo>
                  <a:lnTo>
                    <a:pt x="981" y="1174"/>
                  </a:lnTo>
                  <a:lnTo>
                    <a:pt x="976" y="1166"/>
                  </a:lnTo>
                  <a:lnTo>
                    <a:pt x="972" y="1154"/>
                  </a:lnTo>
                  <a:lnTo>
                    <a:pt x="952" y="1154"/>
                  </a:lnTo>
                  <a:lnTo>
                    <a:pt x="940" y="1150"/>
                  </a:lnTo>
                  <a:lnTo>
                    <a:pt x="928" y="1154"/>
                  </a:lnTo>
                  <a:lnTo>
                    <a:pt x="920" y="1154"/>
                  </a:lnTo>
                  <a:lnTo>
                    <a:pt x="904" y="1174"/>
                  </a:lnTo>
                  <a:lnTo>
                    <a:pt x="888" y="1191"/>
                  </a:lnTo>
                  <a:lnTo>
                    <a:pt x="855" y="1195"/>
                  </a:lnTo>
                  <a:lnTo>
                    <a:pt x="779" y="1199"/>
                  </a:lnTo>
                  <a:lnTo>
                    <a:pt x="759" y="1207"/>
                  </a:lnTo>
                  <a:lnTo>
                    <a:pt x="738" y="1223"/>
                  </a:lnTo>
                  <a:lnTo>
                    <a:pt x="722" y="1255"/>
                  </a:lnTo>
                  <a:lnTo>
                    <a:pt x="710" y="1275"/>
                  </a:lnTo>
                  <a:lnTo>
                    <a:pt x="698" y="1283"/>
                  </a:lnTo>
                  <a:lnTo>
                    <a:pt x="686" y="1299"/>
                  </a:lnTo>
                  <a:lnTo>
                    <a:pt x="690" y="1340"/>
                  </a:lnTo>
                  <a:lnTo>
                    <a:pt x="690" y="1384"/>
                  </a:lnTo>
                  <a:lnTo>
                    <a:pt x="690" y="1392"/>
                  </a:lnTo>
                  <a:lnTo>
                    <a:pt x="686" y="1408"/>
                  </a:lnTo>
                  <a:lnTo>
                    <a:pt x="674" y="1412"/>
                  </a:lnTo>
                  <a:lnTo>
                    <a:pt x="666" y="1416"/>
                  </a:lnTo>
                  <a:lnTo>
                    <a:pt x="630" y="1416"/>
                  </a:lnTo>
                  <a:lnTo>
                    <a:pt x="593" y="14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grpSp>
          <p:nvGrpSpPr>
            <p:cNvPr id="90" name="Группа 63"/>
            <p:cNvGrpSpPr/>
            <p:nvPr/>
          </p:nvGrpSpPr>
          <p:grpSpPr>
            <a:xfrm>
              <a:off x="7018539" y="2743697"/>
              <a:ext cx="1054117" cy="930679"/>
              <a:chOff x="7018539" y="2743001"/>
              <a:chExt cx="1054117" cy="930679"/>
            </a:xfrm>
            <a:solidFill>
              <a:srgbClr val="FFFF99"/>
            </a:solidFill>
            <a:effectLst/>
          </p:grpSpPr>
          <p:sp>
            <p:nvSpPr>
              <p:cNvPr id="150" name="Freeform 54"/>
              <p:cNvSpPr>
                <a:spLocks/>
              </p:cNvSpPr>
              <p:nvPr/>
            </p:nvSpPr>
            <p:spPr bwMode="auto">
              <a:xfrm>
                <a:off x="7018539" y="2808028"/>
                <a:ext cx="1054117" cy="865652"/>
              </a:xfrm>
              <a:custGeom>
                <a:avLst/>
                <a:gdLst>
                  <a:gd name="T0" fmla="*/ 1966 w 1174"/>
                  <a:gd name="T1" fmla="*/ 2013 h 972"/>
                  <a:gd name="T2" fmla="*/ 1803 w 1174"/>
                  <a:gd name="T3" fmla="*/ 1909 h 972"/>
                  <a:gd name="T4" fmla="*/ 1638 w 1174"/>
                  <a:gd name="T5" fmla="*/ 1847 h 972"/>
                  <a:gd name="T6" fmla="*/ 1517 w 1174"/>
                  <a:gd name="T7" fmla="*/ 1830 h 972"/>
                  <a:gd name="T8" fmla="*/ 1421 w 1174"/>
                  <a:gd name="T9" fmla="*/ 1987 h 972"/>
                  <a:gd name="T10" fmla="*/ 1335 w 1174"/>
                  <a:gd name="T11" fmla="*/ 2030 h 972"/>
                  <a:gd name="T12" fmla="*/ 1257 w 1174"/>
                  <a:gd name="T13" fmla="*/ 2021 h 972"/>
                  <a:gd name="T14" fmla="*/ 1118 w 1174"/>
                  <a:gd name="T15" fmla="*/ 1927 h 972"/>
                  <a:gd name="T16" fmla="*/ 1040 w 1174"/>
                  <a:gd name="T17" fmla="*/ 1821 h 972"/>
                  <a:gd name="T18" fmla="*/ 926 w 1174"/>
                  <a:gd name="T19" fmla="*/ 1778 h 972"/>
                  <a:gd name="T20" fmla="*/ 763 w 1174"/>
                  <a:gd name="T21" fmla="*/ 1658 h 972"/>
                  <a:gd name="T22" fmla="*/ 597 w 1174"/>
                  <a:gd name="T23" fmla="*/ 1552 h 972"/>
                  <a:gd name="T24" fmla="*/ 511 w 1174"/>
                  <a:gd name="T25" fmla="*/ 1441 h 972"/>
                  <a:gd name="T26" fmla="*/ 458 w 1174"/>
                  <a:gd name="T27" fmla="*/ 1363 h 972"/>
                  <a:gd name="T28" fmla="*/ 363 w 1174"/>
                  <a:gd name="T29" fmla="*/ 1206 h 972"/>
                  <a:gd name="T30" fmla="*/ 312 w 1174"/>
                  <a:gd name="T31" fmla="*/ 1112 h 972"/>
                  <a:gd name="T32" fmla="*/ 380 w 1174"/>
                  <a:gd name="T33" fmla="*/ 937 h 972"/>
                  <a:gd name="T34" fmla="*/ 303 w 1174"/>
                  <a:gd name="T35" fmla="*/ 841 h 972"/>
                  <a:gd name="T36" fmla="*/ 17 w 1174"/>
                  <a:gd name="T37" fmla="*/ 781 h 972"/>
                  <a:gd name="T38" fmla="*/ 9 w 1174"/>
                  <a:gd name="T39" fmla="*/ 686 h 972"/>
                  <a:gd name="T40" fmla="*/ 286 w 1174"/>
                  <a:gd name="T41" fmla="*/ 460 h 972"/>
                  <a:gd name="T42" fmla="*/ 320 w 1174"/>
                  <a:gd name="T43" fmla="*/ 174 h 972"/>
                  <a:gd name="T44" fmla="*/ 372 w 1174"/>
                  <a:gd name="T45" fmla="*/ 95 h 972"/>
                  <a:gd name="T46" fmla="*/ 441 w 1174"/>
                  <a:gd name="T47" fmla="*/ 0 h 972"/>
                  <a:gd name="T48" fmla="*/ 511 w 1174"/>
                  <a:gd name="T49" fmla="*/ 60 h 972"/>
                  <a:gd name="T50" fmla="*/ 563 w 1174"/>
                  <a:gd name="T51" fmla="*/ 140 h 972"/>
                  <a:gd name="T52" fmla="*/ 763 w 1174"/>
                  <a:gd name="T53" fmla="*/ 286 h 972"/>
                  <a:gd name="T54" fmla="*/ 1066 w 1174"/>
                  <a:gd name="T55" fmla="*/ 260 h 972"/>
                  <a:gd name="T56" fmla="*/ 1212 w 1174"/>
                  <a:gd name="T57" fmla="*/ 286 h 972"/>
                  <a:gd name="T58" fmla="*/ 1274 w 1174"/>
                  <a:gd name="T59" fmla="*/ 383 h 972"/>
                  <a:gd name="T60" fmla="*/ 1178 w 1174"/>
                  <a:gd name="T61" fmla="*/ 529 h 972"/>
                  <a:gd name="T62" fmla="*/ 1178 w 1174"/>
                  <a:gd name="T63" fmla="*/ 660 h 972"/>
                  <a:gd name="T64" fmla="*/ 1395 w 1174"/>
                  <a:gd name="T65" fmla="*/ 634 h 972"/>
                  <a:gd name="T66" fmla="*/ 1455 w 1174"/>
                  <a:gd name="T67" fmla="*/ 520 h 972"/>
                  <a:gd name="T68" fmla="*/ 1577 w 1174"/>
                  <a:gd name="T69" fmla="*/ 383 h 972"/>
                  <a:gd name="T70" fmla="*/ 1638 w 1174"/>
                  <a:gd name="T71" fmla="*/ 400 h 972"/>
                  <a:gd name="T72" fmla="*/ 1880 w 1174"/>
                  <a:gd name="T73" fmla="*/ 529 h 972"/>
                  <a:gd name="T74" fmla="*/ 1932 w 1174"/>
                  <a:gd name="T75" fmla="*/ 634 h 972"/>
                  <a:gd name="T76" fmla="*/ 2106 w 1174"/>
                  <a:gd name="T77" fmla="*/ 669 h 972"/>
                  <a:gd name="T78" fmla="*/ 2280 w 1174"/>
                  <a:gd name="T79" fmla="*/ 660 h 972"/>
                  <a:gd name="T80" fmla="*/ 2349 w 1174"/>
                  <a:gd name="T81" fmla="*/ 781 h 972"/>
                  <a:gd name="T82" fmla="*/ 2366 w 1174"/>
                  <a:gd name="T83" fmla="*/ 841 h 972"/>
                  <a:gd name="T84" fmla="*/ 2254 w 1174"/>
                  <a:gd name="T85" fmla="*/ 1023 h 972"/>
                  <a:gd name="T86" fmla="*/ 2235 w 1174"/>
                  <a:gd name="T87" fmla="*/ 1172 h 972"/>
                  <a:gd name="T88" fmla="*/ 2123 w 1174"/>
                  <a:gd name="T89" fmla="*/ 1398 h 972"/>
                  <a:gd name="T90" fmla="*/ 2140 w 1174"/>
                  <a:gd name="T91" fmla="*/ 1535 h 972"/>
                  <a:gd name="T92" fmla="*/ 2263 w 1174"/>
                  <a:gd name="T93" fmla="*/ 1484 h 972"/>
                  <a:gd name="T94" fmla="*/ 2375 w 1174"/>
                  <a:gd name="T95" fmla="*/ 1718 h 972"/>
                  <a:gd name="T96" fmla="*/ 2461 w 1174"/>
                  <a:gd name="T97" fmla="*/ 1778 h 972"/>
                  <a:gd name="T98" fmla="*/ 2523 w 1174"/>
                  <a:gd name="T99" fmla="*/ 1884 h 972"/>
                  <a:gd name="T100" fmla="*/ 2443 w 1174"/>
                  <a:gd name="T101" fmla="*/ 1944 h 972"/>
                  <a:gd name="T102" fmla="*/ 2375 w 1174"/>
                  <a:gd name="T103" fmla="*/ 2004 h 972"/>
                  <a:gd name="T104" fmla="*/ 2226 w 1174"/>
                  <a:gd name="T105" fmla="*/ 1952 h 972"/>
                  <a:gd name="T106" fmla="*/ 2175 w 1174"/>
                  <a:gd name="T107" fmla="*/ 2030 h 972"/>
                  <a:gd name="T108" fmla="*/ 2072 w 1174"/>
                  <a:gd name="T109" fmla="*/ 2090 h 9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74"/>
                  <a:gd name="T166" fmla="*/ 0 h 972"/>
                  <a:gd name="T167" fmla="*/ 1174 w 1174"/>
                  <a:gd name="T168" fmla="*/ 972 h 97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74" h="972">
                    <a:moveTo>
                      <a:pt x="944" y="972"/>
                    </a:moveTo>
                    <a:lnTo>
                      <a:pt x="936" y="964"/>
                    </a:lnTo>
                    <a:lnTo>
                      <a:pt x="927" y="964"/>
                    </a:lnTo>
                    <a:lnTo>
                      <a:pt x="923" y="948"/>
                    </a:lnTo>
                    <a:lnTo>
                      <a:pt x="915" y="936"/>
                    </a:lnTo>
                    <a:lnTo>
                      <a:pt x="903" y="908"/>
                    </a:lnTo>
                    <a:lnTo>
                      <a:pt x="899" y="900"/>
                    </a:lnTo>
                    <a:lnTo>
                      <a:pt x="891" y="896"/>
                    </a:lnTo>
                    <a:lnTo>
                      <a:pt x="883" y="892"/>
                    </a:lnTo>
                    <a:lnTo>
                      <a:pt x="839" y="888"/>
                    </a:lnTo>
                    <a:lnTo>
                      <a:pt x="823" y="880"/>
                    </a:lnTo>
                    <a:lnTo>
                      <a:pt x="815" y="868"/>
                    </a:lnTo>
                    <a:lnTo>
                      <a:pt x="798" y="859"/>
                    </a:lnTo>
                    <a:lnTo>
                      <a:pt x="782" y="859"/>
                    </a:lnTo>
                    <a:lnTo>
                      <a:pt x="762" y="859"/>
                    </a:lnTo>
                    <a:lnTo>
                      <a:pt x="742" y="851"/>
                    </a:lnTo>
                    <a:lnTo>
                      <a:pt x="734" y="851"/>
                    </a:lnTo>
                    <a:lnTo>
                      <a:pt x="722" y="851"/>
                    </a:lnTo>
                    <a:lnTo>
                      <a:pt x="714" y="851"/>
                    </a:lnTo>
                    <a:lnTo>
                      <a:pt x="706" y="851"/>
                    </a:lnTo>
                    <a:lnTo>
                      <a:pt x="702" y="851"/>
                    </a:lnTo>
                    <a:lnTo>
                      <a:pt x="677" y="892"/>
                    </a:lnTo>
                    <a:lnTo>
                      <a:pt x="665" y="908"/>
                    </a:lnTo>
                    <a:lnTo>
                      <a:pt x="665" y="916"/>
                    </a:lnTo>
                    <a:lnTo>
                      <a:pt x="661" y="924"/>
                    </a:lnTo>
                    <a:lnTo>
                      <a:pt x="649" y="928"/>
                    </a:lnTo>
                    <a:lnTo>
                      <a:pt x="645" y="932"/>
                    </a:lnTo>
                    <a:lnTo>
                      <a:pt x="641" y="936"/>
                    </a:lnTo>
                    <a:lnTo>
                      <a:pt x="637" y="940"/>
                    </a:lnTo>
                    <a:lnTo>
                      <a:pt x="621" y="944"/>
                    </a:lnTo>
                    <a:lnTo>
                      <a:pt x="613" y="948"/>
                    </a:lnTo>
                    <a:lnTo>
                      <a:pt x="597" y="948"/>
                    </a:lnTo>
                    <a:lnTo>
                      <a:pt x="585" y="948"/>
                    </a:lnTo>
                    <a:lnTo>
                      <a:pt x="585" y="944"/>
                    </a:lnTo>
                    <a:lnTo>
                      <a:pt x="585" y="940"/>
                    </a:lnTo>
                    <a:lnTo>
                      <a:pt x="560" y="932"/>
                    </a:lnTo>
                    <a:lnTo>
                      <a:pt x="536" y="924"/>
                    </a:lnTo>
                    <a:lnTo>
                      <a:pt x="528" y="912"/>
                    </a:lnTo>
                    <a:lnTo>
                      <a:pt x="524" y="904"/>
                    </a:lnTo>
                    <a:lnTo>
                      <a:pt x="520" y="896"/>
                    </a:lnTo>
                    <a:lnTo>
                      <a:pt x="512" y="876"/>
                    </a:lnTo>
                    <a:lnTo>
                      <a:pt x="508" y="868"/>
                    </a:lnTo>
                    <a:lnTo>
                      <a:pt x="496" y="851"/>
                    </a:lnTo>
                    <a:lnTo>
                      <a:pt x="492" y="851"/>
                    </a:lnTo>
                    <a:lnTo>
                      <a:pt x="484" y="847"/>
                    </a:lnTo>
                    <a:lnTo>
                      <a:pt x="468" y="847"/>
                    </a:lnTo>
                    <a:lnTo>
                      <a:pt x="447" y="847"/>
                    </a:lnTo>
                    <a:lnTo>
                      <a:pt x="443" y="839"/>
                    </a:lnTo>
                    <a:lnTo>
                      <a:pt x="431" y="835"/>
                    </a:lnTo>
                    <a:lnTo>
                      <a:pt x="431" y="827"/>
                    </a:lnTo>
                    <a:lnTo>
                      <a:pt x="427" y="815"/>
                    </a:lnTo>
                    <a:lnTo>
                      <a:pt x="407" y="787"/>
                    </a:lnTo>
                    <a:lnTo>
                      <a:pt x="395" y="775"/>
                    </a:lnTo>
                    <a:lnTo>
                      <a:pt x="375" y="775"/>
                    </a:lnTo>
                    <a:lnTo>
                      <a:pt x="355" y="771"/>
                    </a:lnTo>
                    <a:lnTo>
                      <a:pt x="339" y="763"/>
                    </a:lnTo>
                    <a:lnTo>
                      <a:pt x="318" y="751"/>
                    </a:lnTo>
                    <a:lnTo>
                      <a:pt x="314" y="738"/>
                    </a:lnTo>
                    <a:lnTo>
                      <a:pt x="302" y="730"/>
                    </a:lnTo>
                    <a:lnTo>
                      <a:pt x="278" y="722"/>
                    </a:lnTo>
                    <a:lnTo>
                      <a:pt x="258" y="714"/>
                    </a:lnTo>
                    <a:lnTo>
                      <a:pt x="254" y="702"/>
                    </a:lnTo>
                    <a:lnTo>
                      <a:pt x="246" y="690"/>
                    </a:lnTo>
                    <a:lnTo>
                      <a:pt x="238" y="678"/>
                    </a:lnTo>
                    <a:lnTo>
                      <a:pt x="238" y="670"/>
                    </a:lnTo>
                    <a:lnTo>
                      <a:pt x="230" y="658"/>
                    </a:lnTo>
                    <a:lnTo>
                      <a:pt x="222" y="646"/>
                    </a:lnTo>
                    <a:lnTo>
                      <a:pt x="222" y="642"/>
                    </a:lnTo>
                    <a:lnTo>
                      <a:pt x="213" y="638"/>
                    </a:lnTo>
                    <a:lnTo>
                      <a:pt x="213" y="634"/>
                    </a:lnTo>
                    <a:lnTo>
                      <a:pt x="205" y="629"/>
                    </a:lnTo>
                    <a:lnTo>
                      <a:pt x="205" y="621"/>
                    </a:lnTo>
                    <a:lnTo>
                      <a:pt x="201" y="605"/>
                    </a:lnTo>
                    <a:lnTo>
                      <a:pt x="181" y="585"/>
                    </a:lnTo>
                    <a:lnTo>
                      <a:pt x="169" y="561"/>
                    </a:lnTo>
                    <a:lnTo>
                      <a:pt x="157" y="557"/>
                    </a:lnTo>
                    <a:lnTo>
                      <a:pt x="145" y="549"/>
                    </a:lnTo>
                    <a:lnTo>
                      <a:pt x="145" y="545"/>
                    </a:lnTo>
                    <a:lnTo>
                      <a:pt x="145" y="533"/>
                    </a:lnTo>
                    <a:lnTo>
                      <a:pt x="145" y="517"/>
                    </a:lnTo>
                    <a:lnTo>
                      <a:pt x="145" y="492"/>
                    </a:lnTo>
                    <a:lnTo>
                      <a:pt x="153" y="476"/>
                    </a:lnTo>
                    <a:lnTo>
                      <a:pt x="157" y="452"/>
                    </a:lnTo>
                    <a:lnTo>
                      <a:pt x="169" y="444"/>
                    </a:lnTo>
                    <a:lnTo>
                      <a:pt x="177" y="436"/>
                    </a:lnTo>
                    <a:lnTo>
                      <a:pt x="177" y="428"/>
                    </a:lnTo>
                    <a:lnTo>
                      <a:pt x="177" y="420"/>
                    </a:lnTo>
                    <a:lnTo>
                      <a:pt x="173" y="404"/>
                    </a:lnTo>
                    <a:lnTo>
                      <a:pt x="169" y="391"/>
                    </a:lnTo>
                    <a:lnTo>
                      <a:pt x="141" y="391"/>
                    </a:lnTo>
                    <a:lnTo>
                      <a:pt x="105" y="387"/>
                    </a:lnTo>
                    <a:lnTo>
                      <a:pt x="96" y="379"/>
                    </a:lnTo>
                    <a:lnTo>
                      <a:pt x="72" y="367"/>
                    </a:lnTo>
                    <a:lnTo>
                      <a:pt x="40" y="367"/>
                    </a:lnTo>
                    <a:lnTo>
                      <a:pt x="8" y="363"/>
                    </a:lnTo>
                    <a:lnTo>
                      <a:pt x="4" y="355"/>
                    </a:lnTo>
                    <a:lnTo>
                      <a:pt x="0" y="355"/>
                    </a:lnTo>
                    <a:lnTo>
                      <a:pt x="0" y="339"/>
                    </a:lnTo>
                    <a:lnTo>
                      <a:pt x="0" y="327"/>
                    </a:lnTo>
                    <a:lnTo>
                      <a:pt x="4" y="319"/>
                    </a:lnTo>
                    <a:lnTo>
                      <a:pt x="8" y="270"/>
                    </a:lnTo>
                    <a:lnTo>
                      <a:pt x="16" y="234"/>
                    </a:lnTo>
                    <a:lnTo>
                      <a:pt x="56" y="226"/>
                    </a:lnTo>
                    <a:lnTo>
                      <a:pt x="100" y="222"/>
                    </a:lnTo>
                    <a:lnTo>
                      <a:pt x="133" y="214"/>
                    </a:lnTo>
                    <a:lnTo>
                      <a:pt x="145" y="206"/>
                    </a:lnTo>
                    <a:lnTo>
                      <a:pt x="145" y="141"/>
                    </a:lnTo>
                    <a:lnTo>
                      <a:pt x="145" y="125"/>
                    </a:lnTo>
                    <a:lnTo>
                      <a:pt x="145" y="101"/>
                    </a:lnTo>
                    <a:lnTo>
                      <a:pt x="149" y="81"/>
                    </a:lnTo>
                    <a:lnTo>
                      <a:pt x="157" y="81"/>
                    </a:lnTo>
                    <a:lnTo>
                      <a:pt x="165" y="81"/>
                    </a:lnTo>
                    <a:lnTo>
                      <a:pt x="169" y="77"/>
                    </a:lnTo>
                    <a:lnTo>
                      <a:pt x="173" y="73"/>
                    </a:lnTo>
                    <a:lnTo>
                      <a:pt x="173" y="44"/>
                    </a:lnTo>
                    <a:lnTo>
                      <a:pt x="173" y="24"/>
                    </a:lnTo>
                    <a:lnTo>
                      <a:pt x="169" y="16"/>
                    </a:lnTo>
                    <a:lnTo>
                      <a:pt x="169" y="4"/>
                    </a:lnTo>
                    <a:lnTo>
                      <a:pt x="185" y="0"/>
                    </a:lnTo>
                    <a:lnTo>
                      <a:pt x="205" y="0"/>
                    </a:lnTo>
                    <a:lnTo>
                      <a:pt x="213" y="0"/>
                    </a:lnTo>
                    <a:lnTo>
                      <a:pt x="222" y="0"/>
                    </a:lnTo>
                    <a:lnTo>
                      <a:pt x="230" y="8"/>
                    </a:lnTo>
                    <a:lnTo>
                      <a:pt x="238" y="16"/>
                    </a:lnTo>
                    <a:lnTo>
                      <a:pt x="238" y="28"/>
                    </a:lnTo>
                    <a:lnTo>
                      <a:pt x="246" y="40"/>
                    </a:lnTo>
                    <a:lnTo>
                      <a:pt x="250" y="44"/>
                    </a:lnTo>
                    <a:lnTo>
                      <a:pt x="254" y="44"/>
                    </a:lnTo>
                    <a:lnTo>
                      <a:pt x="258" y="57"/>
                    </a:lnTo>
                    <a:lnTo>
                      <a:pt x="262" y="65"/>
                    </a:lnTo>
                    <a:lnTo>
                      <a:pt x="274" y="85"/>
                    </a:lnTo>
                    <a:lnTo>
                      <a:pt x="290" y="113"/>
                    </a:lnTo>
                    <a:lnTo>
                      <a:pt x="302" y="125"/>
                    </a:lnTo>
                    <a:lnTo>
                      <a:pt x="318" y="133"/>
                    </a:lnTo>
                    <a:lnTo>
                      <a:pt x="355" y="133"/>
                    </a:lnTo>
                    <a:lnTo>
                      <a:pt x="391" y="133"/>
                    </a:lnTo>
                    <a:lnTo>
                      <a:pt x="427" y="133"/>
                    </a:lnTo>
                    <a:lnTo>
                      <a:pt x="460" y="133"/>
                    </a:lnTo>
                    <a:lnTo>
                      <a:pt x="480" y="129"/>
                    </a:lnTo>
                    <a:lnTo>
                      <a:pt x="496" y="121"/>
                    </a:lnTo>
                    <a:lnTo>
                      <a:pt x="524" y="121"/>
                    </a:lnTo>
                    <a:lnTo>
                      <a:pt x="544" y="125"/>
                    </a:lnTo>
                    <a:lnTo>
                      <a:pt x="548" y="129"/>
                    </a:lnTo>
                    <a:lnTo>
                      <a:pt x="556" y="133"/>
                    </a:lnTo>
                    <a:lnTo>
                      <a:pt x="564" y="133"/>
                    </a:lnTo>
                    <a:lnTo>
                      <a:pt x="577" y="141"/>
                    </a:lnTo>
                    <a:lnTo>
                      <a:pt x="585" y="149"/>
                    </a:lnTo>
                    <a:lnTo>
                      <a:pt x="589" y="153"/>
                    </a:lnTo>
                    <a:lnTo>
                      <a:pt x="593" y="166"/>
                    </a:lnTo>
                    <a:lnTo>
                      <a:pt x="593" y="178"/>
                    </a:lnTo>
                    <a:lnTo>
                      <a:pt x="593" y="190"/>
                    </a:lnTo>
                    <a:lnTo>
                      <a:pt x="589" y="194"/>
                    </a:lnTo>
                    <a:lnTo>
                      <a:pt x="572" y="222"/>
                    </a:lnTo>
                    <a:lnTo>
                      <a:pt x="560" y="242"/>
                    </a:lnTo>
                    <a:lnTo>
                      <a:pt x="548" y="246"/>
                    </a:lnTo>
                    <a:lnTo>
                      <a:pt x="548" y="258"/>
                    </a:lnTo>
                    <a:lnTo>
                      <a:pt x="544" y="270"/>
                    </a:lnTo>
                    <a:lnTo>
                      <a:pt x="544" y="291"/>
                    </a:lnTo>
                    <a:lnTo>
                      <a:pt x="544" y="303"/>
                    </a:lnTo>
                    <a:lnTo>
                      <a:pt x="548" y="307"/>
                    </a:lnTo>
                    <a:lnTo>
                      <a:pt x="556" y="311"/>
                    </a:lnTo>
                    <a:lnTo>
                      <a:pt x="568" y="311"/>
                    </a:lnTo>
                    <a:lnTo>
                      <a:pt x="585" y="315"/>
                    </a:lnTo>
                    <a:lnTo>
                      <a:pt x="605" y="307"/>
                    </a:lnTo>
                    <a:lnTo>
                      <a:pt x="649" y="295"/>
                    </a:lnTo>
                    <a:lnTo>
                      <a:pt x="661" y="283"/>
                    </a:lnTo>
                    <a:lnTo>
                      <a:pt x="669" y="278"/>
                    </a:lnTo>
                    <a:lnTo>
                      <a:pt x="669" y="258"/>
                    </a:lnTo>
                    <a:lnTo>
                      <a:pt x="673" y="242"/>
                    </a:lnTo>
                    <a:lnTo>
                      <a:pt x="677" y="242"/>
                    </a:lnTo>
                    <a:lnTo>
                      <a:pt x="681" y="234"/>
                    </a:lnTo>
                    <a:lnTo>
                      <a:pt x="714" y="206"/>
                    </a:lnTo>
                    <a:lnTo>
                      <a:pt x="722" y="190"/>
                    </a:lnTo>
                    <a:lnTo>
                      <a:pt x="730" y="186"/>
                    </a:lnTo>
                    <a:lnTo>
                      <a:pt x="734" y="178"/>
                    </a:lnTo>
                    <a:lnTo>
                      <a:pt x="742" y="178"/>
                    </a:lnTo>
                    <a:lnTo>
                      <a:pt x="750" y="178"/>
                    </a:lnTo>
                    <a:lnTo>
                      <a:pt x="754" y="182"/>
                    </a:lnTo>
                    <a:lnTo>
                      <a:pt x="758" y="182"/>
                    </a:lnTo>
                    <a:lnTo>
                      <a:pt x="762" y="186"/>
                    </a:lnTo>
                    <a:lnTo>
                      <a:pt x="762" y="194"/>
                    </a:lnTo>
                    <a:lnTo>
                      <a:pt x="790" y="218"/>
                    </a:lnTo>
                    <a:lnTo>
                      <a:pt x="819" y="242"/>
                    </a:lnTo>
                    <a:lnTo>
                      <a:pt x="847" y="242"/>
                    </a:lnTo>
                    <a:lnTo>
                      <a:pt x="875" y="246"/>
                    </a:lnTo>
                    <a:lnTo>
                      <a:pt x="875" y="258"/>
                    </a:lnTo>
                    <a:lnTo>
                      <a:pt x="879" y="270"/>
                    </a:lnTo>
                    <a:lnTo>
                      <a:pt x="883" y="278"/>
                    </a:lnTo>
                    <a:lnTo>
                      <a:pt x="891" y="291"/>
                    </a:lnTo>
                    <a:lnTo>
                      <a:pt x="899" y="295"/>
                    </a:lnTo>
                    <a:lnTo>
                      <a:pt x="911" y="303"/>
                    </a:lnTo>
                    <a:lnTo>
                      <a:pt x="927" y="307"/>
                    </a:lnTo>
                    <a:lnTo>
                      <a:pt x="948" y="311"/>
                    </a:lnTo>
                    <a:lnTo>
                      <a:pt x="960" y="311"/>
                    </a:lnTo>
                    <a:lnTo>
                      <a:pt x="980" y="311"/>
                    </a:lnTo>
                    <a:lnTo>
                      <a:pt x="984" y="307"/>
                    </a:lnTo>
                    <a:lnTo>
                      <a:pt x="988" y="295"/>
                    </a:lnTo>
                    <a:lnTo>
                      <a:pt x="1008" y="295"/>
                    </a:lnTo>
                    <a:lnTo>
                      <a:pt x="1061" y="303"/>
                    </a:lnTo>
                    <a:lnTo>
                      <a:pt x="1061" y="307"/>
                    </a:lnTo>
                    <a:lnTo>
                      <a:pt x="1065" y="307"/>
                    </a:lnTo>
                    <a:lnTo>
                      <a:pt x="1065" y="331"/>
                    </a:lnTo>
                    <a:lnTo>
                      <a:pt x="1069" y="347"/>
                    </a:lnTo>
                    <a:lnTo>
                      <a:pt x="1077" y="355"/>
                    </a:lnTo>
                    <a:lnTo>
                      <a:pt x="1093" y="363"/>
                    </a:lnTo>
                    <a:lnTo>
                      <a:pt x="1101" y="367"/>
                    </a:lnTo>
                    <a:lnTo>
                      <a:pt x="1113" y="367"/>
                    </a:lnTo>
                    <a:lnTo>
                      <a:pt x="1113" y="379"/>
                    </a:lnTo>
                    <a:lnTo>
                      <a:pt x="1117" y="387"/>
                    </a:lnTo>
                    <a:lnTo>
                      <a:pt x="1101" y="391"/>
                    </a:lnTo>
                    <a:lnTo>
                      <a:pt x="1089" y="400"/>
                    </a:lnTo>
                    <a:lnTo>
                      <a:pt x="1077" y="420"/>
                    </a:lnTo>
                    <a:lnTo>
                      <a:pt x="1053" y="432"/>
                    </a:lnTo>
                    <a:lnTo>
                      <a:pt x="1053" y="452"/>
                    </a:lnTo>
                    <a:lnTo>
                      <a:pt x="1049" y="476"/>
                    </a:lnTo>
                    <a:lnTo>
                      <a:pt x="1061" y="496"/>
                    </a:lnTo>
                    <a:lnTo>
                      <a:pt x="1061" y="512"/>
                    </a:lnTo>
                    <a:lnTo>
                      <a:pt x="1053" y="521"/>
                    </a:lnTo>
                    <a:lnTo>
                      <a:pt x="1049" y="529"/>
                    </a:lnTo>
                    <a:lnTo>
                      <a:pt x="1040" y="545"/>
                    </a:lnTo>
                    <a:lnTo>
                      <a:pt x="1028" y="549"/>
                    </a:lnTo>
                    <a:lnTo>
                      <a:pt x="1016" y="585"/>
                    </a:lnTo>
                    <a:lnTo>
                      <a:pt x="1000" y="629"/>
                    </a:lnTo>
                    <a:lnTo>
                      <a:pt x="996" y="646"/>
                    </a:lnTo>
                    <a:lnTo>
                      <a:pt x="988" y="650"/>
                    </a:lnTo>
                    <a:lnTo>
                      <a:pt x="988" y="662"/>
                    </a:lnTo>
                    <a:lnTo>
                      <a:pt x="984" y="678"/>
                    </a:lnTo>
                    <a:lnTo>
                      <a:pt x="984" y="694"/>
                    </a:lnTo>
                    <a:lnTo>
                      <a:pt x="984" y="714"/>
                    </a:lnTo>
                    <a:lnTo>
                      <a:pt x="996" y="714"/>
                    </a:lnTo>
                    <a:lnTo>
                      <a:pt x="1000" y="714"/>
                    </a:lnTo>
                    <a:lnTo>
                      <a:pt x="1012" y="702"/>
                    </a:lnTo>
                    <a:lnTo>
                      <a:pt x="1024" y="690"/>
                    </a:lnTo>
                    <a:lnTo>
                      <a:pt x="1036" y="690"/>
                    </a:lnTo>
                    <a:lnTo>
                      <a:pt x="1053" y="690"/>
                    </a:lnTo>
                    <a:lnTo>
                      <a:pt x="1061" y="698"/>
                    </a:lnTo>
                    <a:lnTo>
                      <a:pt x="1065" y="706"/>
                    </a:lnTo>
                    <a:lnTo>
                      <a:pt x="1077" y="746"/>
                    </a:lnTo>
                    <a:lnTo>
                      <a:pt x="1085" y="783"/>
                    </a:lnTo>
                    <a:lnTo>
                      <a:pt x="1105" y="799"/>
                    </a:lnTo>
                    <a:lnTo>
                      <a:pt x="1117" y="803"/>
                    </a:lnTo>
                    <a:lnTo>
                      <a:pt x="1121" y="811"/>
                    </a:lnTo>
                    <a:lnTo>
                      <a:pt x="1125" y="819"/>
                    </a:lnTo>
                    <a:lnTo>
                      <a:pt x="1137" y="823"/>
                    </a:lnTo>
                    <a:lnTo>
                      <a:pt x="1145" y="827"/>
                    </a:lnTo>
                    <a:lnTo>
                      <a:pt x="1153" y="839"/>
                    </a:lnTo>
                    <a:lnTo>
                      <a:pt x="1170" y="851"/>
                    </a:lnTo>
                    <a:lnTo>
                      <a:pt x="1170" y="868"/>
                    </a:lnTo>
                    <a:lnTo>
                      <a:pt x="1174" y="872"/>
                    </a:lnTo>
                    <a:lnTo>
                      <a:pt x="1174" y="876"/>
                    </a:lnTo>
                    <a:lnTo>
                      <a:pt x="1174" y="880"/>
                    </a:lnTo>
                    <a:lnTo>
                      <a:pt x="1165" y="888"/>
                    </a:lnTo>
                    <a:lnTo>
                      <a:pt x="1149" y="892"/>
                    </a:lnTo>
                    <a:lnTo>
                      <a:pt x="1141" y="896"/>
                    </a:lnTo>
                    <a:lnTo>
                      <a:pt x="1137" y="904"/>
                    </a:lnTo>
                    <a:lnTo>
                      <a:pt x="1129" y="912"/>
                    </a:lnTo>
                    <a:lnTo>
                      <a:pt x="1125" y="928"/>
                    </a:lnTo>
                    <a:lnTo>
                      <a:pt x="1121" y="932"/>
                    </a:lnTo>
                    <a:lnTo>
                      <a:pt x="1117" y="932"/>
                    </a:lnTo>
                    <a:lnTo>
                      <a:pt x="1105" y="932"/>
                    </a:lnTo>
                    <a:lnTo>
                      <a:pt x="1085" y="912"/>
                    </a:lnTo>
                    <a:lnTo>
                      <a:pt x="1077" y="908"/>
                    </a:lnTo>
                    <a:lnTo>
                      <a:pt x="1061" y="908"/>
                    </a:lnTo>
                    <a:lnTo>
                      <a:pt x="1044" y="908"/>
                    </a:lnTo>
                    <a:lnTo>
                      <a:pt x="1036" y="908"/>
                    </a:lnTo>
                    <a:lnTo>
                      <a:pt x="1028" y="912"/>
                    </a:lnTo>
                    <a:lnTo>
                      <a:pt x="1028" y="924"/>
                    </a:lnTo>
                    <a:lnTo>
                      <a:pt x="1024" y="932"/>
                    </a:lnTo>
                    <a:lnTo>
                      <a:pt x="1016" y="936"/>
                    </a:lnTo>
                    <a:lnTo>
                      <a:pt x="1012" y="944"/>
                    </a:lnTo>
                    <a:lnTo>
                      <a:pt x="1008" y="948"/>
                    </a:lnTo>
                    <a:lnTo>
                      <a:pt x="1008" y="956"/>
                    </a:lnTo>
                    <a:lnTo>
                      <a:pt x="996" y="964"/>
                    </a:lnTo>
                    <a:lnTo>
                      <a:pt x="996" y="972"/>
                    </a:lnTo>
                    <a:lnTo>
                      <a:pt x="964" y="972"/>
                    </a:lnTo>
                    <a:lnTo>
                      <a:pt x="944" y="97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sz="1733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55"/>
              <p:cNvSpPr>
                <a:spLocks/>
              </p:cNvSpPr>
              <p:nvPr/>
            </p:nvSpPr>
            <p:spPr bwMode="auto">
              <a:xfrm>
                <a:off x="7478122" y="2743001"/>
                <a:ext cx="413207" cy="176444"/>
              </a:xfrm>
              <a:custGeom>
                <a:avLst/>
                <a:gdLst>
                  <a:gd name="T0" fmla="*/ 892 w 460"/>
                  <a:gd name="T1" fmla="*/ 417 h 198"/>
                  <a:gd name="T2" fmla="*/ 884 w 460"/>
                  <a:gd name="T3" fmla="*/ 400 h 198"/>
                  <a:gd name="T4" fmla="*/ 912 w 460"/>
                  <a:gd name="T5" fmla="*/ 366 h 198"/>
                  <a:gd name="T6" fmla="*/ 920 w 460"/>
                  <a:gd name="T7" fmla="*/ 252 h 198"/>
                  <a:gd name="T8" fmla="*/ 912 w 460"/>
                  <a:gd name="T9" fmla="*/ 140 h 198"/>
                  <a:gd name="T10" fmla="*/ 875 w 460"/>
                  <a:gd name="T11" fmla="*/ 105 h 198"/>
                  <a:gd name="T12" fmla="*/ 832 w 460"/>
                  <a:gd name="T13" fmla="*/ 80 h 198"/>
                  <a:gd name="T14" fmla="*/ 772 w 460"/>
                  <a:gd name="T15" fmla="*/ 62 h 198"/>
                  <a:gd name="T16" fmla="*/ 737 w 460"/>
                  <a:gd name="T17" fmla="*/ 62 h 198"/>
                  <a:gd name="T18" fmla="*/ 703 w 460"/>
                  <a:gd name="T19" fmla="*/ 97 h 198"/>
                  <a:gd name="T20" fmla="*/ 677 w 460"/>
                  <a:gd name="T21" fmla="*/ 105 h 198"/>
                  <a:gd name="T22" fmla="*/ 598 w 460"/>
                  <a:gd name="T23" fmla="*/ 80 h 198"/>
                  <a:gd name="T24" fmla="*/ 555 w 460"/>
                  <a:gd name="T25" fmla="*/ 62 h 198"/>
                  <a:gd name="T26" fmla="*/ 460 w 460"/>
                  <a:gd name="T27" fmla="*/ 80 h 198"/>
                  <a:gd name="T28" fmla="*/ 443 w 460"/>
                  <a:gd name="T29" fmla="*/ 140 h 198"/>
                  <a:gd name="T30" fmla="*/ 434 w 460"/>
                  <a:gd name="T31" fmla="*/ 200 h 198"/>
                  <a:gd name="T32" fmla="*/ 381 w 460"/>
                  <a:gd name="T33" fmla="*/ 174 h 198"/>
                  <a:gd name="T34" fmla="*/ 277 w 460"/>
                  <a:gd name="T35" fmla="*/ 157 h 198"/>
                  <a:gd name="T36" fmla="*/ 226 w 460"/>
                  <a:gd name="T37" fmla="*/ 166 h 198"/>
                  <a:gd name="T38" fmla="*/ 191 w 460"/>
                  <a:gd name="T39" fmla="*/ 174 h 198"/>
                  <a:gd name="T40" fmla="*/ 174 w 460"/>
                  <a:gd name="T41" fmla="*/ 166 h 198"/>
                  <a:gd name="T42" fmla="*/ 34 w 460"/>
                  <a:gd name="T43" fmla="*/ 140 h 198"/>
                  <a:gd name="T44" fmla="*/ 0 w 460"/>
                  <a:gd name="T45" fmla="*/ 97 h 198"/>
                  <a:gd name="T46" fmla="*/ 17 w 460"/>
                  <a:gd name="T47" fmla="*/ 62 h 198"/>
                  <a:gd name="T48" fmla="*/ 103 w 460"/>
                  <a:gd name="T49" fmla="*/ 28 h 198"/>
                  <a:gd name="T50" fmla="*/ 252 w 460"/>
                  <a:gd name="T51" fmla="*/ 19 h 198"/>
                  <a:gd name="T52" fmla="*/ 417 w 460"/>
                  <a:gd name="T53" fmla="*/ 28 h 198"/>
                  <a:gd name="T54" fmla="*/ 581 w 460"/>
                  <a:gd name="T55" fmla="*/ 45 h 198"/>
                  <a:gd name="T56" fmla="*/ 660 w 460"/>
                  <a:gd name="T57" fmla="*/ 45 h 198"/>
                  <a:gd name="T58" fmla="*/ 712 w 460"/>
                  <a:gd name="T59" fmla="*/ 28 h 198"/>
                  <a:gd name="T60" fmla="*/ 720 w 460"/>
                  <a:gd name="T61" fmla="*/ 28 h 198"/>
                  <a:gd name="T62" fmla="*/ 823 w 460"/>
                  <a:gd name="T63" fmla="*/ 28 h 198"/>
                  <a:gd name="T64" fmla="*/ 884 w 460"/>
                  <a:gd name="T65" fmla="*/ 0 h 198"/>
                  <a:gd name="T66" fmla="*/ 946 w 460"/>
                  <a:gd name="T67" fmla="*/ 0 h 198"/>
                  <a:gd name="T68" fmla="*/ 972 w 460"/>
                  <a:gd name="T69" fmla="*/ 80 h 198"/>
                  <a:gd name="T70" fmla="*/ 972 w 460"/>
                  <a:gd name="T71" fmla="*/ 200 h 198"/>
                  <a:gd name="T72" fmla="*/ 989 w 460"/>
                  <a:gd name="T73" fmla="*/ 262 h 198"/>
                  <a:gd name="T74" fmla="*/ 989 w 460"/>
                  <a:gd name="T75" fmla="*/ 306 h 198"/>
                  <a:gd name="T76" fmla="*/ 972 w 460"/>
                  <a:gd name="T77" fmla="*/ 340 h 198"/>
                  <a:gd name="T78" fmla="*/ 946 w 460"/>
                  <a:gd name="T79" fmla="*/ 366 h 198"/>
                  <a:gd name="T80" fmla="*/ 937 w 460"/>
                  <a:gd name="T81" fmla="*/ 426 h 198"/>
                  <a:gd name="T82" fmla="*/ 912 w 460"/>
                  <a:gd name="T83" fmla="*/ 426 h 19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0"/>
                  <a:gd name="T127" fmla="*/ 0 h 198"/>
                  <a:gd name="T128" fmla="*/ 460 w 460"/>
                  <a:gd name="T129" fmla="*/ 198 h 19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0" h="198">
                    <a:moveTo>
                      <a:pt x="424" y="198"/>
                    </a:moveTo>
                    <a:lnTo>
                      <a:pt x="415" y="194"/>
                    </a:lnTo>
                    <a:lnTo>
                      <a:pt x="411" y="190"/>
                    </a:lnTo>
                    <a:lnTo>
                      <a:pt x="411" y="186"/>
                    </a:lnTo>
                    <a:lnTo>
                      <a:pt x="411" y="178"/>
                    </a:lnTo>
                    <a:lnTo>
                      <a:pt x="424" y="170"/>
                    </a:lnTo>
                    <a:lnTo>
                      <a:pt x="428" y="158"/>
                    </a:lnTo>
                    <a:lnTo>
                      <a:pt x="428" y="117"/>
                    </a:lnTo>
                    <a:lnTo>
                      <a:pt x="424" y="77"/>
                    </a:lnTo>
                    <a:lnTo>
                      <a:pt x="424" y="65"/>
                    </a:lnTo>
                    <a:lnTo>
                      <a:pt x="415" y="57"/>
                    </a:lnTo>
                    <a:lnTo>
                      <a:pt x="407" y="49"/>
                    </a:lnTo>
                    <a:lnTo>
                      <a:pt x="403" y="45"/>
                    </a:lnTo>
                    <a:lnTo>
                      <a:pt x="387" y="37"/>
                    </a:lnTo>
                    <a:lnTo>
                      <a:pt x="379" y="29"/>
                    </a:lnTo>
                    <a:lnTo>
                      <a:pt x="359" y="29"/>
                    </a:lnTo>
                    <a:lnTo>
                      <a:pt x="347" y="29"/>
                    </a:lnTo>
                    <a:lnTo>
                      <a:pt x="343" y="29"/>
                    </a:lnTo>
                    <a:lnTo>
                      <a:pt x="335" y="33"/>
                    </a:lnTo>
                    <a:lnTo>
                      <a:pt x="327" y="45"/>
                    </a:lnTo>
                    <a:lnTo>
                      <a:pt x="319" y="49"/>
                    </a:lnTo>
                    <a:lnTo>
                      <a:pt x="315" y="49"/>
                    </a:lnTo>
                    <a:lnTo>
                      <a:pt x="311" y="49"/>
                    </a:lnTo>
                    <a:lnTo>
                      <a:pt x="278" y="37"/>
                    </a:lnTo>
                    <a:lnTo>
                      <a:pt x="274" y="33"/>
                    </a:lnTo>
                    <a:lnTo>
                      <a:pt x="258" y="29"/>
                    </a:lnTo>
                    <a:lnTo>
                      <a:pt x="230" y="29"/>
                    </a:lnTo>
                    <a:lnTo>
                      <a:pt x="214" y="37"/>
                    </a:lnTo>
                    <a:lnTo>
                      <a:pt x="210" y="45"/>
                    </a:lnTo>
                    <a:lnTo>
                      <a:pt x="206" y="65"/>
                    </a:lnTo>
                    <a:lnTo>
                      <a:pt x="206" y="93"/>
                    </a:lnTo>
                    <a:lnTo>
                      <a:pt x="202" y="93"/>
                    </a:lnTo>
                    <a:lnTo>
                      <a:pt x="194" y="93"/>
                    </a:lnTo>
                    <a:lnTo>
                      <a:pt x="177" y="81"/>
                    </a:lnTo>
                    <a:lnTo>
                      <a:pt x="153" y="73"/>
                    </a:lnTo>
                    <a:lnTo>
                      <a:pt x="129" y="73"/>
                    </a:lnTo>
                    <a:lnTo>
                      <a:pt x="105" y="73"/>
                    </a:lnTo>
                    <a:lnTo>
                      <a:pt x="105" y="77"/>
                    </a:lnTo>
                    <a:lnTo>
                      <a:pt x="101" y="81"/>
                    </a:lnTo>
                    <a:lnTo>
                      <a:pt x="89" y="81"/>
                    </a:lnTo>
                    <a:lnTo>
                      <a:pt x="85" y="81"/>
                    </a:lnTo>
                    <a:lnTo>
                      <a:pt x="81" y="77"/>
                    </a:lnTo>
                    <a:lnTo>
                      <a:pt x="44" y="69"/>
                    </a:lnTo>
                    <a:lnTo>
                      <a:pt x="16" y="65"/>
                    </a:lnTo>
                    <a:lnTo>
                      <a:pt x="12" y="57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8" y="29"/>
                    </a:lnTo>
                    <a:lnTo>
                      <a:pt x="24" y="21"/>
                    </a:lnTo>
                    <a:lnTo>
                      <a:pt x="48" y="13"/>
                    </a:lnTo>
                    <a:lnTo>
                      <a:pt x="81" y="9"/>
                    </a:lnTo>
                    <a:lnTo>
                      <a:pt x="117" y="9"/>
                    </a:lnTo>
                    <a:lnTo>
                      <a:pt x="157" y="13"/>
                    </a:lnTo>
                    <a:lnTo>
                      <a:pt x="194" y="13"/>
                    </a:lnTo>
                    <a:lnTo>
                      <a:pt x="230" y="13"/>
                    </a:lnTo>
                    <a:lnTo>
                      <a:pt x="270" y="21"/>
                    </a:lnTo>
                    <a:lnTo>
                      <a:pt x="282" y="21"/>
                    </a:lnTo>
                    <a:lnTo>
                      <a:pt x="307" y="21"/>
                    </a:lnTo>
                    <a:lnTo>
                      <a:pt x="319" y="13"/>
                    </a:lnTo>
                    <a:lnTo>
                      <a:pt x="331" y="13"/>
                    </a:lnTo>
                    <a:lnTo>
                      <a:pt x="335" y="13"/>
                    </a:lnTo>
                    <a:lnTo>
                      <a:pt x="359" y="13"/>
                    </a:lnTo>
                    <a:lnTo>
                      <a:pt x="383" y="13"/>
                    </a:lnTo>
                    <a:lnTo>
                      <a:pt x="399" y="9"/>
                    </a:lnTo>
                    <a:lnTo>
                      <a:pt x="411" y="0"/>
                    </a:lnTo>
                    <a:lnTo>
                      <a:pt x="428" y="0"/>
                    </a:lnTo>
                    <a:lnTo>
                      <a:pt x="440" y="0"/>
                    </a:lnTo>
                    <a:lnTo>
                      <a:pt x="444" y="21"/>
                    </a:lnTo>
                    <a:lnTo>
                      <a:pt x="452" y="37"/>
                    </a:lnTo>
                    <a:lnTo>
                      <a:pt x="452" y="65"/>
                    </a:lnTo>
                    <a:lnTo>
                      <a:pt x="452" y="93"/>
                    </a:lnTo>
                    <a:lnTo>
                      <a:pt x="456" y="105"/>
                    </a:lnTo>
                    <a:lnTo>
                      <a:pt x="460" y="122"/>
                    </a:lnTo>
                    <a:lnTo>
                      <a:pt x="460" y="130"/>
                    </a:lnTo>
                    <a:lnTo>
                      <a:pt x="460" y="142"/>
                    </a:lnTo>
                    <a:lnTo>
                      <a:pt x="456" y="146"/>
                    </a:lnTo>
                    <a:lnTo>
                      <a:pt x="452" y="158"/>
                    </a:lnTo>
                    <a:lnTo>
                      <a:pt x="444" y="162"/>
                    </a:lnTo>
                    <a:lnTo>
                      <a:pt x="440" y="170"/>
                    </a:lnTo>
                    <a:lnTo>
                      <a:pt x="436" y="194"/>
                    </a:lnTo>
                    <a:lnTo>
                      <a:pt x="436" y="198"/>
                    </a:lnTo>
                    <a:lnTo>
                      <a:pt x="428" y="198"/>
                    </a:lnTo>
                    <a:lnTo>
                      <a:pt x="424" y="1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33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1" name="Freeform 56"/>
            <p:cNvSpPr>
              <a:spLocks/>
            </p:cNvSpPr>
            <p:nvPr/>
          </p:nvSpPr>
          <p:spPr bwMode="auto">
            <a:xfrm>
              <a:off x="3840246" y="1978197"/>
              <a:ext cx="865188" cy="937164"/>
            </a:xfrm>
            <a:custGeom>
              <a:avLst/>
              <a:gdLst>
                <a:gd name="T0" fmla="*/ 2147483647 w 964"/>
                <a:gd name="T1" fmla="*/ 2147483647 h 1053"/>
                <a:gd name="T2" fmla="*/ 2147483647 w 964"/>
                <a:gd name="T3" fmla="*/ 2147483647 h 1053"/>
                <a:gd name="T4" fmla="*/ 2147483647 w 964"/>
                <a:gd name="T5" fmla="*/ 2147483647 h 1053"/>
                <a:gd name="T6" fmla="*/ 2147483647 w 964"/>
                <a:gd name="T7" fmla="*/ 2147483647 h 1053"/>
                <a:gd name="T8" fmla="*/ 2147483647 w 964"/>
                <a:gd name="T9" fmla="*/ 2147483647 h 1053"/>
                <a:gd name="T10" fmla="*/ 2147483647 w 964"/>
                <a:gd name="T11" fmla="*/ 2147483647 h 1053"/>
                <a:gd name="T12" fmla="*/ 2147483647 w 964"/>
                <a:gd name="T13" fmla="*/ 2147483647 h 1053"/>
                <a:gd name="T14" fmla="*/ 2147483647 w 964"/>
                <a:gd name="T15" fmla="*/ 2147483647 h 1053"/>
                <a:gd name="T16" fmla="*/ 2147483647 w 964"/>
                <a:gd name="T17" fmla="*/ 2147483647 h 1053"/>
                <a:gd name="T18" fmla="*/ 2147483647 w 964"/>
                <a:gd name="T19" fmla="*/ 2147483647 h 1053"/>
                <a:gd name="T20" fmla="*/ 2147483647 w 964"/>
                <a:gd name="T21" fmla="*/ 2147483647 h 1053"/>
                <a:gd name="T22" fmla="*/ 2147483647 w 964"/>
                <a:gd name="T23" fmla="*/ 2147483647 h 1053"/>
                <a:gd name="T24" fmla="*/ 2147483647 w 964"/>
                <a:gd name="T25" fmla="*/ 2147483647 h 1053"/>
                <a:gd name="T26" fmla="*/ 2147483647 w 964"/>
                <a:gd name="T27" fmla="*/ 2147483647 h 1053"/>
                <a:gd name="T28" fmla="*/ 2147483647 w 964"/>
                <a:gd name="T29" fmla="*/ 2147483647 h 1053"/>
                <a:gd name="T30" fmla="*/ 2147483647 w 964"/>
                <a:gd name="T31" fmla="*/ 2147483647 h 1053"/>
                <a:gd name="T32" fmla="*/ 2147483647 w 964"/>
                <a:gd name="T33" fmla="*/ 2147483647 h 1053"/>
                <a:gd name="T34" fmla="*/ 2147483647 w 964"/>
                <a:gd name="T35" fmla="*/ 2147483647 h 1053"/>
                <a:gd name="T36" fmla="*/ 0 w 964"/>
                <a:gd name="T37" fmla="*/ 2147483647 h 1053"/>
                <a:gd name="T38" fmla="*/ 2147483647 w 964"/>
                <a:gd name="T39" fmla="*/ 2147483647 h 1053"/>
                <a:gd name="T40" fmla="*/ 2147483647 w 964"/>
                <a:gd name="T41" fmla="*/ 2147483647 h 1053"/>
                <a:gd name="T42" fmla="*/ 2147483647 w 964"/>
                <a:gd name="T43" fmla="*/ 2147483647 h 1053"/>
                <a:gd name="T44" fmla="*/ 2147483647 w 964"/>
                <a:gd name="T45" fmla="*/ 2147483647 h 1053"/>
                <a:gd name="T46" fmla="*/ 2147483647 w 964"/>
                <a:gd name="T47" fmla="*/ 2147483647 h 1053"/>
                <a:gd name="T48" fmla="*/ 2147483647 w 964"/>
                <a:gd name="T49" fmla="*/ 2147483647 h 1053"/>
                <a:gd name="T50" fmla="*/ 2147483647 w 964"/>
                <a:gd name="T51" fmla="*/ 2147483647 h 1053"/>
                <a:gd name="T52" fmla="*/ 2147483647 w 964"/>
                <a:gd name="T53" fmla="*/ 2147483647 h 1053"/>
                <a:gd name="T54" fmla="*/ 2147483647 w 964"/>
                <a:gd name="T55" fmla="*/ 2147483647 h 1053"/>
                <a:gd name="T56" fmla="*/ 2147483647 w 964"/>
                <a:gd name="T57" fmla="*/ 2147483647 h 1053"/>
                <a:gd name="T58" fmla="*/ 2147483647 w 964"/>
                <a:gd name="T59" fmla="*/ 2147483647 h 1053"/>
                <a:gd name="T60" fmla="*/ 2147483647 w 964"/>
                <a:gd name="T61" fmla="*/ 2147483647 h 1053"/>
                <a:gd name="T62" fmla="*/ 2147483647 w 964"/>
                <a:gd name="T63" fmla="*/ 0 h 1053"/>
                <a:gd name="T64" fmla="*/ 2147483647 w 964"/>
                <a:gd name="T65" fmla="*/ 2147483647 h 1053"/>
                <a:gd name="T66" fmla="*/ 2147483647 w 964"/>
                <a:gd name="T67" fmla="*/ 2147483647 h 1053"/>
                <a:gd name="T68" fmla="*/ 2147483647 w 964"/>
                <a:gd name="T69" fmla="*/ 2147483647 h 1053"/>
                <a:gd name="T70" fmla="*/ 2147483647 w 964"/>
                <a:gd name="T71" fmla="*/ 2147483647 h 1053"/>
                <a:gd name="T72" fmla="*/ 2147483647 w 964"/>
                <a:gd name="T73" fmla="*/ 2147483647 h 1053"/>
                <a:gd name="T74" fmla="*/ 2147483647 w 964"/>
                <a:gd name="T75" fmla="*/ 2147483647 h 1053"/>
                <a:gd name="T76" fmla="*/ 2147483647 w 964"/>
                <a:gd name="T77" fmla="*/ 2147483647 h 1053"/>
                <a:gd name="T78" fmla="*/ 2147483647 w 964"/>
                <a:gd name="T79" fmla="*/ 2147483647 h 1053"/>
                <a:gd name="T80" fmla="*/ 2147483647 w 964"/>
                <a:gd name="T81" fmla="*/ 2147483647 h 1053"/>
                <a:gd name="T82" fmla="*/ 2147483647 w 964"/>
                <a:gd name="T83" fmla="*/ 2147483647 h 1053"/>
                <a:gd name="T84" fmla="*/ 2147483647 w 964"/>
                <a:gd name="T85" fmla="*/ 2147483647 h 1053"/>
                <a:gd name="T86" fmla="*/ 2147483647 w 964"/>
                <a:gd name="T87" fmla="*/ 2147483647 h 1053"/>
                <a:gd name="T88" fmla="*/ 2147483647 w 964"/>
                <a:gd name="T89" fmla="*/ 2147483647 h 1053"/>
                <a:gd name="T90" fmla="*/ 2147483647 w 964"/>
                <a:gd name="T91" fmla="*/ 2147483647 h 1053"/>
                <a:gd name="T92" fmla="*/ 2147483647 w 964"/>
                <a:gd name="T93" fmla="*/ 2147483647 h 1053"/>
                <a:gd name="T94" fmla="*/ 2147483647 w 964"/>
                <a:gd name="T95" fmla="*/ 2147483647 h 1053"/>
                <a:gd name="T96" fmla="*/ 2147483647 w 964"/>
                <a:gd name="T97" fmla="*/ 2147483647 h 1053"/>
                <a:gd name="T98" fmla="*/ 2147483647 w 964"/>
                <a:gd name="T99" fmla="*/ 2147483647 h 1053"/>
                <a:gd name="T100" fmla="*/ 2147483647 w 964"/>
                <a:gd name="T101" fmla="*/ 2147483647 h 1053"/>
                <a:gd name="T102" fmla="*/ 2147483647 w 964"/>
                <a:gd name="T103" fmla="*/ 2147483647 h 1053"/>
                <a:gd name="T104" fmla="*/ 2147483647 w 964"/>
                <a:gd name="T105" fmla="*/ 2147483647 h 1053"/>
                <a:gd name="T106" fmla="*/ 2147483647 w 964"/>
                <a:gd name="T107" fmla="*/ 2147483647 h 1053"/>
                <a:gd name="T108" fmla="*/ 2147483647 w 964"/>
                <a:gd name="T109" fmla="*/ 2147483647 h 1053"/>
                <a:gd name="T110" fmla="*/ 2147483647 w 964"/>
                <a:gd name="T111" fmla="*/ 2147483647 h 1053"/>
                <a:gd name="T112" fmla="*/ 2147483647 w 964"/>
                <a:gd name="T113" fmla="*/ 2147483647 h 1053"/>
                <a:gd name="T114" fmla="*/ 2147483647 w 964"/>
                <a:gd name="T115" fmla="*/ 2147483647 h 1053"/>
                <a:gd name="T116" fmla="*/ 2147483647 w 964"/>
                <a:gd name="T117" fmla="*/ 2147483647 h 1053"/>
                <a:gd name="T118" fmla="*/ 2147483647 w 964"/>
                <a:gd name="T119" fmla="*/ 2147483647 h 1053"/>
                <a:gd name="T120" fmla="*/ 2147483647 w 964"/>
                <a:gd name="T121" fmla="*/ 2147483647 h 1053"/>
                <a:gd name="T122" fmla="*/ 2147483647 w 964"/>
                <a:gd name="T123" fmla="*/ 2147483647 h 1053"/>
                <a:gd name="T124" fmla="*/ 2147483647 w 964"/>
                <a:gd name="T125" fmla="*/ 2147483647 h 105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64"/>
                <a:gd name="T190" fmla="*/ 0 h 1053"/>
                <a:gd name="T191" fmla="*/ 964 w 964"/>
                <a:gd name="T192" fmla="*/ 1053 h 105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64" h="1053">
                  <a:moveTo>
                    <a:pt x="645" y="1053"/>
                  </a:moveTo>
                  <a:lnTo>
                    <a:pt x="637" y="1045"/>
                  </a:lnTo>
                  <a:lnTo>
                    <a:pt x="629" y="1029"/>
                  </a:lnTo>
                  <a:lnTo>
                    <a:pt x="629" y="1021"/>
                  </a:lnTo>
                  <a:lnTo>
                    <a:pt x="629" y="1005"/>
                  </a:lnTo>
                  <a:lnTo>
                    <a:pt x="625" y="989"/>
                  </a:lnTo>
                  <a:lnTo>
                    <a:pt x="613" y="968"/>
                  </a:lnTo>
                  <a:lnTo>
                    <a:pt x="609" y="964"/>
                  </a:lnTo>
                  <a:lnTo>
                    <a:pt x="601" y="956"/>
                  </a:lnTo>
                  <a:lnTo>
                    <a:pt x="581" y="948"/>
                  </a:lnTo>
                  <a:lnTo>
                    <a:pt x="556" y="932"/>
                  </a:lnTo>
                  <a:lnTo>
                    <a:pt x="520" y="932"/>
                  </a:lnTo>
                  <a:lnTo>
                    <a:pt x="476" y="932"/>
                  </a:lnTo>
                  <a:lnTo>
                    <a:pt x="460" y="924"/>
                  </a:lnTo>
                  <a:lnTo>
                    <a:pt x="447" y="920"/>
                  </a:lnTo>
                  <a:lnTo>
                    <a:pt x="443" y="908"/>
                  </a:lnTo>
                  <a:lnTo>
                    <a:pt x="435" y="896"/>
                  </a:lnTo>
                  <a:lnTo>
                    <a:pt x="419" y="884"/>
                  </a:lnTo>
                  <a:lnTo>
                    <a:pt x="415" y="876"/>
                  </a:lnTo>
                  <a:lnTo>
                    <a:pt x="395" y="876"/>
                  </a:lnTo>
                  <a:lnTo>
                    <a:pt x="383" y="876"/>
                  </a:lnTo>
                  <a:lnTo>
                    <a:pt x="379" y="872"/>
                  </a:lnTo>
                  <a:lnTo>
                    <a:pt x="363" y="868"/>
                  </a:lnTo>
                  <a:lnTo>
                    <a:pt x="363" y="847"/>
                  </a:lnTo>
                  <a:lnTo>
                    <a:pt x="363" y="819"/>
                  </a:lnTo>
                  <a:lnTo>
                    <a:pt x="359" y="807"/>
                  </a:lnTo>
                  <a:lnTo>
                    <a:pt x="355" y="803"/>
                  </a:lnTo>
                  <a:lnTo>
                    <a:pt x="326" y="771"/>
                  </a:lnTo>
                  <a:lnTo>
                    <a:pt x="302" y="755"/>
                  </a:lnTo>
                  <a:lnTo>
                    <a:pt x="302" y="751"/>
                  </a:lnTo>
                  <a:lnTo>
                    <a:pt x="298" y="747"/>
                  </a:lnTo>
                  <a:lnTo>
                    <a:pt x="278" y="747"/>
                  </a:lnTo>
                  <a:lnTo>
                    <a:pt x="262" y="738"/>
                  </a:lnTo>
                  <a:lnTo>
                    <a:pt x="250" y="734"/>
                  </a:lnTo>
                  <a:lnTo>
                    <a:pt x="238" y="726"/>
                  </a:lnTo>
                  <a:lnTo>
                    <a:pt x="209" y="678"/>
                  </a:lnTo>
                  <a:lnTo>
                    <a:pt x="189" y="658"/>
                  </a:lnTo>
                  <a:lnTo>
                    <a:pt x="185" y="650"/>
                  </a:lnTo>
                  <a:lnTo>
                    <a:pt x="185" y="638"/>
                  </a:lnTo>
                  <a:lnTo>
                    <a:pt x="173" y="625"/>
                  </a:lnTo>
                  <a:lnTo>
                    <a:pt x="165" y="613"/>
                  </a:lnTo>
                  <a:lnTo>
                    <a:pt x="157" y="609"/>
                  </a:lnTo>
                  <a:lnTo>
                    <a:pt x="153" y="605"/>
                  </a:lnTo>
                  <a:lnTo>
                    <a:pt x="141" y="593"/>
                  </a:lnTo>
                  <a:lnTo>
                    <a:pt x="137" y="585"/>
                  </a:lnTo>
                  <a:lnTo>
                    <a:pt x="125" y="577"/>
                  </a:lnTo>
                  <a:lnTo>
                    <a:pt x="105" y="569"/>
                  </a:lnTo>
                  <a:lnTo>
                    <a:pt x="88" y="553"/>
                  </a:lnTo>
                  <a:lnTo>
                    <a:pt x="72" y="541"/>
                  </a:lnTo>
                  <a:lnTo>
                    <a:pt x="60" y="537"/>
                  </a:lnTo>
                  <a:lnTo>
                    <a:pt x="52" y="537"/>
                  </a:lnTo>
                  <a:lnTo>
                    <a:pt x="44" y="529"/>
                  </a:lnTo>
                  <a:lnTo>
                    <a:pt x="32" y="517"/>
                  </a:lnTo>
                  <a:lnTo>
                    <a:pt x="20" y="504"/>
                  </a:lnTo>
                  <a:lnTo>
                    <a:pt x="8" y="492"/>
                  </a:lnTo>
                  <a:lnTo>
                    <a:pt x="8" y="480"/>
                  </a:lnTo>
                  <a:lnTo>
                    <a:pt x="0" y="460"/>
                  </a:lnTo>
                  <a:lnTo>
                    <a:pt x="20" y="448"/>
                  </a:lnTo>
                  <a:lnTo>
                    <a:pt x="36" y="428"/>
                  </a:lnTo>
                  <a:lnTo>
                    <a:pt x="56" y="412"/>
                  </a:lnTo>
                  <a:lnTo>
                    <a:pt x="84" y="400"/>
                  </a:lnTo>
                  <a:lnTo>
                    <a:pt x="88" y="391"/>
                  </a:lnTo>
                  <a:lnTo>
                    <a:pt x="88" y="383"/>
                  </a:lnTo>
                  <a:lnTo>
                    <a:pt x="88" y="371"/>
                  </a:lnTo>
                  <a:lnTo>
                    <a:pt x="88" y="355"/>
                  </a:lnTo>
                  <a:lnTo>
                    <a:pt x="97" y="355"/>
                  </a:lnTo>
                  <a:lnTo>
                    <a:pt x="97" y="351"/>
                  </a:lnTo>
                  <a:lnTo>
                    <a:pt x="97" y="327"/>
                  </a:lnTo>
                  <a:lnTo>
                    <a:pt x="97" y="311"/>
                  </a:lnTo>
                  <a:lnTo>
                    <a:pt x="88" y="303"/>
                  </a:lnTo>
                  <a:lnTo>
                    <a:pt x="88" y="266"/>
                  </a:lnTo>
                  <a:lnTo>
                    <a:pt x="88" y="262"/>
                  </a:lnTo>
                  <a:lnTo>
                    <a:pt x="88" y="250"/>
                  </a:lnTo>
                  <a:lnTo>
                    <a:pt x="88" y="246"/>
                  </a:lnTo>
                  <a:lnTo>
                    <a:pt x="88" y="242"/>
                  </a:lnTo>
                  <a:lnTo>
                    <a:pt x="157" y="242"/>
                  </a:lnTo>
                  <a:lnTo>
                    <a:pt x="193" y="238"/>
                  </a:lnTo>
                  <a:lnTo>
                    <a:pt x="209" y="226"/>
                  </a:lnTo>
                  <a:lnTo>
                    <a:pt x="230" y="218"/>
                  </a:lnTo>
                  <a:lnTo>
                    <a:pt x="238" y="218"/>
                  </a:lnTo>
                  <a:lnTo>
                    <a:pt x="246" y="214"/>
                  </a:lnTo>
                  <a:lnTo>
                    <a:pt x="254" y="206"/>
                  </a:lnTo>
                  <a:lnTo>
                    <a:pt x="262" y="198"/>
                  </a:lnTo>
                  <a:lnTo>
                    <a:pt x="262" y="178"/>
                  </a:lnTo>
                  <a:lnTo>
                    <a:pt x="262" y="157"/>
                  </a:lnTo>
                  <a:lnTo>
                    <a:pt x="254" y="153"/>
                  </a:lnTo>
                  <a:lnTo>
                    <a:pt x="250" y="149"/>
                  </a:lnTo>
                  <a:lnTo>
                    <a:pt x="246" y="117"/>
                  </a:lnTo>
                  <a:lnTo>
                    <a:pt x="238" y="89"/>
                  </a:lnTo>
                  <a:lnTo>
                    <a:pt x="238" y="73"/>
                  </a:lnTo>
                  <a:lnTo>
                    <a:pt x="238" y="57"/>
                  </a:lnTo>
                  <a:lnTo>
                    <a:pt x="238" y="49"/>
                  </a:lnTo>
                  <a:lnTo>
                    <a:pt x="238" y="40"/>
                  </a:lnTo>
                  <a:lnTo>
                    <a:pt x="254" y="20"/>
                  </a:lnTo>
                  <a:lnTo>
                    <a:pt x="274" y="0"/>
                  </a:lnTo>
                  <a:lnTo>
                    <a:pt x="290" y="0"/>
                  </a:lnTo>
                  <a:lnTo>
                    <a:pt x="306" y="0"/>
                  </a:lnTo>
                  <a:lnTo>
                    <a:pt x="318" y="8"/>
                  </a:lnTo>
                  <a:lnTo>
                    <a:pt x="326" y="20"/>
                  </a:lnTo>
                  <a:lnTo>
                    <a:pt x="330" y="24"/>
                  </a:lnTo>
                  <a:lnTo>
                    <a:pt x="335" y="36"/>
                  </a:lnTo>
                  <a:lnTo>
                    <a:pt x="339" y="36"/>
                  </a:lnTo>
                  <a:lnTo>
                    <a:pt x="347" y="40"/>
                  </a:lnTo>
                  <a:lnTo>
                    <a:pt x="383" y="40"/>
                  </a:lnTo>
                  <a:lnTo>
                    <a:pt x="415" y="40"/>
                  </a:lnTo>
                  <a:lnTo>
                    <a:pt x="431" y="57"/>
                  </a:lnTo>
                  <a:lnTo>
                    <a:pt x="439" y="65"/>
                  </a:lnTo>
                  <a:lnTo>
                    <a:pt x="452" y="85"/>
                  </a:lnTo>
                  <a:lnTo>
                    <a:pt x="460" y="109"/>
                  </a:lnTo>
                  <a:lnTo>
                    <a:pt x="468" y="117"/>
                  </a:lnTo>
                  <a:lnTo>
                    <a:pt x="468" y="125"/>
                  </a:lnTo>
                  <a:lnTo>
                    <a:pt x="476" y="137"/>
                  </a:lnTo>
                  <a:lnTo>
                    <a:pt x="484" y="153"/>
                  </a:lnTo>
                  <a:lnTo>
                    <a:pt x="496" y="153"/>
                  </a:lnTo>
                  <a:lnTo>
                    <a:pt x="500" y="157"/>
                  </a:lnTo>
                  <a:lnTo>
                    <a:pt x="524" y="182"/>
                  </a:lnTo>
                  <a:lnTo>
                    <a:pt x="532" y="190"/>
                  </a:lnTo>
                  <a:lnTo>
                    <a:pt x="556" y="202"/>
                  </a:lnTo>
                  <a:lnTo>
                    <a:pt x="581" y="210"/>
                  </a:lnTo>
                  <a:lnTo>
                    <a:pt x="593" y="226"/>
                  </a:lnTo>
                  <a:lnTo>
                    <a:pt x="609" y="246"/>
                  </a:lnTo>
                  <a:lnTo>
                    <a:pt x="613" y="262"/>
                  </a:lnTo>
                  <a:lnTo>
                    <a:pt x="617" y="274"/>
                  </a:lnTo>
                  <a:lnTo>
                    <a:pt x="625" y="287"/>
                  </a:lnTo>
                  <a:lnTo>
                    <a:pt x="629" y="303"/>
                  </a:lnTo>
                  <a:lnTo>
                    <a:pt x="645" y="303"/>
                  </a:lnTo>
                  <a:lnTo>
                    <a:pt x="661" y="303"/>
                  </a:lnTo>
                  <a:lnTo>
                    <a:pt x="673" y="291"/>
                  </a:lnTo>
                  <a:lnTo>
                    <a:pt x="690" y="279"/>
                  </a:lnTo>
                  <a:lnTo>
                    <a:pt x="702" y="279"/>
                  </a:lnTo>
                  <a:lnTo>
                    <a:pt x="718" y="279"/>
                  </a:lnTo>
                  <a:lnTo>
                    <a:pt x="722" y="279"/>
                  </a:lnTo>
                  <a:lnTo>
                    <a:pt x="726" y="279"/>
                  </a:lnTo>
                  <a:lnTo>
                    <a:pt x="742" y="299"/>
                  </a:lnTo>
                  <a:lnTo>
                    <a:pt x="758" y="319"/>
                  </a:lnTo>
                  <a:lnTo>
                    <a:pt x="766" y="323"/>
                  </a:lnTo>
                  <a:lnTo>
                    <a:pt x="766" y="331"/>
                  </a:lnTo>
                  <a:lnTo>
                    <a:pt x="770" y="339"/>
                  </a:lnTo>
                  <a:lnTo>
                    <a:pt x="782" y="351"/>
                  </a:lnTo>
                  <a:lnTo>
                    <a:pt x="802" y="355"/>
                  </a:lnTo>
                  <a:lnTo>
                    <a:pt x="819" y="359"/>
                  </a:lnTo>
                  <a:lnTo>
                    <a:pt x="835" y="367"/>
                  </a:lnTo>
                  <a:lnTo>
                    <a:pt x="843" y="375"/>
                  </a:lnTo>
                  <a:lnTo>
                    <a:pt x="847" y="379"/>
                  </a:lnTo>
                  <a:lnTo>
                    <a:pt x="847" y="387"/>
                  </a:lnTo>
                  <a:lnTo>
                    <a:pt x="851" y="448"/>
                  </a:lnTo>
                  <a:lnTo>
                    <a:pt x="851" y="504"/>
                  </a:lnTo>
                  <a:lnTo>
                    <a:pt x="855" y="517"/>
                  </a:lnTo>
                  <a:lnTo>
                    <a:pt x="859" y="521"/>
                  </a:lnTo>
                  <a:lnTo>
                    <a:pt x="859" y="537"/>
                  </a:lnTo>
                  <a:lnTo>
                    <a:pt x="859" y="553"/>
                  </a:lnTo>
                  <a:lnTo>
                    <a:pt x="855" y="553"/>
                  </a:lnTo>
                  <a:lnTo>
                    <a:pt x="851" y="553"/>
                  </a:lnTo>
                  <a:lnTo>
                    <a:pt x="851" y="577"/>
                  </a:lnTo>
                  <a:lnTo>
                    <a:pt x="851" y="601"/>
                  </a:lnTo>
                  <a:lnTo>
                    <a:pt x="855" y="605"/>
                  </a:lnTo>
                  <a:lnTo>
                    <a:pt x="859" y="609"/>
                  </a:lnTo>
                  <a:lnTo>
                    <a:pt x="879" y="617"/>
                  </a:lnTo>
                  <a:lnTo>
                    <a:pt x="899" y="625"/>
                  </a:lnTo>
                  <a:lnTo>
                    <a:pt x="899" y="674"/>
                  </a:lnTo>
                  <a:lnTo>
                    <a:pt x="903" y="718"/>
                  </a:lnTo>
                  <a:lnTo>
                    <a:pt x="911" y="726"/>
                  </a:lnTo>
                  <a:lnTo>
                    <a:pt x="924" y="734"/>
                  </a:lnTo>
                  <a:lnTo>
                    <a:pt x="948" y="759"/>
                  </a:lnTo>
                  <a:lnTo>
                    <a:pt x="964" y="783"/>
                  </a:lnTo>
                  <a:lnTo>
                    <a:pt x="964" y="831"/>
                  </a:lnTo>
                  <a:lnTo>
                    <a:pt x="964" y="880"/>
                  </a:lnTo>
                  <a:lnTo>
                    <a:pt x="948" y="888"/>
                  </a:lnTo>
                  <a:lnTo>
                    <a:pt x="936" y="904"/>
                  </a:lnTo>
                  <a:lnTo>
                    <a:pt x="919" y="904"/>
                  </a:lnTo>
                  <a:lnTo>
                    <a:pt x="899" y="904"/>
                  </a:lnTo>
                  <a:lnTo>
                    <a:pt x="899" y="908"/>
                  </a:lnTo>
                  <a:lnTo>
                    <a:pt x="895" y="908"/>
                  </a:lnTo>
                  <a:lnTo>
                    <a:pt x="871" y="916"/>
                  </a:lnTo>
                  <a:lnTo>
                    <a:pt x="855" y="924"/>
                  </a:lnTo>
                  <a:lnTo>
                    <a:pt x="851" y="928"/>
                  </a:lnTo>
                  <a:lnTo>
                    <a:pt x="847" y="932"/>
                  </a:lnTo>
                  <a:lnTo>
                    <a:pt x="843" y="952"/>
                  </a:lnTo>
                  <a:lnTo>
                    <a:pt x="843" y="968"/>
                  </a:lnTo>
                  <a:lnTo>
                    <a:pt x="835" y="972"/>
                  </a:lnTo>
                  <a:lnTo>
                    <a:pt x="823" y="981"/>
                  </a:lnTo>
                  <a:lnTo>
                    <a:pt x="802" y="989"/>
                  </a:lnTo>
                  <a:lnTo>
                    <a:pt x="786" y="997"/>
                  </a:lnTo>
                  <a:lnTo>
                    <a:pt x="766" y="1013"/>
                  </a:lnTo>
                  <a:lnTo>
                    <a:pt x="750" y="1021"/>
                  </a:lnTo>
                  <a:lnTo>
                    <a:pt x="722" y="1041"/>
                  </a:lnTo>
                  <a:lnTo>
                    <a:pt x="690" y="1053"/>
                  </a:lnTo>
                  <a:lnTo>
                    <a:pt x="669" y="1053"/>
                  </a:lnTo>
                  <a:lnTo>
                    <a:pt x="645" y="105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grpSp>
          <p:nvGrpSpPr>
            <p:cNvPr id="92" name="Group 57"/>
            <p:cNvGrpSpPr>
              <a:grpSpLocks/>
            </p:cNvGrpSpPr>
            <p:nvPr/>
          </p:nvGrpSpPr>
          <p:grpSpPr bwMode="auto">
            <a:xfrm>
              <a:off x="1258994" y="2276736"/>
              <a:ext cx="1301771" cy="1170645"/>
              <a:chOff x="4014" y="4240"/>
              <a:chExt cx="3114" cy="2828"/>
            </a:xfrm>
            <a:solidFill>
              <a:srgbClr val="FFD1A3"/>
            </a:solidFill>
            <a:effectLst/>
          </p:grpSpPr>
          <p:sp>
            <p:nvSpPr>
              <p:cNvPr id="148" name="Freeform 58"/>
              <p:cNvSpPr>
                <a:spLocks/>
              </p:cNvSpPr>
              <p:nvPr/>
            </p:nvSpPr>
            <p:spPr bwMode="auto">
              <a:xfrm>
                <a:off x="4014" y="5584"/>
                <a:ext cx="1804" cy="1484"/>
              </a:xfrm>
              <a:custGeom>
                <a:avLst/>
                <a:gdLst>
                  <a:gd name="T0" fmla="*/ 150 w 839"/>
                  <a:gd name="T1" fmla="*/ 670 h 690"/>
                  <a:gd name="T2" fmla="*/ 129 w 839"/>
                  <a:gd name="T3" fmla="*/ 622 h 690"/>
                  <a:gd name="T4" fmla="*/ 170 w 839"/>
                  <a:gd name="T5" fmla="*/ 565 h 690"/>
                  <a:gd name="T6" fmla="*/ 166 w 839"/>
                  <a:gd name="T7" fmla="*/ 501 h 690"/>
                  <a:gd name="T8" fmla="*/ 134 w 839"/>
                  <a:gd name="T9" fmla="*/ 489 h 690"/>
                  <a:gd name="T10" fmla="*/ 97 w 839"/>
                  <a:gd name="T11" fmla="*/ 456 h 690"/>
                  <a:gd name="T12" fmla="*/ 77 w 839"/>
                  <a:gd name="T13" fmla="*/ 412 h 690"/>
                  <a:gd name="T14" fmla="*/ 17 w 839"/>
                  <a:gd name="T15" fmla="*/ 428 h 690"/>
                  <a:gd name="T16" fmla="*/ 0 w 839"/>
                  <a:gd name="T17" fmla="*/ 400 h 690"/>
                  <a:gd name="T18" fmla="*/ 17 w 839"/>
                  <a:gd name="T19" fmla="*/ 343 h 690"/>
                  <a:gd name="T20" fmla="*/ 69 w 839"/>
                  <a:gd name="T21" fmla="*/ 315 h 690"/>
                  <a:gd name="T22" fmla="*/ 85 w 839"/>
                  <a:gd name="T23" fmla="*/ 230 h 690"/>
                  <a:gd name="T24" fmla="*/ 105 w 839"/>
                  <a:gd name="T25" fmla="*/ 226 h 690"/>
                  <a:gd name="T26" fmla="*/ 105 w 839"/>
                  <a:gd name="T27" fmla="*/ 255 h 690"/>
                  <a:gd name="T28" fmla="*/ 113 w 839"/>
                  <a:gd name="T29" fmla="*/ 323 h 690"/>
                  <a:gd name="T30" fmla="*/ 150 w 839"/>
                  <a:gd name="T31" fmla="*/ 323 h 690"/>
                  <a:gd name="T32" fmla="*/ 182 w 839"/>
                  <a:gd name="T33" fmla="*/ 242 h 690"/>
                  <a:gd name="T34" fmla="*/ 230 w 839"/>
                  <a:gd name="T35" fmla="*/ 226 h 690"/>
                  <a:gd name="T36" fmla="*/ 259 w 839"/>
                  <a:gd name="T37" fmla="*/ 242 h 690"/>
                  <a:gd name="T38" fmla="*/ 291 w 839"/>
                  <a:gd name="T39" fmla="*/ 250 h 690"/>
                  <a:gd name="T40" fmla="*/ 323 w 839"/>
                  <a:gd name="T41" fmla="*/ 190 h 690"/>
                  <a:gd name="T42" fmla="*/ 355 w 839"/>
                  <a:gd name="T43" fmla="*/ 85 h 690"/>
                  <a:gd name="T44" fmla="*/ 339 w 839"/>
                  <a:gd name="T45" fmla="*/ 49 h 690"/>
                  <a:gd name="T46" fmla="*/ 343 w 839"/>
                  <a:gd name="T47" fmla="*/ 4 h 690"/>
                  <a:gd name="T48" fmla="*/ 376 w 839"/>
                  <a:gd name="T49" fmla="*/ 4 h 690"/>
                  <a:gd name="T50" fmla="*/ 412 w 839"/>
                  <a:gd name="T51" fmla="*/ 45 h 690"/>
                  <a:gd name="T52" fmla="*/ 501 w 839"/>
                  <a:gd name="T53" fmla="*/ 61 h 690"/>
                  <a:gd name="T54" fmla="*/ 537 w 839"/>
                  <a:gd name="T55" fmla="*/ 53 h 690"/>
                  <a:gd name="T56" fmla="*/ 569 w 839"/>
                  <a:gd name="T57" fmla="*/ 21 h 690"/>
                  <a:gd name="T58" fmla="*/ 626 w 839"/>
                  <a:gd name="T59" fmla="*/ 37 h 690"/>
                  <a:gd name="T60" fmla="*/ 759 w 839"/>
                  <a:gd name="T61" fmla="*/ 61 h 690"/>
                  <a:gd name="T62" fmla="*/ 839 w 839"/>
                  <a:gd name="T63" fmla="*/ 125 h 690"/>
                  <a:gd name="T64" fmla="*/ 743 w 839"/>
                  <a:gd name="T65" fmla="*/ 158 h 690"/>
                  <a:gd name="T66" fmla="*/ 731 w 839"/>
                  <a:gd name="T67" fmla="*/ 218 h 690"/>
                  <a:gd name="T68" fmla="*/ 727 w 839"/>
                  <a:gd name="T69" fmla="*/ 267 h 690"/>
                  <a:gd name="T70" fmla="*/ 702 w 839"/>
                  <a:gd name="T71" fmla="*/ 307 h 690"/>
                  <a:gd name="T72" fmla="*/ 650 w 839"/>
                  <a:gd name="T73" fmla="*/ 359 h 690"/>
                  <a:gd name="T74" fmla="*/ 610 w 839"/>
                  <a:gd name="T75" fmla="*/ 376 h 690"/>
                  <a:gd name="T76" fmla="*/ 585 w 839"/>
                  <a:gd name="T77" fmla="*/ 388 h 690"/>
                  <a:gd name="T78" fmla="*/ 593 w 839"/>
                  <a:gd name="T79" fmla="*/ 428 h 690"/>
                  <a:gd name="T80" fmla="*/ 597 w 839"/>
                  <a:gd name="T81" fmla="*/ 460 h 690"/>
                  <a:gd name="T82" fmla="*/ 593 w 839"/>
                  <a:gd name="T83" fmla="*/ 497 h 690"/>
                  <a:gd name="T84" fmla="*/ 610 w 839"/>
                  <a:gd name="T85" fmla="*/ 521 h 690"/>
                  <a:gd name="T86" fmla="*/ 597 w 839"/>
                  <a:gd name="T87" fmla="*/ 545 h 690"/>
                  <a:gd name="T88" fmla="*/ 561 w 839"/>
                  <a:gd name="T89" fmla="*/ 593 h 690"/>
                  <a:gd name="T90" fmla="*/ 529 w 839"/>
                  <a:gd name="T91" fmla="*/ 650 h 690"/>
                  <a:gd name="T92" fmla="*/ 484 w 839"/>
                  <a:gd name="T93" fmla="*/ 662 h 690"/>
                  <a:gd name="T94" fmla="*/ 359 w 839"/>
                  <a:gd name="T95" fmla="*/ 650 h 690"/>
                  <a:gd name="T96" fmla="*/ 295 w 839"/>
                  <a:gd name="T97" fmla="*/ 642 h 690"/>
                  <a:gd name="T98" fmla="*/ 259 w 839"/>
                  <a:gd name="T99" fmla="*/ 654 h 690"/>
                  <a:gd name="T100" fmla="*/ 198 w 839"/>
                  <a:gd name="T101" fmla="*/ 690 h 6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39"/>
                  <a:gd name="T154" fmla="*/ 0 h 690"/>
                  <a:gd name="T155" fmla="*/ 839 w 839"/>
                  <a:gd name="T156" fmla="*/ 690 h 6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39" h="690">
                    <a:moveTo>
                      <a:pt x="174" y="690"/>
                    </a:moveTo>
                    <a:lnTo>
                      <a:pt x="174" y="686"/>
                    </a:lnTo>
                    <a:lnTo>
                      <a:pt x="170" y="678"/>
                    </a:lnTo>
                    <a:lnTo>
                      <a:pt x="150" y="670"/>
                    </a:lnTo>
                    <a:lnTo>
                      <a:pt x="134" y="658"/>
                    </a:lnTo>
                    <a:lnTo>
                      <a:pt x="129" y="658"/>
                    </a:lnTo>
                    <a:lnTo>
                      <a:pt x="129" y="650"/>
                    </a:lnTo>
                    <a:lnTo>
                      <a:pt x="129" y="622"/>
                    </a:lnTo>
                    <a:lnTo>
                      <a:pt x="134" y="589"/>
                    </a:lnTo>
                    <a:lnTo>
                      <a:pt x="150" y="581"/>
                    </a:lnTo>
                    <a:lnTo>
                      <a:pt x="170" y="565"/>
                    </a:lnTo>
                    <a:lnTo>
                      <a:pt x="174" y="557"/>
                    </a:lnTo>
                    <a:lnTo>
                      <a:pt x="174" y="529"/>
                    </a:lnTo>
                    <a:lnTo>
                      <a:pt x="174" y="501"/>
                    </a:lnTo>
                    <a:lnTo>
                      <a:pt x="166" y="501"/>
                    </a:lnTo>
                    <a:lnTo>
                      <a:pt x="150" y="497"/>
                    </a:lnTo>
                    <a:lnTo>
                      <a:pt x="146" y="493"/>
                    </a:lnTo>
                    <a:lnTo>
                      <a:pt x="142" y="489"/>
                    </a:lnTo>
                    <a:lnTo>
                      <a:pt x="134" y="489"/>
                    </a:lnTo>
                    <a:lnTo>
                      <a:pt x="117" y="489"/>
                    </a:lnTo>
                    <a:lnTo>
                      <a:pt x="113" y="484"/>
                    </a:lnTo>
                    <a:lnTo>
                      <a:pt x="97" y="476"/>
                    </a:lnTo>
                    <a:lnTo>
                      <a:pt x="97" y="456"/>
                    </a:lnTo>
                    <a:lnTo>
                      <a:pt x="97" y="428"/>
                    </a:lnTo>
                    <a:lnTo>
                      <a:pt x="89" y="420"/>
                    </a:lnTo>
                    <a:lnTo>
                      <a:pt x="81" y="412"/>
                    </a:lnTo>
                    <a:lnTo>
                      <a:pt x="77" y="412"/>
                    </a:lnTo>
                    <a:lnTo>
                      <a:pt x="65" y="412"/>
                    </a:lnTo>
                    <a:lnTo>
                      <a:pt x="41" y="420"/>
                    </a:lnTo>
                    <a:lnTo>
                      <a:pt x="21" y="428"/>
                    </a:lnTo>
                    <a:lnTo>
                      <a:pt x="17" y="428"/>
                    </a:lnTo>
                    <a:lnTo>
                      <a:pt x="12" y="428"/>
                    </a:lnTo>
                    <a:lnTo>
                      <a:pt x="4" y="428"/>
                    </a:lnTo>
                    <a:lnTo>
                      <a:pt x="4" y="420"/>
                    </a:lnTo>
                    <a:lnTo>
                      <a:pt x="0" y="400"/>
                    </a:lnTo>
                    <a:lnTo>
                      <a:pt x="0" y="388"/>
                    </a:lnTo>
                    <a:lnTo>
                      <a:pt x="4" y="372"/>
                    </a:lnTo>
                    <a:lnTo>
                      <a:pt x="4" y="351"/>
                    </a:lnTo>
                    <a:lnTo>
                      <a:pt x="17" y="343"/>
                    </a:lnTo>
                    <a:lnTo>
                      <a:pt x="29" y="339"/>
                    </a:lnTo>
                    <a:lnTo>
                      <a:pt x="41" y="335"/>
                    </a:lnTo>
                    <a:lnTo>
                      <a:pt x="57" y="331"/>
                    </a:lnTo>
                    <a:lnTo>
                      <a:pt x="69" y="315"/>
                    </a:lnTo>
                    <a:lnTo>
                      <a:pt x="81" y="299"/>
                    </a:lnTo>
                    <a:lnTo>
                      <a:pt x="81" y="267"/>
                    </a:lnTo>
                    <a:lnTo>
                      <a:pt x="81" y="238"/>
                    </a:lnTo>
                    <a:lnTo>
                      <a:pt x="85" y="230"/>
                    </a:lnTo>
                    <a:lnTo>
                      <a:pt x="85" y="226"/>
                    </a:lnTo>
                    <a:lnTo>
                      <a:pt x="93" y="226"/>
                    </a:lnTo>
                    <a:lnTo>
                      <a:pt x="97" y="226"/>
                    </a:lnTo>
                    <a:lnTo>
                      <a:pt x="105" y="226"/>
                    </a:lnTo>
                    <a:lnTo>
                      <a:pt x="109" y="230"/>
                    </a:lnTo>
                    <a:lnTo>
                      <a:pt x="109" y="238"/>
                    </a:lnTo>
                    <a:lnTo>
                      <a:pt x="109" y="242"/>
                    </a:lnTo>
                    <a:lnTo>
                      <a:pt x="105" y="255"/>
                    </a:lnTo>
                    <a:lnTo>
                      <a:pt x="97" y="263"/>
                    </a:lnTo>
                    <a:lnTo>
                      <a:pt x="97" y="299"/>
                    </a:lnTo>
                    <a:lnTo>
                      <a:pt x="105" y="315"/>
                    </a:lnTo>
                    <a:lnTo>
                      <a:pt x="113" y="323"/>
                    </a:lnTo>
                    <a:lnTo>
                      <a:pt x="121" y="323"/>
                    </a:lnTo>
                    <a:lnTo>
                      <a:pt x="134" y="323"/>
                    </a:lnTo>
                    <a:lnTo>
                      <a:pt x="142" y="323"/>
                    </a:lnTo>
                    <a:lnTo>
                      <a:pt x="150" y="323"/>
                    </a:lnTo>
                    <a:lnTo>
                      <a:pt x="162" y="315"/>
                    </a:lnTo>
                    <a:lnTo>
                      <a:pt x="166" y="311"/>
                    </a:lnTo>
                    <a:lnTo>
                      <a:pt x="174" y="275"/>
                    </a:lnTo>
                    <a:lnTo>
                      <a:pt x="182" y="242"/>
                    </a:lnTo>
                    <a:lnTo>
                      <a:pt x="186" y="230"/>
                    </a:lnTo>
                    <a:lnTo>
                      <a:pt x="194" y="226"/>
                    </a:lnTo>
                    <a:lnTo>
                      <a:pt x="218" y="226"/>
                    </a:lnTo>
                    <a:lnTo>
                      <a:pt x="230" y="226"/>
                    </a:lnTo>
                    <a:lnTo>
                      <a:pt x="234" y="230"/>
                    </a:lnTo>
                    <a:lnTo>
                      <a:pt x="234" y="238"/>
                    </a:lnTo>
                    <a:lnTo>
                      <a:pt x="246" y="242"/>
                    </a:lnTo>
                    <a:lnTo>
                      <a:pt x="259" y="242"/>
                    </a:lnTo>
                    <a:lnTo>
                      <a:pt x="263" y="246"/>
                    </a:lnTo>
                    <a:lnTo>
                      <a:pt x="271" y="246"/>
                    </a:lnTo>
                    <a:lnTo>
                      <a:pt x="279" y="250"/>
                    </a:lnTo>
                    <a:lnTo>
                      <a:pt x="291" y="250"/>
                    </a:lnTo>
                    <a:lnTo>
                      <a:pt x="307" y="250"/>
                    </a:lnTo>
                    <a:lnTo>
                      <a:pt x="315" y="238"/>
                    </a:lnTo>
                    <a:lnTo>
                      <a:pt x="323" y="226"/>
                    </a:lnTo>
                    <a:lnTo>
                      <a:pt x="323" y="190"/>
                    </a:lnTo>
                    <a:lnTo>
                      <a:pt x="315" y="146"/>
                    </a:lnTo>
                    <a:lnTo>
                      <a:pt x="335" y="121"/>
                    </a:lnTo>
                    <a:lnTo>
                      <a:pt x="355" y="97"/>
                    </a:lnTo>
                    <a:lnTo>
                      <a:pt x="355" y="85"/>
                    </a:lnTo>
                    <a:lnTo>
                      <a:pt x="355" y="69"/>
                    </a:lnTo>
                    <a:lnTo>
                      <a:pt x="347" y="65"/>
                    </a:lnTo>
                    <a:lnTo>
                      <a:pt x="343" y="61"/>
                    </a:lnTo>
                    <a:lnTo>
                      <a:pt x="339" y="49"/>
                    </a:lnTo>
                    <a:lnTo>
                      <a:pt x="339" y="41"/>
                    </a:lnTo>
                    <a:lnTo>
                      <a:pt x="339" y="21"/>
                    </a:lnTo>
                    <a:lnTo>
                      <a:pt x="339" y="8"/>
                    </a:lnTo>
                    <a:lnTo>
                      <a:pt x="343" y="4"/>
                    </a:lnTo>
                    <a:lnTo>
                      <a:pt x="355" y="0"/>
                    </a:lnTo>
                    <a:lnTo>
                      <a:pt x="359" y="0"/>
                    </a:lnTo>
                    <a:lnTo>
                      <a:pt x="367" y="0"/>
                    </a:lnTo>
                    <a:lnTo>
                      <a:pt x="376" y="4"/>
                    </a:lnTo>
                    <a:lnTo>
                      <a:pt x="388" y="12"/>
                    </a:lnTo>
                    <a:lnTo>
                      <a:pt x="392" y="25"/>
                    </a:lnTo>
                    <a:lnTo>
                      <a:pt x="400" y="41"/>
                    </a:lnTo>
                    <a:lnTo>
                      <a:pt x="412" y="45"/>
                    </a:lnTo>
                    <a:lnTo>
                      <a:pt x="420" y="53"/>
                    </a:lnTo>
                    <a:lnTo>
                      <a:pt x="452" y="57"/>
                    </a:lnTo>
                    <a:lnTo>
                      <a:pt x="489" y="61"/>
                    </a:lnTo>
                    <a:lnTo>
                      <a:pt x="501" y="61"/>
                    </a:lnTo>
                    <a:lnTo>
                      <a:pt x="509" y="61"/>
                    </a:lnTo>
                    <a:lnTo>
                      <a:pt x="517" y="61"/>
                    </a:lnTo>
                    <a:lnTo>
                      <a:pt x="537" y="57"/>
                    </a:lnTo>
                    <a:lnTo>
                      <a:pt x="537" y="53"/>
                    </a:lnTo>
                    <a:lnTo>
                      <a:pt x="541" y="49"/>
                    </a:lnTo>
                    <a:lnTo>
                      <a:pt x="541" y="37"/>
                    </a:lnTo>
                    <a:lnTo>
                      <a:pt x="537" y="21"/>
                    </a:lnTo>
                    <a:lnTo>
                      <a:pt x="569" y="21"/>
                    </a:lnTo>
                    <a:lnTo>
                      <a:pt x="597" y="25"/>
                    </a:lnTo>
                    <a:lnTo>
                      <a:pt x="606" y="25"/>
                    </a:lnTo>
                    <a:lnTo>
                      <a:pt x="606" y="29"/>
                    </a:lnTo>
                    <a:lnTo>
                      <a:pt x="626" y="37"/>
                    </a:lnTo>
                    <a:lnTo>
                      <a:pt x="658" y="45"/>
                    </a:lnTo>
                    <a:lnTo>
                      <a:pt x="698" y="49"/>
                    </a:lnTo>
                    <a:lnTo>
                      <a:pt x="743" y="57"/>
                    </a:lnTo>
                    <a:lnTo>
                      <a:pt x="759" y="61"/>
                    </a:lnTo>
                    <a:lnTo>
                      <a:pt x="779" y="69"/>
                    </a:lnTo>
                    <a:lnTo>
                      <a:pt x="819" y="101"/>
                    </a:lnTo>
                    <a:lnTo>
                      <a:pt x="839" y="121"/>
                    </a:lnTo>
                    <a:lnTo>
                      <a:pt x="839" y="125"/>
                    </a:lnTo>
                    <a:lnTo>
                      <a:pt x="831" y="129"/>
                    </a:lnTo>
                    <a:lnTo>
                      <a:pt x="807" y="133"/>
                    </a:lnTo>
                    <a:lnTo>
                      <a:pt x="759" y="142"/>
                    </a:lnTo>
                    <a:lnTo>
                      <a:pt x="743" y="158"/>
                    </a:lnTo>
                    <a:lnTo>
                      <a:pt x="735" y="166"/>
                    </a:lnTo>
                    <a:lnTo>
                      <a:pt x="731" y="194"/>
                    </a:lnTo>
                    <a:lnTo>
                      <a:pt x="727" y="214"/>
                    </a:lnTo>
                    <a:lnTo>
                      <a:pt x="731" y="218"/>
                    </a:lnTo>
                    <a:lnTo>
                      <a:pt x="735" y="222"/>
                    </a:lnTo>
                    <a:lnTo>
                      <a:pt x="735" y="238"/>
                    </a:lnTo>
                    <a:lnTo>
                      <a:pt x="735" y="250"/>
                    </a:lnTo>
                    <a:lnTo>
                      <a:pt x="727" y="267"/>
                    </a:lnTo>
                    <a:lnTo>
                      <a:pt x="722" y="279"/>
                    </a:lnTo>
                    <a:lnTo>
                      <a:pt x="710" y="291"/>
                    </a:lnTo>
                    <a:lnTo>
                      <a:pt x="702" y="299"/>
                    </a:lnTo>
                    <a:lnTo>
                      <a:pt x="702" y="307"/>
                    </a:lnTo>
                    <a:lnTo>
                      <a:pt x="698" y="315"/>
                    </a:lnTo>
                    <a:lnTo>
                      <a:pt x="682" y="335"/>
                    </a:lnTo>
                    <a:lnTo>
                      <a:pt x="666" y="347"/>
                    </a:lnTo>
                    <a:lnTo>
                      <a:pt x="650" y="359"/>
                    </a:lnTo>
                    <a:lnTo>
                      <a:pt x="630" y="363"/>
                    </a:lnTo>
                    <a:lnTo>
                      <a:pt x="622" y="363"/>
                    </a:lnTo>
                    <a:lnTo>
                      <a:pt x="614" y="372"/>
                    </a:lnTo>
                    <a:lnTo>
                      <a:pt x="610" y="376"/>
                    </a:lnTo>
                    <a:lnTo>
                      <a:pt x="597" y="380"/>
                    </a:lnTo>
                    <a:lnTo>
                      <a:pt x="593" y="384"/>
                    </a:lnTo>
                    <a:lnTo>
                      <a:pt x="589" y="384"/>
                    </a:lnTo>
                    <a:lnTo>
                      <a:pt x="585" y="388"/>
                    </a:lnTo>
                    <a:lnTo>
                      <a:pt x="581" y="396"/>
                    </a:lnTo>
                    <a:lnTo>
                      <a:pt x="581" y="400"/>
                    </a:lnTo>
                    <a:lnTo>
                      <a:pt x="581" y="412"/>
                    </a:lnTo>
                    <a:lnTo>
                      <a:pt x="593" y="428"/>
                    </a:lnTo>
                    <a:lnTo>
                      <a:pt x="606" y="444"/>
                    </a:lnTo>
                    <a:lnTo>
                      <a:pt x="606" y="448"/>
                    </a:lnTo>
                    <a:lnTo>
                      <a:pt x="606" y="452"/>
                    </a:lnTo>
                    <a:lnTo>
                      <a:pt x="597" y="460"/>
                    </a:lnTo>
                    <a:lnTo>
                      <a:pt x="589" y="468"/>
                    </a:lnTo>
                    <a:lnTo>
                      <a:pt x="589" y="484"/>
                    </a:lnTo>
                    <a:lnTo>
                      <a:pt x="589" y="497"/>
                    </a:lnTo>
                    <a:lnTo>
                      <a:pt x="593" y="497"/>
                    </a:lnTo>
                    <a:lnTo>
                      <a:pt x="597" y="501"/>
                    </a:lnTo>
                    <a:lnTo>
                      <a:pt x="597" y="509"/>
                    </a:lnTo>
                    <a:lnTo>
                      <a:pt x="597" y="517"/>
                    </a:lnTo>
                    <a:lnTo>
                      <a:pt x="610" y="521"/>
                    </a:lnTo>
                    <a:lnTo>
                      <a:pt x="614" y="529"/>
                    </a:lnTo>
                    <a:lnTo>
                      <a:pt x="618" y="537"/>
                    </a:lnTo>
                    <a:lnTo>
                      <a:pt x="618" y="545"/>
                    </a:lnTo>
                    <a:lnTo>
                      <a:pt x="597" y="545"/>
                    </a:lnTo>
                    <a:lnTo>
                      <a:pt x="585" y="545"/>
                    </a:lnTo>
                    <a:lnTo>
                      <a:pt x="573" y="553"/>
                    </a:lnTo>
                    <a:lnTo>
                      <a:pt x="569" y="565"/>
                    </a:lnTo>
                    <a:lnTo>
                      <a:pt x="561" y="593"/>
                    </a:lnTo>
                    <a:lnTo>
                      <a:pt x="557" y="626"/>
                    </a:lnTo>
                    <a:lnTo>
                      <a:pt x="545" y="634"/>
                    </a:lnTo>
                    <a:lnTo>
                      <a:pt x="533" y="642"/>
                    </a:lnTo>
                    <a:lnTo>
                      <a:pt x="529" y="650"/>
                    </a:lnTo>
                    <a:lnTo>
                      <a:pt x="521" y="654"/>
                    </a:lnTo>
                    <a:lnTo>
                      <a:pt x="517" y="658"/>
                    </a:lnTo>
                    <a:lnTo>
                      <a:pt x="505" y="658"/>
                    </a:lnTo>
                    <a:lnTo>
                      <a:pt x="484" y="662"/>
                    </a:lnTo>
                    <a:lnTo>
                      <a:pt x="452" y="662"/>
                    </a:lnTo>
                    <a:lnTo>
                      <a:pt x="416" y="662"/>
                    </a:lnTo>
                    <a:lnTo>
                      <a:pt x="388" y="658"/>
                    </a:lnTo>
                    <a:lnTo>
                      <a:pt x="359" y="650"/>
                    </a:lnTo>
                    <a:lnTo>
                      <a:pt x="339" y="642"/>
                    </a:lnTo>
                    <a:lnTo>
                      <a:pt x="323" y="642"/>
                    </a:lnTo>
                    <a:lnTo>
                      <a:pt x="295" y="642"/>
                    </a:lnTo>
                    <a:lnTo>
                      <a:pt x="271" y="634"/>
                    </a:lnTo>
                    <a:lnTo>
                      <a:pt x="271" y="642"/>
                    </a:lnTo>
                    <a:lnTo>
                      <a:pt x="263" y="642"/>
                    </a:lnTo>
                    <a:lnTo>
                      <a:pt x="259" y="654"/>
                    </a:lnTo>
                    <a:lnTo>
                      <a:pt x="255" y="666"/>
                    </a:lnTo>
                    <a:lnTo>
                      <a:pt x="238" y="674"/>
                    </a:lnTo>
                    <a:lnTo>
                      <a:pt x="222" y="686"/>
                    </a:lnTo>
                    <a:lnTo>
                      <a:pt x="198" y="690"/>
                    </a:lnTo>
                    <a:lnTo>
                      <a:pt x="174" y="69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sz="1733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59"/>
              <p:cNvSpPr>
                <a:spLocks/>
              </p:cNvSpPr>
              <p:nvPr/>
            </p:nvSpPr>
            <p:spPr bwMode="auto">
              <a:xfrm>
                <a:off x="5168" y="4240"/>
                <a:ext cx="1960" cy="1344"/>
              </a:xfrm>
              <a:custGeom>
                <a:avLst/>
                <a:gdLst>
                  <a:gd name="T0" fmla="*/ 541 w 912"/>
                  <a:gd name="T1" fmla="*/ 613 h 625"/>
                  <a:gd name="T2" fmla="*/ 504 w 912"/>
                  <a:gd name="T3" fmla="*/ 605 h 625"/>
                  <a:gd name="T4" fmla="*/ 383 w 912"/>
                  <a:gd name="T5" fmla="*/ 593 h 625"/>
                  <a:gd name="T6" fmla="*/ 343 w 912"/>
                  <a:gd name="T7" fmla="*/ 581 h 625"/>
                  <a:gd name="T8" fmla="*/ 282 w 912"/>
                  <a:gd name="T9" fmla="*/ 569 h 625"/>
                  <a:gd name="T10" fmla="*/ 198 w 912"/>
                  <a:gd name="T11" fmla="*/ 553 h 625"/>
                  <a:gd name="T12" fmla="*/ 161 w 912"/>
                  <a:gd name="T13" fmla="*/ 549 h 625"/>
                  <a:gd name="T14" fmla="*/ 121 w 912"/>
                  <a:gd name="T15" fmla="*/ 541 h 625"/>
                  <a:gd name="T16" fmla="*/ 73 w 912"/>
                  <a:gd name="T17" fmla="*/ 533 h 625"/>
                  <a:gd name="T18" fmla="*/ 36 w 912"/>
                  <a:gd name="T19" fmla="*/ 504 h 625"/>
                  <a:gd name="T20" fmla="*/ 24 w 912"/>
                  <a:gd name="T21" fmla="*/ 488 h 625"/>
                  <a:gd name="T22" fmla="*/ 0 w 912"/>
                  <a:gd name="T23" fmla="*/ 472 h 625"/>
                  <a:gd name="T24" fmla="*/ 4 w 912"/>
                  <a:gd name="T25" fmla="*/ 440 h 625"/>
                  <a:gd name="T26" fmla="*/ 8 w 912"/>
                  <a:gd name="T27" fmla="*/ 420 h 625"/>
                  <a:gd name="T28" fmla="*/ 24 w 912"/>
                  <a:gd name="T29" fmla="*/ 399 h 625"/>
                  <a:gd name="T30" fmla="*/ 77 w 912"/>
                  <a:gd name="T31" fmla="*/ 367 h 625"/>
                  <a:gd name="T32" fmla="*/ 109 w 912"/>
                  <a:gd name="T33" fmla="*/ 351 h 625"/>
                  <a:gd name="T34" fmla="*/ 161 w 912"/>
                  <a:gd name="T35" fmla="*/ 339 h 625"/>
                  <a:gd name="T36" fmla="*/ 238 w 912"/>
                  <a:gd name="T37" fmla="*/ 323 h 625"/>
                  <a:gd name="T38" fmla="*/ 294 w 912"/>
                  <a:gd name="T39" fmla="*/ 331 h 625"/>
                  <a:gd name="T40" fmla="*/ 347 w 912"/>
                  <a:gd name="T41" fmla="*/ 339 h 625"/>
                  <a:gd name="T42" fmla="*/ 367 w 912"/>
                  <a:gd name="T43" fmla="*/ 319 h 625"/>
                  <a:gd name="T44" fmla="*/ 395 w 912"/>
                  <a:gd name="T45" fmla="*/ 290 h 625"/>
                  <a:gd name="T46" fmla="*/ 415 w 912"/>
                  <a:gd name="T47" fmla="*/ 230 h 625"/>
                  <a:gd name="T48" fmla="*/ 428 w 912"/>
                  <a:gd name="T49" fmla="*/ 157 h 625"/>
                  <a:gd name="T50" fmla="*/ 415 w 912"/>
                  <a:gd name="T51" fmla="*/ 137 h 625"/>
                  <a:gd name="T52" fmla="*/ 399 w 912"/>
                  <a:gd name="T53" fmla="*/ 125 h 625"/>
                  <a:gd name="T54" fmla="*/ 371 w 912"/>
                  <a:gd name="T55" fmla="*/ 89 h 625"/>
                  <a:gd name="T56" fmla="*/ 399 w 912"/>
                  <a:gd name="T57" fmla="*/ 69 h 625"/>
                  <a:gd name="T58" fmla="*/ 415 w 912"/>
                  <a:gd name="T59" fmla="*/ 36 h 625"/>
                  <a:gd name="T60" fmla="*/ 424 w 912"/>
                  <a:gd name="T61" fmla="*/ 0 h 625"/>
                  <a:gd name="T62" fmla="*/ 452 w 912"/>
                  <a:gd name="T63" fmla="*/ 16 h 625"/>
                  <a:gd name="T64" fmla="*/ 528 w 912"/>
                  <a:gd name="T65" fmla="*/ 28 h 625"/>
                  <a:gd name="T66" fmla="*/ 637 w 912"/>
                  <a:gd name="T67" fmla="*/ 65 h 625"/>
                  <a:gd name="T68" fmla="*/ 678 w 912"/>
                  <a:gd name="T69" fmla="*/ 121 h 625"/>
                  <a:gd name="T70" fmla="*/ 706 w 912"/>
                  <a:gd name="T71" fmla="*/ 137 h 625"/>
                  <a:gd name="T72" fmla="*/ 738 w 912"/>
                  <a:gd name="T73" fmla="*/ 145 h 625"/>
                  <a:gd name="T74" fmla="*/ 766 w 912"/>
                  <a:gd name="T75" fmla="*/ 125 h 625"/>
                  <a:gd name="T76" fmla="*/ 803 w 912"/>
                  <a:gd name="T77" fmla="*/ 133 h 625"/>
                  <a:gd name="T78" fmla="*/ 855 w 912"/>
                  <a:gd name="T79" fmla="*/ 137 h 625"/>
                  <a:gd name="T80" fmla="*/ 875 w 912"/>
                  <a:gd name="T81" fmla="*/ 169 h 625"/>
                  <a:gd name="T82" fmla="*/ 896 w 912"/>
                  <a:gd name="T83" fmla="*/ 173 h 625"/>
                  <a:gd name="T84" fmla="*/ 912 w 912"/>
                  <a:gd name="T85" fmla="*/ 210 h 625"/>
                  <a:gd name="T86" fmla="*/ 908 w 912"/>
                  <a:gd name="T87" fmla="*/ 250 h 625"/>
                  <a:gd name="T88" fmla="*/ 883 w 912"/>
                  <a:gd name="T89" fmla="*/ 254 h 625"/>
                  <a:gd name="T90" fmla="*/ 851 w 912"/>
                  <a:gd name="T91" fmla="*/ 246 h 625"/>
                  <a:gd name="T92" fmla="*/ 835 w 912"/>
                  <a:gd name="T93" fmla="*/ 295 h 625"/>
                  <a:gd name="T94" fmla="*/ 867 w 912"/>
                  <a:gd name="T95" fmla="*/ 315 h 625"/>
                  <a:gd name="T96" fmla="*/ 891 w 912"/>
                  <a:gd name="T97" fmla="*/ 331 h 625"/>
                  <a:gd name="T98" fmla="*/ 871 w 912"/>
                  <a:gd name="T99" fmla="*/ 387 h 625"/>
                  <a:gd name="T100" fmla="*/ 843 w 912"/>
                  <a:gd name="T101" fmla="*/ 420 h 625"/>
                  <a:gd name="T102" fmla="*/ 750 w 912"/>
                  <a:gd name="T103" fmla="*/ 448 h 625"/>
                  <a:gd name="T104" fmla="*/ 678 w 912"/>
                  <a:gd name="T105" fmla="*/ 476 h 625"/>
                  <a:gd name="T106" fmla="*/ 641 w 912"/>
                  <a:gd name="T107" fmla="*/ 508 h 625"/>
                  <a:gd name="T108" fmla="*/ 621 w 912"/>
                  <a:gd name="T109" fmla="*/ 537 h 625"/>
                  <a:gd name="T110" fmla="*/ 605 w 912"/>
                  <a:gd name="T111" fmla="*/ 621 h 625"/>
                  <a:gd name="T112" fmla="*/ 589 w 912"/>
                  <a:gd name="T113" fmla="*/ 625 h 6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12"/>
                  <a:gd name="T172" fmla="*/ 0 h 625"/>
                  <a:gd name="T173" fmla="*/ 912 w 912"/>
                  <a:gd name="T174" fmla="*/ 625 h 6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12" h="625">
                    <a:moveTo>
                      <a:pt x="589" y="625"/>
                    </a:moveTo>
                    <a:lnTo>
                      <a:pt x="577" y="621"/>
                    </a:lnTo>
                    <a:lnTo>
                      <a:pt x="541" y="613"/>
                    </a:lnTo>
                    <a:lnTo>
                      <a:pt x="524" y="613"/>
                    </a:lnTo>
                    <a:lnTo>
                      <a:pt x="508" y="605"/>
                    </a:lnTo>
                    <a:lnTo>
                      <a:pt x="504" y="605"/>
                    </a:lnTo>
                    <a:lnTo>
                      <a:pt x="504" y="601"/>
                    </a:lnTo>
                    <a:lnTo>
                      <a:pt x="448" y="597"/>
                    </a:lnTo>
                    <a:lnTo>
                      <a:pt x="383" y="593"/>
                    </a:lnTo>
                    <a:lnTo>
                      <a:pt x="383" y="589"/>
                    </a:lnTo>
                    <a:lnTo>
                      <a:pt x="379" y="585"/>
                    </a:lnTo>
                    <a:lnTo>
                      <a:pt x="343" y="581"/>
                    </a:lnTo>
                    <a:lnTo>
                      <a:pt x="315" y="573"/>
                    </a:lnTo>
                    <a:lnTo>
                      <a:pt x="311" y="569"/>
                    </a:lnTo>
                    <a:lnTo>
                      <a:pt x="282" y="569"/>
                    </a:lnTo>
                    <a:lnTo>
                      <a:pt x="210" y="561"/>
                    </a:lnTo>
                    <a:lnTo>
                      <a:pt x="206" y="561"/>
                    </a:lnTo>
                    <a:lnTo>
                      <a:pt x="198" y="553"/>
                    </a:lnTo>
                    <a:lnTo>
                      <a:pt x="185" y="553"/>
                    </a:lnTo>
                    <a:lnTo>
                      <a:pt x="169" y="549"/>
                    </a:lnTo>
                    <a:lnTo>
                      <a:pt x="161" y="549"/>
                    </a:lnTo>
                    <a:lnTo>
                      <a:pt x="161" y="545"/>
                    </a:lnTo>
                    <a:lnTo>
                      <a:pt x="141" y="541"/>
                    </a:lnTo>
                    <a:lnTo>
                      <a:pt x="121" y="541"/>
                    </a:lnTo>
                    <a:lnTo>
                      <a:pt x="109" y="537"/>
                    </a:lnTo>
                    <a:lnTo>
                      <a:pt x="101" y="533"/>
                    </a:lnTo>
                    <a:lnTo>
                      <a:pt x="73" y="533"/>
                    </a:lnTo>
                    <a:lnTo>
                      <a:pt x="36" y="533"/>
                    </a:lnTo>
                    <a:lnTo>
                      <a:pt x="36" y="520"/>
                    </a:lnTo>
                    <a:lnTo>
                      <a:pt x="36" y="504"/>
                    </a:lnTo>
                    <a:lnTo>
                      <a:pt x="32" y="500"/>
                    </a:lnTo>
                    <a:lnTo>
                      <a:pt x="32" y="488"/>
                    </a:lnTo>
                    <a:lnTo>
                      <a:pt x="24" y="488"/>
                    </a:lnTo>
                    <a:lnTo>
                      <a:pt x="16" y="488"/>
                    </a:lnTo>
                    <a:lnTo>
                      <a:pt x="8" y="476"/>
                    </a:lnTo>
                    <a:lnTo>
                      <a:pt x="0" y="472"/>
                    </a:lnTo>
                    <a:lnTo>
                      <a:pt x="0" y="460"/>
                    </a:lnTo>
                    <a:lnTo>
                      <a:pt x="0" y="448"/>
                    </a:lnTo>
                    <a:lnTo>
                      <a:pt x="4" y="440"/>
                    </a:lnTo>
                    <a:lnTo>
                      <a:pt x="4" y="436"/>
                    </a:lnTo>
                    <a:lnTo>
                      <a:pt x="8" y="424"/>
                    </a:lnTo>
                    <a:lnTo>
                      <a:pt x="8" y="420"/>
                    </a:lnTo>
                    <a:lnTo>
                      <a:pt x="16" y="416"/>
                    </a:lnTo>
                    <a:lnTo>
                      <a:pt x="20" y="412"/>
                    </a:lnTo>
                    <a:lnTo>
                      <a:pt x="24" y="399"/>
                    </a:lnTo>
                    <a:lnTo>
                      <a:pt x="44" y="387"/>
                    </a:lnTo>
                    <a:lnTo>
                      <a:pt x="60" y="371"/>
                    </a:lnTo>
                    <a:lnTo>
                      <a:pt x="77" y="367"/>
                    </a:lnTo>
                    <a:lnTo>
                      <a:pt x="85" y="355"/>
                    </a:lnTo>
                    <a:lnTo>
                      <a:pt x="97" y="355"/>
                    </a:lnTo>
                    <a:lnTo>
                      <a:pt x="109" y="351"/>
                    </a:lnTo>
                    <a:lnTo>
                      <a:pt x="113" y="347"/>
                    </a:lnTo>
                    <a:lnTo>
                      <a:pt x="121" y="339"/>
                    </a:lnTo>
                    <a:lnTo>
                      <a:pt x="161" y="339"/>
                    </a:lnTo>
                    <a:lnTo>
                      <a:pt x="202" y="339"/>
                    </a:lnTo>
                    <a:lnTo>
                      <a:pt x="218" y="331"/>
                    </a:lnTo>
                    <a:lnTo>
                      <a:pt x="238" y="323"/>
                    </a:lnTo>
                    <a:lnTo>
                      <a:pt x="254" y="323"/>
                    </a:lnTo>
                    <a:lnTo>
                      <a:pt x="274" y="323"/>
                    </a:lnTo>
                    <a:lnTo>
                      <a:pt x="294" y="331"/>
                    </a:lnTo>
                    <a:lnTo>
                      <a:pt x="315" y="339"/>
                    </a:lnTo>
                    <a:lnTo>
                      <a:pt x="331" y="339"/>
                    </a:lnTo>
                    <a:lnTo>
                      <a:pt x="347" y="339"/>
                    </a:lnTo>
                    <a:lnTo>
                      <a:pt x="355" y="339"/>
                    </a:lnTo>
                    <a:lnTo>
                      <a:pt x="363" y="335"/>
                    </a:lnTo>
                    <a:lnTo>
                      <a:pt x="367" y="319"/>
                    </a:lnTo>
                    <a:lnTo>
                      <a:pt x="371" y="299"/>
                    </a:lnTo>
                    <a:lnTo>
                      <a:pt x="383" y="295"/>
                    </a:lnTo>
                    <a:lnTo>
                      <a:pt x="395" y="290"/>
                    </a:lnTo>
                    <a:lnTo>
                      <a:pt x="399" y="278"/>
                    </a:lnTo>
                    <a:lnTo>
                      <a:pt x="403" y="242"/>
                    </a:lnTo>
                    <a:lnTo>
                      <a:pt x="415" y="230"/>
                    </a:lnTo>
                    <a:lnTo>
                      <a:pt x="424" y="218"/>
                    </a:lnTo>
                    <a:lnTo>
                      <a:pt x="428" y="194"/>
                    </a:lnTo>
                    <a:lnTo>
                      <a:pt x="428" y="157"/>
                    </a:lnTo>
                    <a:lnTo>
                      <a:pt x="424" y="153"/>
                    </a:lnTo>
                    <a:lnTo>
                      <a:pt x="424" y="149"/>
                    </a:lnTo>
                    <a:lnTo>
                      <a:pt x="415" y="137"/>
                    </a:lnTo>
                    <a:lnTo>
                      <a:pt x="403" y="133"/>
                    </a:lnTo>
                    <a:lnTo>
                      <a:pt x="399" y="133"/>
                    </a:lnTo>
                    <a:lnTo>
                      <a:pt x="399" y="125"/>
                    </a:lnTo>
                    <a:lnTo>
                      <a:pt x="383" y="113"/>
                    </a:lnTo>
                    <a:lnTo>
                      <a:pt x="371" y="101"/>
                    </a:lnTo>
                    <a:lnTo>
                      <a:pt x="371" y="89"/>
                    </a:lnTo>
                    <a:lnTo>
                      <a:pt x="371" y="81"/>
                    </a:lnTo>
                    <a:lnTo>
                      <a:pt x="383" y="77"/>
                    </a:lnTo>
                    <a:lnTo>
                      <a:pt x="399" y="69"/>
                    </a:lnTo>
                    <a:lnTo>
                      <a:pt x="403" y="52"/>
                    </a:lnTo>
                    <a:lnTo>
                      <a:pt x="403" y="44"/>
                    </a:lnTo>
                    <a:lnTo>
                      <a:pt x="415" y="36"/>
                    </a:lnTo>
                    <a:lnTo>
                      <a:pt x="424" y="20"/>
                    </a:lnTo>
                    <a:lnTo>
                      <a:pt x="424" y="12"/>
                    </a:lnTo>
                    <a:lnTo>
                      <a:pt x="424" y="0"/>
                    </a:lnTo>
                    <a:lnTo>
                      <a:pt x="436" y="0"/>
                    </a:lnTo>
                    <a:lnTo>
                      <a:pt x="452" y="0"/>
                    </a:lnTo>
                    <a:lnTo>
                      <a:pt x="452" y="16"/>
                    </a:lnTo>
                    <a:lnTo>
                      <a:pt x="456" y="28"/>
                    </a:lnTo>
                    <a:lnTo>
                      <a:pt x="492" y="28"/>
                    </a:lnTo>
                    <a:lnTo>
                      <a:pt x="528" y="28"/>
                    </a:lnTo>
                    <a:lnTo>
                      <a:pt x="565" y="28"/>
                    </a:lnTo>
                    <a:lnTo>
                      <a:pt x="601" y="24"/>
                    </a:lnTo>
                    <a:lnTo>
                      <a:pt x="637" y="65"/>
                    </a:lnTo>
                    <a:lnTo>
                      <a:pt x="670" y="85"/>
                    </a:lnTo>
                    <a:lnTo>
                      <a:pt x="674" y="101"/>
                    </a:lnTo>
                    <a:lnTo>
                      <a:pt x="678" y="121"/>
                    </a:lnTo>
                    <a:lnTo>
                      <a:pt x="686" y="133"/>
                    </a:lnTo>
                    <a:lnTo>
                      <a:pt x="702" y="133"/>
                    </a:lnTo>
                    <a:lnTo>
                      <a:pt x="706" y="137"/>
                    </a:lnTo>
                    <a:lnTo>
                      <a:pt x="706" y="149"/>
                    </a:lnTo>
                    <a:lnTo>
                      <a:pt x="726" y="149"/>
                    </a:lnTo>
                    <a:lnTo>
                      <a:pt x="738" y="145"/>
                    </a:lnTo>
                    <a:lnTo>
                      <a:pt x="742" y="133"/>
                    </a:lnTo>
                    <a:lnTo>
                      <a:pt x="750" y="125"/>
                    </a:lnTo>
                    <a:lnTo>
                      <a:pt x="766" y="125"/>
                    </a:lnTo>
                    <a:lnTo>
                      <a:pt x="783" y="121"/>
                    </a:lnTo>
                    <a:lnTo>
                      <a:pt x="795" y="125"/>
                    </a:lnTo>
                    <a:lnTo>
                      <a:pt x="803" y="133"/>
                    </a:lnTo>
                    <a:lnTo>
                      <a:pt x="827" y="133"/>
                    </a:lnTo>
                    <a:lnTo>
                      <a:pt x="851" y="137"/>
                    </a:lnTo>
                    <a:lnTo>
                      <a:pt x="855" y="137"/>
                    </a:lnTo>
                    <a:lnTo>
                      <a:pt x="859" y="145"/>
                    </a:lnTo>
                    <a:lnTo>
                      <a:pt x="871" y="153"/>
                    </a:lnTo>
                    <a:lnTo>
                      <a:pt x="875" y="169"/>
                    </a:lnTo>
                    <a:lnTo>
                      <a:pt x="883" y="169"/>
                    </a:lnTo>
                    <a:lnTo>
                      <a:pt x="891" y="169"/>
                    </a:lnTo>
                    <a:lnTo>
                      <a:pt x="896" y="173"/>
                    </a:lnTo>
                    <a:lnTo>
                      <a:pt x="908" y="186"/>
                    </a:lnTo>
                    <a:lnTo>
                      <a:pt x="908" y="198"/>
                    </a:lnTo>
                    <a:lnTo>
                      <a:pt x="912" y="210"/>
                    </a:lnTo>
                    <a:lnTo>
                      <a:pt x="912" y="226"/>
                    </a:lnTo>
                    <a:lnTo>
                      <a:pt x="912" y="242"/>
                    </a:lnTo>
                    <a:lnTo>
                      <a:pt x="908" y="250"/>
                    </a:lnTo>
                    <a:lnTo>
                      <a:pt x="908" y="254"/>
                    </a:lnTo>
                    <a:lnTo>
                      <a:pt x="891" y="254"/>
                    </a:lnTo>
                    <a:lnTo>
                      <a:pt x="883" y="254"/>
                    </a:lnTo>
                    <a:lnTo>
                      <a:pt x="875" y="250"/>
                    </a:lnTo>
                    <a:lnTo>
                      <a:pt x="867" y="246"/>
                    </a:lnTo>
                    <a:lnTo>
                      <a:pt x="851" y="246"/>
                    </a:lnTo>
                    <a:lnTo>
                      <a:pt x="843" y="246"/>
                    </a:lnTo>
                    <a:lnTo>
                      <a:pt x="843" y="270"/>
                    </a:lnTo>
                    <a:lnTo>
                      <a:pt x="835" y="295"/>
                    </a:lnTo>
                    <a:lnTo>
                      <a:pt x="843" y="303"/>
                    </a:lnTo>
                    <a:lnTo>
                      <a:pt x="851" y="315"/>
                    </a:lnTo>
                    <a:lnTo>
                      <a:pt x="867" y="315"/>
                    </a:lnTo>
                    <a:lnTo>
                      <a:pt x="875" y="315"/>
                    </a:lnTo>
                    <a:lnTo>
                      <a:pt x="883" y="323"/>
                    </a:lnTo>
                    <a:lnTo>
                      <a:pt x="891" y="331"/>
                    </a:lnTo>
                    <a:lnTo>
                      <a:pt x="883" y="347"/>
                    </a:lnTo>
                    <a:lnTo>
                      <a:pt x="871" y="367"/>
                    </a:lnTo>
                    <a:lnTo>
                      <a:pt x="871" y="387"/>
                    </a:lnTo>
                    <a:lnTo>
                      <a:pt x="867" y="412"/>
                    </a:lnTo>
                    <a:lnTo>
                      <a:pt x="855" y="416"/>
                    </a:lnTo>
                    <a:lnTo>
                      <a:pt x="843" y="420"/>
                    </a:lnTo>
                    <a:lnTo>
                      <a:pt x="803" y="424"/>
                    </a:lnTo>
                    <a:lnTo>
                      <a:pt x="779" y="428"/>
                    </a:lnTo>
                    <a:lnTo>
                      <a:pt x="750" y="448"/>
                    </a:lnTo>
                    <a:lnTo>
                      <a:pt x="726" y="468"/>
                    </a:lnTo>
                    <a:lnTo>
                      <a:pt x="714" y="472"/>
                    </a:lnTo>
                    <a:lnTo>
                      <a:pt x="678" y="476"/>
                    </a:lnTo>
                    <a:lnTo>
                      <a:pt x="666" y="484"/>
                    </a:lnTo>
                    <a:lnTo>
                      <a:pt x="653" y="492"/>
                    </a:lnTo>
                    <a:lnTo>
                      <a:pt x="641" y="508"/>
                    </a:lnTo>
                    <a:lnTo>
                      <a:pt x="637" y="524"/>
                    </a:lnTo>
                    <a:lnTo>
                      <a:pt x="629" y="533"/>
                    </a:lnTo>
                    <a:lnTo>
                      <a:pt x="621" y="537"/>
                    </a:lnTo>
                    <a:lnTo>
                      <a:pt x="617" y="577"/>
                    </a:lnTo>
                    <a:lnTo>
                      <a:pt x="609" y="617"/>
                    </a:lnTo>
                    <a:lnTo>
                      <a:pt x="605" y="621"/>
                    </a:lnTo>
                    <a:lnTo>
                      <a:pt x="601" y="625"/>
                    </a:lnTo>
                    <a:lnTo>
                      <a:pt x="593" y="625"/>
                    </a:lnTo>
                    <a:lnTo>
                      <a:pt x="589" y="62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 sz="1733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3" name="Freeform 60"/>
            <p:cNvSpPr>
              <a:spLocks/>
            </p:cNvSpPr>
            <p:nvPr/>
          </p:nvSpPr>
          <p:spPr bwMode="auto">
            <a:xfrm>
              <a:off x="6846971" y="1300455"/>
              <a:ext cx="1217613" cy="1374940"/>
            </a:xfrm>
            <a:custGeom>
              <a:avLst/>
              <a:gdLst>
                <a:gd name="T0" fmla="*/ 2147483647 w 1355"/>
                <a:gd name="T1" fmla="*/ 2147483647 h 1545"/>
                <a:gd name="T2" fmla="*/ 2147483647 w 1355"/>
                <a:gd name="T3" fmla="*/ 2147483647 h 1545"/>
                <a:gd name="T4" fmla="*/ 2147483647 w 1355"/>
                <a:gd name="T5" fmla="*/ 2147483647 h 1545"/>
                <a:gd name="T6" fmla="*/ 2147483647 w 1355"/>
                <a:gd name="T7" fmla="*/ 2147483647 h 1545"/>
                <a:gd name="T8" fmla="*/ 2147483647 w 1355"/>
                <a:gd name="T9" fmla="*/ 2147483647 h 1545"/>
                <a:gd name="T10" fmla="*/ 2147483647 w 1355"/>
                <a:gd name="T11" fmla="*/ 2147483647 h 1545"/>
                <a:gd name="T12" fmla="*/ 2147483647 w 1355"/>
                <a:gd name="T13" fmla="*/ 2147483647 h 1545"/>
                <a:gd name="T14" fmla="*/ 2147483647 w 1355"/>
                <a:gd name="T15" fmla="*/ 2147483647 h 1545"/>
                <a:gd name="T16" fmla="*/ 2147483647 w 1355"/>
                <a:gd name="T17" fmla="*/ 2147483647 h 1545"/>
                <a:gd name="T18" fmla="*/ 2147483647 w 1355"/>
                <a:gd name="T19" fmla="*/ 2147483647 h 1545"/>
                <a:gd name="T20" fmla="*/ 2147483647 w 1355"/>
                <a:gd name="T21" fmla="*/ 2147483647 h 1545"/>
                <a:gd name="T22" fmla="*/ 2147483647 w 1355"/>
                <a:gd name="T23" fmla="*/ 2147483647 h 1545"/>
                <a:gd name="T24" fmla="*/ 2147483647 w 1355"/>
                <a:gd name="T25" fmla="*/ 2147483647 h 1545"/>
                <a:gd name="T26" fmla="*/ 2147483647 w 1355"/>
                <a:gd name="T27" fmla="*/ 2147483647 h 1545"/>
                <a:gd name="T28" fmla="*/ 2147483647 w 1355"/>
                <a:gd name="T29" fmla="*/ 2147483647 h 1545"/>
                <a:gd name="T30" fmla="*/ 2147483647 w 1355"/>
                <a:gd name="T31" fmla="*/ 2147483647 h 1545"/>
                <a:gd name="T32" fmla="*/ 2147483647 w 1355"/>
                <a:gd name="T33" fmla="*/ 2147483647 h 1545"/>
                <a:gd name="T34" fmla="*/ 2147483647 w 1355"/>
                <a:gd name="T35" fmla="*/ 2147483647 h 1545"/>
                <a:gd name="T36" fmla="*/ 0 w 1355"/>
                <a:gd name="T37" fmla="*/ 2147483647 h 1545"/>
                <a:gd name="T38" fmla="*/ 2147483647 w 1355"/>
                <a:gd name="T39" fmla="*/ 2147483647 h 1545"/>
                <a:gd name="T40" fmla="*/ 2147483647 w 1355"/>
                <a:gd name="T41" fmla="*/ 2147483647 h 1545"/>
                <a:gd name="T42" fmla="*/ 2147483647 w 1355"/>
                <a:gd name="T43" fmla="*/ 2147483647 h 1545"/>
                <a:gd name="T44" fmla="*/ 2147483647 w 1355"/>
                <a:gd name="T45" fmla="*/ 2147483647 h 1545"/>
                <a:gd name="T46" fmla="*/ 2147483647 w 1355"/>
                <a:gd name="T47" fmla="*/ 2147483647 h 1545"/>
                <a:gd name="T48" fmla="*/ 2147483647 w 1355"/>
                <a:gd name="T49" fmla="*/ 2147483647 h 1545"/>
                <a:gd name="T50" fmla="*/ 2147483647 w 1355"/>
                <a:gd name="T51" fmla="*/ 2147483647 h 1545"/>
                <a:gd name="T52" fmla="*/ 2147483647 w 1355"/>
                <a:gd name="T53" fmla="*/ 2147483647 h 1545"/>
                <a:gd name="T54" fmla="*/ 2147483647 w 1355"/>
                <a:gd name="T55" fmla="*/ 0 h 1545"/>
                <a:gd name="T56" fmla="*/ 2147483647 w 1355"/>
                <a:gd name="T57" fmla="*/ 2147483647 h 1545"/>
                <a:gd name="T58" fmla="*/ 2147483647 w 1355"/>
                <a:gd name="T59" fmla="*/ 2147483647 h 1545"/>
                <a:gd name="T60" fmla="*/ 2147483647 w 1355"/>
                <a:gd name="T61" fmla="*/ 2147483647 h 1545"/>
                <a:gd name="T62" fmla="*/ 2147483647 w 1355"/>
                <a:gd name="T63" fmla="*/ 2147483647 h 1545"/>
                <a:gd name="T64" fmla="*/ 2147483647 w 1355"/>
                <a:gd name="T65" fmla="*/ 2147483647 h 1545"/>
                <a:gd name="T66" fmla="*/ 2147483647 w 1355"/>
                <a:gd name="T67" fmla="*/ 2147483647 h 1545"/>
                <a:gd name="T68" fmla="*/ 2147483647 w 1355"/>
                <a:gd name="T69" fmla="*/ 2147483647 h 1545"/>
                <a:gd name="T70" fmla="*/ 2147483647 w 1355"/>
                <a:gd name="T71" fmla="*/ 2147483647 h 1545"/>
                <a:gd name="T72" fmla="*/ 2147483647 w 1355"/>
                <a:gd name="T73" fmla="*/ 2147483647 h 1545"/>
                <a:gd name="T74" fmla="*/ 2147483647 w 1355"/>
                <a:gd name="T75" fmla="*/ 2147483647 h 1545"/>
                <a:gd name="T76" fmla="*/ 2147483647 w 1355"/>
                <a:gd name="T77" fmla="*/ 2147483647 h 1545"/>
                <a:gd name="T78" fmla="*/ 2147483647 w 1355"/>
                <a:gd name="T79" fmla="*/ 2147483647 h 1545"/>
                <a:gd name="T80" fmla="*/ 2147483647 w 1355"/>
                <a:gd name="T81" fmla="*/ 2147483647 h 1545"/>
                <a:gd name="T82" fmla="*/ 2147483647 w 1355"/>
                <a:gd name="T83" fmla="*/ 2147483647 h 1545"/>
                <a:gd name="T84" fmla="*/ 2147483647 w 1355"/>
                <a:gd name="T85" fmla="*/ 2147483647 h 1545"/>
                <a:gd name="T86" fmla="*/ 2147483647 w 1355"/>
                <a:gd name="T87" fmla="*/ 2147483647 h 1545"/>
                <a:gd name="T88" fmla="*/ 2147483647 w 1355"/>
                <a:gd name="T89" fmla="*/ 2147483647 h 1545"/>
                <a:gd name="T90" fmla="*/ 2147483647 w 1355"/>
                <a:gd name="T91" fmla="*/ 2147483647 h 1545"/>
                <a:gd name="T92" fmla="*/ 2147483647 w 1355"/>
                <a:gd name="T93" fmla="*/ 2147483647 h 1545"/>
                <a:gd name="T94" fmla="*/ 2147483647 w 1355"/>
                <a:gd name="T95" fmla="*/ 2147483647 h 1545"/>
                <a:gd name="T96" fmla="*/ 2147483647 w 1355"/>
                <a:gd name="T97" fmla="*/ 2147483647 h 1545"/>
                <a:gd name="T98" fmla="*/ 2147483647 w 1355"/>
                <a:gd name="T99" fmla="*/ 2147483647 h 1545"/>
                <a:gd name="T100" fmla="*/ 2147483647 w 1355"/>
                <a:gd name="T101" fmla="*/ 2147483647 h 1545"/>
                <a:gd name="T102" fmla="*/ 2147483647 w 1355"/>
                <a:gd name="T103" fmla="*/ 2147483647 h 1545"/>
                <a:gd name="T104" fmla="*/ 2147483647 w 1355"/>
                <a:gd name="T105" fmla="*/ 2147483647 h 1545"/>
                <a:gd name="T106" fmla="*/ 2147483647 w 1355"/>
                <a:gd name="T107" fmla="*/ 2147483647 h 1545"/>
                <a:gd name="T108" fmla="*/ 2147483647 w 1355"/>
                <a:gd name="T109" fmla="*/ 2147483647 h 1545"/>
                <a:gd name="T110" fmla="*/ 2147483647 w 1355"/>
                <a:gd name="T111" fmla="*/ 2147483647 h 1545"/>
                <a:gd name="T112" fmla="*/ 2147483647 w 1355"/>
                <a:gd name="T113" fmla="*/ 2147483647 h 1545"/>
                <a:gd name="T114" fmla="*/ 2147483647 w 1355"/>
                <a:gd name="T115" fmla="*/ 2147483647 h 1545"/>
                <a:gd name="T116" fmla="*/ 2147483647 w 1355"/>
                <a:gd name="T117" fmla="*/ 2147483647 h 1545"/>
                <a:gd name="T118" fmla="*/ 2147483647 w 1355"/>
                <a:gd name="T119" fmla="*/ 2147483647 h 1545"/>
                <a:gd name="T120" fmla="*/ 2147483647 w 1355"/>
                <a:gd name="T121" fmla="*/ 2147483647 h 15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55"/>
                <a:gd name="T184" fmla="*/ 0 h 1545"/>
                <a:gd name="T185" fmla="*/ 1355 w 1355"/>
                <a:gd name="T186" fmla="*/ 1545 h 15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55" h="1545">
                  <a:moveTo>
                    <a:pt x="888" y="1545"/>
                  </a:moveTo>
                  <a:lnTo>
                    <a:pt x="871" y="1541"/>
                  </a:lnTo>
                  <a:lnTo>
                    <a:pt x="819" y="1533"/>
                  </a:lnTo>
                  <a:lnTo>
                    <a:pt x="815" y="1529"/>
                  </a:lnTo>
                  <a:lnTo>
                    <a:pt x="799" y="1525"/>
                  </a:lnTo>
                  <a:lnTo>
                    <a:pt x="779" y="1525"/>
                  </a:lnTo>
                  <a:lnTo>
                    <a:pt x="775" y="1521"/>
                  </a:lnTo>
                  <a:lnTo>
                    <a:pt x="767" y="1517"/>
                  </a:lnTo>
                  <a:lnTo>
                    <a:pt x="762" y="1513"/>
                  </a:lnTo>
                  <a:lnTo>
                    <a:pt x="758" y="1509"/>
                  </a:lnTo>
                  <a:lnTo>
                    <a:pt x="734" y="1492"/>
                  </a:lnTo>
                  <a:lnTo>
                    <a:pt x="690" y="1464"/>
                  </a:lnTo>
                  <a:lnTo>
                    <a:pt x="666" y="1464"/>
                  </a:lnTo>
                  <a:lnTo>
                    <a:pt x="637" y="1464"/>
                  </a:lnTo>
                  <a:lnTo>
                    <a:pt x="629" y="1448"/>
                  </a:lnTo>
                  <a:lnTo>
                    <a:pt x="613" y="1436"/>
                  </a:lnTo>
                  <a:lnTo>
                    <a:pt x="609" y="1436"/>
                  </a:lnTo>
                  <a:lnTo>
                    <a:pt x="601" y="1436"/>
                  </a:lnTo>
                  <a:lnTo>
                    <a:pt x="601" y="1428"/>
                  </a:lnTo>
                  <a:lnTo>
                    <a:pt x="593" y="1428"/>
                  </a:lnTo>
                  <a:lnTo>
                    <a:pt x="585" y="1424"/>
                  </a:lnTo>
                  <a:lnTo>
                    <a:pt x="577" y="1424"/>
                  </a:lnTo>
                  <a:lnTo>
                    <a:pt x="577" y="1412"/>
                  </a:lnTo>
                  <a:lnTo>
                    <a:pt x="577" y="1400"/>
                  </a:lnTo>
                  <a:lnTo>
                    <a:pt x="569" y="1392"/>
                  </a:lnTo>
                  <a:lnTo>
                    <a:pt x="561" y="1375"/>
                  </a:lnTo>
                  <a:lnTo>
                    <a:pt x="520" y="1375"/>
                  </a:lnTo>
                  <a:lnTo>
                    <a:pt x="488" y="1375"/>
                  </a:lnTo>
                  <a:lnTo>
                    <a:pt x="448" y="1375"/>
                  </a:lnTo>
                  <a:lnTo>
                    <a:pt x="412" y="1375"/>
                  </a:lnTo>
                  <a:lnTo>
                    <a:pt x="403" y="1375"/>
                  </a:lnTo>
                  <a:lnTo>
                    <a:pt x="391" y="1367"/>
                  </a:lnTo>
                  <a:lnTo>
                    <a:pt x="383" y="1355"/>
                  </a:lnTo>
                  <a:lnTo>
                    <a:pt x="371" y="1343"/>
                  </a:lnTo>
                  <a:lnTo>
                    <a:pt x="347" y="1335"/>
                  </a:lnTo>
                  <a:lnTo>
                    <a:pt x="323" y="1331"/>
                  </a:lnTo>
                  <a:lnTo>
                    <a:pt x="323" y="1315"/>
                  </a:lnTo>
                  <a:lnTo>
                    <a:pt x="323" y="1295"/>
                  </a:lnTo>
                  <a:lnTo>
                    <a:pt x="327" y="1291"/>
                  </a:lnTo>
                  <a:lnTo>
                    <a:pt x="327" y="1287"/>
                  </a:lnTo>
                  <a:lnTo>
                    <a:pt x="335" y="1287"/>
                  </a:lnTo>
                  <a:lnTo>
                    <a:pt x="351" y="1283"/>
                  </a:lnTo>
                  <a:lnTo>
                    <a:pt x="355" y="1275"/>
                  </a:lnTo>
                  <a:lnTo>
                    <a:pt x="367" y="1266"/>
                  </a:lnTo>
                  <a:lnTo>
                    <a:pt x="391" y="1250"/>
                  </a:lnTo>
                  <a:lnTo>
                    <a:pt x="403" y="1242"/>
                  </a:lnTo>
                  <a:lnTo>
                    <a:pt x="412" y="1238"/>
                  </a:lnTo>
                  <a:lnTo>
                    <a:pt x="420" y="1238"/>
                  </a:lnTo>
                  <a:lnTo>
                    <a:pt x="432" y="1230"/>
                  </a:lnTo>
                  <a:lnTo>
                    <a:pt x="440" y="1222"/>
                  </a:lnTo>
                  <a:lnTo>
                    <a:pt x="480" y="1198"/>
                  </a:lnTo>
                  <a:lnTo>
                    <a:pt x="516" y="1178"/>
                  </a:lnTo>
                  <a:lnTo>
                    <a:pt x="524" y="1158"/>
                  </a:lnTo>
                  <a:lnTo>
                    <a:pt x="541" y="1141"/>
                  </a:lnTo>
                  <a:lnTo>
                    <a:pt x="541" y="1125"/>
                  </a:lnTo>
                  <a:lnTo>
                    <a:pt x="541" y="1113"/>
                  </a:lnTo>
                  <a:lnTo>
                    <a:pt x="533" y="1109"/>
                  </a:lnTo>
                  <a:lnTo>
                    <a:pt x="529" y="1105"/>
                  </a:lnTo>
                  <a:lnTo>
                    <a:pt x="512" y="1105"/>
                  </a:lnTo>
                  <a:lnTo>
                    <a:pt x="496" y="1105"/>
                  </a:lnTo>
                  <a:lnTo>
                    <a:pt x="472" y="1121"/>
                  </a:lnTo>
                  <a:lnTo>
                    <a:pt x="444" y="1133"/>
                  </a:lnTo>
                  <a:lnTo>
                    <a:pt x="440" y="1141"/>
                  </a:lnTo>
                  <a:lnTo>
                    <a:pt x="432" y="1149"/>
                  </a:lnTo>
                  <a:lnTo>
                    <a:pt x="407" y="1162"/>
                  </a:lnTo>
                  <a:lnTo>
                    <a:pt x="383" y="1178"/>
                  </a:lnTo>
                  <a:lnTo>
                    <a:pt x="379" y="1182"/>
                  </a:lnTo>
                  <a:lnTo>
                    <a:pt x="351" y="1190"/>
                  </a:lnTo>
                  <a:lnTo>
                    <a:pt x="331" y="1194"/>
                  </a:lnTo>
                  <a:lnTo>
                    <a:pt x="315" y="1198"/>
                  </a:lnTo>
                  <a:lnTo>
                    <a:pt x="295" y="1210"/>
                  </a:lnTo>
                  <a:lnTo>
                    <a:pt x="274" y="1222"/>
                  </a:lnTo>
                  <a:lnTo>
                    <a:pt x="266" y="1222"/>
                  </a:lnTo>
                  <a:lnTo>
                    <a:pt x="262" y="1222"/>
                  </a:lnTo>
                  <a:lnTo>
                    <a:pt x="258" y="1186"/>
                  </a:lnTo>
                  <a:lnTo>
                    <a:pt x="246" y="1145"/>
                  </a:lnTo>
                  <a:lnTo>
                    <a:pt x="246" y="1121"/>
                  </a:lnTo>
                  <a:lnTo>
                    <a:pt x="246" y="1105"/>
                  </a:lnTo>
                  <a:lnTo>
                    <a:pt x="258" y="1093"/>
                  </a:lnTo>
                  <a:lnTo>
                    <a:pt x="262" y="1077"/>
                  </a:lnTo>
                  <a:lnTo>
                    <a:pt x="262" y="1069"/>
                  </a:lnTo>
                  <a:lnTo>
                    <a:pt x="262" y="1061"/>
                  </a:lnTo>
                  <a:lnTo>
                    <a:pt x="258" y="1057"/>
                  </a:lnTo>
                  <a:lnTo>
                    <a:pt x="254" y="1049"/>
                  </a:lnTo>
                  <a:lnTo>
                    <a:pt x="238" y="1045"/>
                  </a:lnTo>
                  <a:lnTo>
                    <a:pt x="222" y="1045"/>
                  </a:lnTo>
                  <a:lnTo>
                    <a:pt x="214" y="1036"/>
                  </a:lnTo>
                  <a:lnTo>
                    <a:pt x="210" y="1028"/>
                  </a:lnTo>
                  <a:lnTo>
                    <a:pt x="206" y="1012"/>
                  </a:lnTo>
                  <a:lnTo>
                    <a:pt x="198" y="992"/>
                  </a:lnTo>
                  <a:lnTo>
                    <a:pt x="182" y="968"/>
                  </a:lnTo>
                  <a:lnTo>
                    <a:pt x="173" y="960"/>
                  </a:lnTo>
                  <a:lnTo>
                    <a:pt x="173" y="944"/>
                  </a:lnTo>
                  <a:lnTo>
                    <a:pt x="173" y="940"/>
                  </a:lnTo>
                  <a:lnTo>
                    <a:pt x="190" y="940"/>
                  </a:lnTo>
                  <a:lnTo>
                    <a:pt x="206" y="944"/>
                  </a:lnTo>
                  <a:lnTo>
                    <a:pt x="214" y="952"/>
                  </a:lnTo>
                  <a:lnTo>
                    <a:pt x="234" y="968"/>
                  </a:lnTo>
                  <a:lnTo>
                    <a:pt x="238" y="980"/>
                  </a:lnTo>
                  <a:lnTo>
                    <a:pt x="242" y="992"/>
                  </a:lnTo>
                  <a:lnTo>
                    <a:pt x="266" y="1016"/>
                  </a:lnTo>
                  <a:lnTo>
                    <a:pt x="290" y="1032"/>
                  </a:lnTo>
                  <a:lnTo>
                    <a:pt x="295" y="1032"/>
                  </a:lnTo>
                  <a:lnTo>
                    <a:pt x="299" y="1036"/>
                  </a:lnTo>
                  <a:lnTo>
                    <a:pt x="311" y="1045"/>
                  </a:lnTo>
                  <a:lnTo>
                    <a:pt x="323" y="1061"/>
                  </a:lnTo>
                  <a:lnTo>
                    <a:pt x="347" y="1069"/>
                  </a:lnTo>
                  <a:lnTo>
                    <a:pt x="363" y="1077"/>
                  </a:lnTo>
                  <a:lnTo>
                    <a:pt x="375" y="1077"/>
                  </a:lnTo>
                  <a:lnTo>
                    <a:pt x="383" y="1077"/>
                  </a:lnTo>
                  <a:lnTo>
                    <a:pt x="391" y="1073"/>
                  </a:lnTo>
                  <a:lnTo>
                    <a:pt x="399" y="1069"/>
                  </a:lnTo>
                  <a:lnTo>
                    <a:pt x="403" y="1061"/>
                  </a:lnTo>
                  <a:lnTo>
                    <a:pt x="412" y="1049"/>
                  </a:lnTo>
                  <a:lnTo>
                    <a:pt x="420" y="1045"/>
                  </a:lnTo>
                  <a:lnTo>
                    <a:pt x="432" y="1036"/>
                  </a:lnTo>
                  <a:lnTo>
                    <a:pt x="440" y="1028"/>
                  </a:lnTo>
                  <a:lnTo>
                    <a:pt x="444" y="1020"/>
                  </a:lnTo>
                  <a:lnTo>
                    <a:pt x="444" y="1016"/>
                  </a:lnTo>
                  <a:lnTo>
                    <a:pt x="440" y="992"/>
                  </a:lnTo>
                  <a:lnTo>
                    <a:pt x="428" y="984"/>
                  </a:lnTo>
                  <a:lnTo>
                    <a:pt x="412" y="972"/>
                  </a:lnTo>
                  <a:lnTo>
                    <a:pt x="412" y="968"/>
                  </a:lnTo>
                  <a:lnTo>
                    <a:pt x="412" y="960"/>
                  </a:lnTo>
                  <a:lnTo>
                    <a:pt x="416" y="952"/>
                  </a:lnTo>
                  <a:lnTo>
                    <a:pt x="420" y="948"/>
                  </a:lnTo>
                  <a:lnTo>
                    <a:pt x="432" y="940"/>
                  </a:lnTo>
                  <a:lnTo>
                    <a:pt x="440" y="928"/>
                  </a:lnTo>
                  <a:lnTo>
                    <a:pt x="444" y="903"/>
                  </a:lnTo>
                  <a:lnTo>
                    <a:pt x="448" y="891"/>
                  </a:lnTo>
                  <a:lnTo>
                    <a:pt x="444" y="887"/>
                  </a:lnTo>
                  <a:lnTo>
                    <a:pt x="440" y="879"/>
                  </a:lnTo>
                  <a:lnTo>
                    <a:pt x="436" y="875"/>
                  </a:lnTo>
                  <a:lnTo>
                    <a:pt x="432" y="867"/>
                  </a:lnTo>
                  <a:lnTo>
                    <a:pt x="399" y="867"/>
                  </a:lnTo>
                  <a:lnTo>
                    <a:pt x="367" y="863"/>
                  </a:lnTo>
                  <a:lnTo>
                    <a:pt x="367" y="851"/>
                  </a:lnTo>
                  <a:lnTo>
                    <a:pt x="371" y="831"/>
                  </a:lnTo>
                  <a:lnTo>
                    <a:pt x="367" y="827"/>
                  </a:lnTo>
                  <a:lnTo>
                    <a:pt x="363" y="819"/>
                  </a:lnTo>
                  <a:lnTo>
                    <a:pt x="347" y="811"/>
                  </a:lnTo>
                  <a:lnTo>
                    <a:pt x="335" y="802"/>
                  </a:lnTo>
                  <a:lnTo>
                    <a:pt x="323" y="794"/>
                  </a:lnTo>
                  <a:lnTo>
                    <a:pt x="311" y="790"/>
                  </a:lnTo>
                  <a:lnTo>
                    <a:pt x="295" y="774"/>
                  </a:lnTo>
                  <a:lnTo>
                    <a:pt x="286" y="762"/>
                  </a:lnTo>
                  <a:lnTo>
                    <a:pt x="266" y="746"/>
                  </a:lnTo>
                  <a:lnTo>
                    <a:pt x="254" y="734"/>
                  </a:lnTo>
                  <a:lnTo>
                    <a:pt x="234" y="730"/>
                  </a:lnTo>
                  <a:lnTo>
                    <a:pt x="218" y="730"/>
                  </a:lnTo>
                  <a:lnTo>
                    <a:pt x="214" y="734"/>
                  </a:lnTo>
                  <a:lnTo>
                    <a:pt x="210" y="738"/>
                  </a:lnTo>
                  <a:lnTo>
                    <a:pt x="186" y="738"/>
                  </a:lnTo>
                  <a:lnTo>
                    <a:pt x="173" y="742"/>
                  </a:lnTo>
                  <a:lnTo>
                    <a:pt x="161" y="734"/>
                  </a:lnTo>
                  <a:lnTo>
                    <a:pt x="145" y="726"/>
                  </a:lnTo>
                  <a:lnTo>
                    <a:pt x="121" y="726"/>
                  </a:lnTo>
                  <a:lnTo>
                    <a:pt x="93" y="726"/>
                  </a:lnTo>
                  <a:lnTo>
                    <a:pt x="81" y="734"/>
                  </a:lnTo>
                  <a:lnTo>
                    <a:pt x="73" y="738"/>
                  </a:lnTo>
                  <a:lnTo>
                    <a:pt x="65" y="746"/>
                  </a:lnTo>
                  <a:lnTo>
                    <a:pt x="57" y="762"/>
                  </a:lnTo>
                  <a:lnTo>
                    <a:pt x="44" y="770"/>
                  </a:lnTo>
                  <a:lnTo>
                    <a:pt x="36" y="778"/>
                  </a:lnTo>
                  <a:lnTo>
                    <a:pt x="24" y="778"/>
                  </a:lnTo>
                  <a:lnTo>
                    <a:pt x="16" y="778"/>
                  </a:lnTo>
                  <a:lnTo>
                    <a:pt x="16" y="774"/>
                  </a:lnTo>
                  <a:lnTo>
                    <a:pt x="12" y="770"/>
                  </a:lnTo>
                  <a:lnTo>
                    <a:pt x="8" y="762"/>
                  </a:lnTo>
                  <a:lnTo>
                    <a:pt x="0" y="754"/>
                  </a:lnTo>
                  <a:lnTo>
                    <a:pt x="0" y="742"/>
                  </a:lnTo>
                  <a:lnTo>
                    <a:pt x="0" y="730"/>
                  </a:lnTo>
                  <a:lnTo>
                    <a:pt x="8" y="726"/>
                  </a:lnTo>
                  <a:lnTo>
                    <a:pt x="12" y="714"/>
                  </a:lnTo>
                  <a:lnTo>
                    <a:pt x="16" y="694"/>
                  </a:lnTo>
                  <a:lnTo>
                    <a:pt x="24" y="694"/>
                  </a:lnTo>
                  <a:lnTo>
                    <a:pt x="36" y="690"/>
                  </a:lnTo>
                  <a:lnTo>
                    <a:pt x="36" y="681"/>
                  </a:lnTo>
                  <a:lnTo>
                    <a:pt x="40" y="669"/>
                  </a:lnTo>
                  <a:lnTo>
                    <a:pt x="40" y="649"/>
                  </a:lnTo>
                  <a:lnTo>
                    <a:pt x="44" y="629"/>
                  </a:lnTo>
                  <a:lnTo>
                    <a:pt x="48" y="629"/>
                  </a:lnTo>
                  <a:lnTo>
                    <a:pt x="57" y="633"/>
                  </a:lnTo>
                  <a:lnTo>
                    <a:pt x="65" y="637"/>
                  </a:lnTo>
                  <a:lnTo>
                    <a:pt x="77" y="645"/>
                  </a:lnTo>
                  <a:lnTo>
                    <a:pt x="89" y="645"/>
                  </a:lnTo>
                  <a:lnTo>
                    <a:pt x="101" y="645"/>
                  </a:lnTo>
                  <a:lnTo>
                    <a:pt x="117" y="637"/>
                  </a:lnTo>
                  <a:lnTo>
                    <a:pt x="129" y="629"/>
                  </a:lnTo>
                  <a:lnTo>
                    <a:pt x="129" y="609"/>
                  </a:lnTo>
                  <a:lnTo>
                    <a:pt x="129" y="597"/>
                  </a:lnTo>
                  <a:lnTo>
                    <a:pt x="141" y="573"/>
                  </a:lnTo>
                  <a:lnTo>
                    <a:pt x="153" y="548"/>
                  </a:lnTo>
                  <a:lnTo>
                    <a:pt x="161" y="536"/>
                  </a:lnTo>
                  <a:lnTo>
                    <a:pt x="173" y="524"/>
                  </a:lnTo>
                  <a:lnTo>
                    <a:pt x="206" y="488"/>
                  </a:lnTo>
                  <a:lnTo>
                    <a:pt x="218" y="472"/>
                  </a:lnTo>
                  <a:lnTo>
                    <a:pt x="234" y="468"/>
                  </a:lnTo>
                  <a:lnTo>
                    <a:pt x="254" y="464"/>
                  </a:lnTo>
                  <a:lnTo>
                    <a:pt x="258" y="451"/>
                  </a:lnTo>
                  <a:lnTo>
                    <a:pt x="266" y="443"/>
                  </a:lnTo>
                  <a:lnTo>
                    <a:pt x="266" y="431"/>
                  </a:lnTo>
                  <a:lnTo>
                    <a:pt x="270" y="419"/>
                  </a:lnTo>
                  <a:lnTo>
                    <a:pt x="266" y="415"/>
                  </a:lnTo>
                  <a:lnTo>
                    <a:pt x="266" y="411"/>
                  </a:lnTo>
                  <a:lnTo>
                    <a:pt x="266" y="399"/>
                  </a:lnTo>
                  <a:lnTo>
                    <a:pt x="270" y="399"/>
                  </a:lnTo>
                  <a:lnTo>
                    <a:pt x="274" y="395"/>
                  </a:lnTo>
                  <a:lnTo>
                    <a:pt x="274" y="383"/>
                  </a:lnTo>
                  <a:lnTo>
                    <a:pt x="286" y="379"/>
                  </a:lnTo>
                  <a:lnTo>
                    <a:pt x="303" y="375"/>
                  </a:lnTo>
                  <a:lnTo>
                    <a:pt x="323" y="375"/>
                  </a:lnTo>
                  <a:lnTo>
                    <a:pt x="331" y="379"/>
                  </a:lnTo>
                  <a:lnTo>
                    <a:pt x="347" y="387"/>
                  </a:lnTo>
                  <a:lnTo>
                    <a:pt x="351" y="387"/>
                  </a:lnTo>
                  <a:lnTo>
                    <a:pt x="363" y="387"/>
                  </a:lnTo>
                  <a:lnTo>
                    <a:pt x="367" y="383"/>
                  </a:lnTo>
                  <a:lnTo>
                    <a:pt x="371" y="379"/>
                  </a:lnTo>
                  <a:lnTo>
                    <a:pt x="387" y="371"/>
                  </a:lnTo>
                  <a:lnTo>
                    <a:pt x="412" y="359"/>
                  </a:lnTo>
                  <a:lnTo>
                    <a:pt x="416" y="355"/>
                  </a:lnTo>
                  <a:lnTo>
                    <a:pt x="428" y="347"/>
                  </a:lnTo>
                  <a:lnTo>
                    <a:pt x="456" y="343"/>
                  </a:lnTo>
                  <a:lnTo>
                    <a:pt x="468" y="334"/>
                  </a:lnTo>
                  <a:lnTo>
                    <a:pt x="472" y="330"/>
                  </a:lnTo>
                  <a:lnTo>
                    <a:pt x="484" y="318"/>
                  </a:lnTo>
                  <a:lnTo>
                    <a:pt x="488" y="298"/>
                  </a:lnTo>
                  <a:lnTo>
                    <a:pt x="492" y="294"/>
                  </a:lnTo>
                  <a:lnTo>
                    <a:pt x="504" y="258"/>
                  </a:lnTo>
                  <a:lnTo>
                    <a:pt x="512" y="222"/>
                  </a:lnTo>
                  <a:lnTo>
                    <a:pt x="516" y="217"/>
                  </a:lnTo>
                  <a:lnTo>
                    <a:pt x="516" y="197"/>
                  </a:lnTo>
                  <a:lnTo>
                    <a:pt x="516" y="177"/>
                  </a:lnTo>
                  <a:lnTo>
                    <a:pt x="508" y="169"/>
                  </a:lnTo>
                  <a:lnTo>
                    <a:pt x="492" y="153"/>
                  </a:lnTo>
                  <a:lnTo>
                    <a:pt x="484" y="145"/>
                  </a:lnTo>
                  <a:lnTo>
                    <a:pt x="468" y="141"/>
                  </a:lnTo>
                  <a:lnTo>
                    <a:pt x="456" y="137"/>
                  </a:lnTo>
                  <a:lnTo>
                    <a:pt x="440" y="133"/>
                  </a:lnTo>
                  <a:lnTo>
                    <a:pt x="440" y="129"/>
                  </a:lnTo>
                  <a:lnTo>
                    <a:pt x="440" y="117"/>
                  </a:lnTo>
                  <a:lnTo>
                    <a:pt x="464" y="105"/>
                  </a:lnTo>
                  <a:lnTo>
                    <a:pt x="472" y="100"/>
                  </a:lnTo>
                  <a:lnTo>
                    <a:pt x="480" y="88"/>
                  </a:lnTo>
                  <a:lnTo>
                    <a:pt x="484" y="76"/>
                  </a:lnTo>
                  <a:lnTo>
                    <a:pt x="484" y="44"/>
                  </a:lnTo>
                  <a:lnTo>
                    <a:pt x="484" y="8"/>
                  </a:lnTo>
                  <a:lnTo>
                    <a:pt x="488" y="4"/>
                  </a:lnTo>
                  <a:lnTo>
                    <a:pt x="492" y="0"/>
                  </a:lnTo>
                  <a:lnTo>
                    <a:pt x="561" y="0"/>
                  </a:lnTo>
                  <a:lnTo>
                    <a:pt x="625" y="0"/>
                  </a:lnTo>
                  <a:lnTo>
                    <a:pt x="641" y="0"/>
                  </a:lnTo>
                  <a:lnTo>
                    <a:pt x="658" y="4"/>
                  </a:lnTo>
                  <a:lnTo>
                    <a:pt x="666" y="8"/>
                  </a:lnTo>
                  <a:lnTo>
                    <a:pt x="674" y="12"/>
                  </a:lnTo>
                  <a:lnTo>
                    <a:pt x="682" y="28"/>
                  </a:lnTo>
                  <a:lnTo>
                    <a:pt x="686" y="32"/>
                  </a:lnTo>
                  <a:lnTo>
                    <a:pt x="690" y="40"/>
                  </a:lnTo>
                  <a:lnTo>
                    <a:pt x="694" y="44"/>
                  </a:lnTo>
                  <a:lnTo>
                    <a:pt x="718" y="44"/>
                  </a:lnTo>
                  <a:lnTo>
                    <a:pt x="742" y="44"/>
                  </a:lnTo>
                  <a:lnTo>
                    <a:pt x="742" y="32"/>
                  </a:lnTo>
                  <a:lnTo>
                    <a:pt x="746" y="28"/>
                  </a:lnTo>
                  <a:lnTo>
                    <a:pt x="758" y="16"/>
                  </a:lnTo>
                  <a:lnTo>
                    <a:pt x="762" y="4"/>
                  </a:lnTo>
                  <a:lnTo>
                    <a:pt x="775" y="4"/>
                  </a:lnTo>
                  <a:lnTo>
                    <a:pt x="791" y="4"/>
                  </a:lnTo>
                  <a:lnTo>
                    <a:pt x="795" y="8"/>
                  </a:lnTo>
                  <a:lnTo>
                    <a:pt x="799" y="8"/>
                  </a:lnTo>
                  <a:lnTo>
                    <a:pt x="799" y="28"/>
                  </a:lnTo>
                  <a:lnTo>
                    <a:pt x="799" y="56"/>
                  </a:lnTo>
                  <a:lnTo>
                    <a:pt x="787" y="64"/>
                  </a:lnTo>
                  <a:lnTo>
                    <a:pt x="742" y="84"/>
                  </a:lnTo>
                  <a:lnTo>
                    <a:pt x="738" y="88"/>
                  </a:lnTo>
                  <a:lnTo>
                    <a:pt x="734" y="96"/>
                  </a:lnTo>
                  <a:lnTo>
                    <a:pt x="726" y="165"/>
                  </a:lnTo>
                  <a:lnTo>
                    <a:pt x="722" y="181"/>
                  </a:lnTo>
                  <a:lnTo>
                    <a:pt x="714" y="193"/>
                  </a:lnTo>
                  <a:lnTo>
                    <a:pt x="694" y="209"/>
                  </a:lnTo>
                  <a:lnTo>
                    <a:pt x="686" y="213"/>
                  </a:lnTo>
                  <a:lnTo>
                    <a:pt x="682" y="213"/>
                  </a:lnTo>
                  <a:lnTo>
                    <a:pt x="674" y="222"/>
                  </a:lnTo>
                  <a:lnTo>
                    <a:pt x="666" y="226"/>
                  </a:lnTo>
                  <a:lnTo>
                    <a:pt x="654" y="234"/>
                  </a:lnTo>
                  <a:lnTo>
                    <a:pt x="633" y="238"/>
                  </a:lnTo>
                  <a:lnTo>
                    <a:pt x="629" y="238"/>
                  </a:lnTo>
                  <a:lnTo>
                    <a:pt x="621" y="238"/>
                  </a:lnTo>
                  <a:lnTo>
                    <a:pt x="605" y="250"/>
                  </a:lnTo>
                  <a:lnTo>
                    <a:pt x="593" y="262"/>
                  </a:lnTo>
                  <a:lnTo>
                    <a:pt x="593" y="282"/>
                  </a:lnTo>
                  <a:lnTo>
                    <a:pt x="593" y="310"/>
                  </a:lnTo>
                  <a:lnTo>
                    <a:pt x="597" y="318"/>
                  </a:lnTo>
                  <a:lnTo>
                    <a:pt x="601" y="318"/>
                  </a:lnTo>
                  <a:lnTo>
                    <a:pt x="601" y="334"/>
                  </a:lnTo>
                  <a:lnTo>
                    <a:pt x="601" y="343"/>
                  </a:lnTo>
                  <a:lnTo>
                    <a:pt x="593" y="351"/>
                  </a:lnTo>
                  <a:lnTo>
                    <a:pt x="581" y="367"/>
                  </a:lnTo>
                  <a:lnTo>
                    <a:pt x="573" y="367"/>
                  </a:lnTo>
                  <a:lnTo>
                    <a:pt x="569" y="371"/>
                  </a:lnTo>
                  <a:lnTo>
                    <a:pt x="561" y="375"/>
                  </a:lnTo>
                  <a:lnTo>
                    <a:pt x="557" y="379"/>
                  </a:lnTo>
                  <a:lnTo>
                    <a:pt x="557" y="387"/>
                  </a:lnTo>
                  <a:lnTo>
                    <a:pt x="557" y="399"/>
                  </a:lnTo>
                  <a:lnTo>
                    <a:pt x="561" y="399"/>
                  </a:lnTo>
                  <a:lnTo>
                    <a:pt x="561" y="419"/>
                  </a:lnTo>
                  <a:lnTo>
                    <a:pt x="565" y="435"/>
                  </a:lnTo>
                  <a:lnTo>
                    <a:pt x="569" y="439"/>
                  </a:lnTo>
                  <a:lnTo>
                    <a:pt x="573" y="443"/>
                  </a:lnTo>
                  <a:lnTo>
                    <a:pt x="577" y="456"/>
                  </a:lnTo>
                  <a:lnTo>
                    <a:pt x="585" y="480"/>
                  </a:lnTo>
                  <a:lnTo>
                    <a:pt x="585" y="516"/>
                  </a:lnTo>
                  <a:lnTo>
                    <a:pt x="585" y="552"/>
                  </a:lnTo>
                  <a:lnTo>
                    <a:pt x="581" y="552"/>
                  </a:lnTo>
                  <a:lnTo>
                    <a:pt x="577" y="560"/>
                  </a:lnTo>
                  <a:lnTo>
                    <a:pt x="577" y="564"/>
                  </a:lnTo>
                  <a:lnTo>
                    <a:pt x="577" y="573"/>
                  </a:lnTo>
                  <a:lnTo>
                    <a:pt x="577" y="585"/>
                  </a:lnTo>
                  <a:lnTo>
                    <a:pt x="577" y="597"/>
                  </a:lnTo>
                  <a:lnTo>
                    <a:pt x="581" y="597"/>
                  </a:lnTo>
                  <a:lnTo>
                    <a:pt x="601" y="597"/>
                  </a:lnTo>
                  <a:lnTo>
                    <a:pt x="605" y="597"/>
                  </a:lnTo>
                  <a:lnTo>
                    <a:pt x="609" y="601"/>
                  </a:lnTo>
                  <a:lnTo>
                    <a:pt x="609" y="613"/>
                  </a:lnTo>
                  <a:lnTo>
                    <a:pt x="609" y="629"/>
                  </a:lnTo>
                  <a:lnTo>
                    <a:pt x="609" y="637"/>
                  </a:lnTo>
                  <a:lnTo>
                    <a:pt x="605" y="645"/>
                  </a:lnTo>
                  <a:lnTo>
                    <a:pt x="593" y="653"/>
                  </a:lnTo>
                  <a:lnTo>
                    <a:pt x="577" y="665"/>
                  </a:lnTo>
                  <a:lnTo>
                    <a:pt x="569" y="681"/>
                  </a:lnTo>
                  <a:lnTo>
                    <a:pt x="549" y="698"/>
                  </a:lnTo>
                  <a:lnTo>
                    <a:pt x="549" y="706"/>
                  </a:lnTo>
                  <a:lnTo>
                    <a:pt x="549" y="722"/>
                  </a:lnTo>
                  <a:lnTo>
                    <a:pt x="557" y="726"/>
                  </a:lnTo>
                  <a:lnTo>
                    <a:pt x="561" y="726"/>
                  </a:lnTo>
                  <a:lnTo>
                    <a:pt x="573" y="730"/>
                  </a:lnTo>
                  <a:lnTo>
                    <a:pt x="593" y="734"/>
                  </a:lnTo>
                  <a:lnTo>
                    <a:pt x="593" y="738"/>
                  </a:lnTo>
                  <a:lnTo>
                    <a:pt x="593" y="742"/>
                  </a:lnTo>
                  <a:lnTo>
                    <a:pt x="601" y="746"/>
                  </a:lnTo>
                  <a:lnTo>
                    <a:pt x="609" y="754"/>
                  </a:lnTo>
                  <a:lnTo>
                    <a:pt x="621" y="762"/>
                  </a:lnTo>
                  <a:lnTo>
                    <a:pt x="629" y="782"/>
                  </a:lnTo>
                  <a:lnTo>
                    <a:pt x="629" y="807"/>
                  </a:lnTo>
                  <a:lnTo>
                    <a:pt x="629" y="827"/>
                  </a:lnTo>
                  <a:lnTo>
                    <a:pt x="625" y="827"/>
                  </a:lnTo>
                  <a:lnTo>
                    <a:pt x="629" y="839"/>
                  </a:lnTo>
                  <a:lnTo>
                    <a:pt x="629" y="851"/>
                  </a:lnTo>
                  <a:lnTo>
                    <a:pt x="641" y="851"/>
                  </a:lnTo>
                  <a:lnTo>
                    <a:pt x="658" y="851"/>
                  </a:lnTo>
                  <a:lnTo>
                    <a:pt x="666" y="839"/>
                  </a:lnTo>
                  <a:lnTo>
                    <a:pt x="674" y="827"/>
                  </a:lnTo>
                  <a:lnTo>
                    <a:pt x="682" y="819"/>
                  </a:lnTo>
                  <a:lnTo>
                    <a:pt x="686" y="811"/>
                  </a:lnTo>
                  <a:lnTo>
                    <a:pt x="694" y="827"/>
                  </a:lnTo>
                  <a:lnTo>
                    <a:pt x="702" y="847"/>
                  </a:lnTo>
                  <a:lnTo>
                    <a:pt x="706" y="851"/>
                  </a:lnTo>
                  <a:lnTo>
                    <a:pt x="710" y="855"/>
                  </a:lnTo>
                  <a:lnTo>
                    <a:pt x="722" y="855"/>
                  </a:lnTo>
                  <a:lnTo>
                    <a:pt x="742" y="855"/>
                  </a:lnTo>
                  <a:lnTo>
                    <a:pt x="746" y="851"/>
                  </a:lnTo>
                  <a:lnTo>
                    <a:pt x="758" y="847"/>
                  </a:lnTo>
                  <a:lnTo>
                    <a:pt x="771" y="847"/>
                  </a:lnTo>
                  <a:lnTo>
                    <a:pt x="779" y="847"/>
                  </a:lnTo>
                  <a:lnTo>
                    <a:pt x="779" y="851"/>
                  </a:lnTo>
                  <a:lnTo>
                    <a:pt x="779" y="855"/>
                  </a:lnTo>
                  <a:lnTo>
                    <a:pt x="746" y="875"/>
                  </a:lnTo>
                  <a:lnTo>
                    <a:pt x="726" y="883"/>
                  </a:lnTo>
                  <a:lnTo>
                    <a:pt x="722" y="887"/>
                  </a:lnTo>
                  <a:lnTo>
                    <a:pt x="718" y="887"/>
                  </a:lnTo>
                  <a:lnTo>
                    <a:pt x="718" y="919"/>
                  </a:lnTo>
                  <a:lnTo>
                    <a:pt x="718" y="948"/>
                  </a:lnTo>
                  <a:lnTo>
                    <a:pt x="722" y="972"/>
                  </a:lnTo>
                  <a:lnTo>
                    <a:pt x="734" y="992"/>
                  </a:lnTo>
                  <a:lnTo>
                    <a:pt x="746" y="996"/>
                  </a:lnTo>
                  <a:lnTo>
                    <a:pt x="767" y="1000"/>
                  </a:lnTo>
                  <a:lnTo>
                    <a:pt x="775" y="996"/>
                  </a:lnTo>
                  <a:lnTo>
                    <a:pt x="787" y="992"/>
                  </a:lnTo>
                  <a:lnTo>
                    <a:pt x="791" y="984"/>
                  </a:lnTo>
                  <a:lnTo>
                    <a:pt x="799" y="972"/>
                  </a:lnTo>
                  <a:lnTo>
                    <a:pt x="795" y="964"/>
                  </a:lnTo>
                  <a:lnTo>
                    <a:pt x="799" y="919"/>
                  </a:lnTo>
                  <a:lnTo>
                    <a:pt x="807" y="915"/>
                  </a:lnTo>
                  <a:lnTo>
                    <a:pt x="815" y="907"/>
                  </a:lnTo>
                  <a:lnTo>
                    <a:pt x="823" y="907"/>
                  </a:lnTo>
                  <a:lnTo>
                    <a:pt x="831" y="907"/>
                  </a:lnTo>
                  <a:lnTo>
                    <a:pt x="835" y="928"/>
                  </a:lnTo>
                  <a:lnTo>
                    <a:pt x="843" y="960"/>
                  </a:lnTo>
                  <a:lnTo>
                    <a:pt x="843" y="964"/>
                  </a:lnTo>
                  <a:lnTo>
                    <a:pt x="851" y="972"/>
                  </a:lnTo>
                  <a:lnTo>
                    <a:pt x="859" y="980"/>
                  </a:lnTo>
                  <a:lnTo>
                    <a:pt x="871" y="984"/>
                  </a:lnTo>
                  <a:lnTo>
                    <a:pt x="888" y="988"/>
                  </a:lnTo>
                  <a:lnTo>
                    <a:pt x="912" y="988"/>
                  </a:lnTo>
                  <a:lnTo>
                    <a:pt x="920" y="980"/>
                  </a:lnTo>
                  <a:lnTo>
                    <a:pt x="932" y="976"/>
                  </a:lnTo>
                  <a:lnTo>
                    <a:pt x="936" y="976"/>
                  </a:lnTo>
                  <a:lnTo>
                    <a:pt x="944" y="976"/>
                  </a:lnTo>
                  <a:lnTo>
                    <a:pt x="952" y="992"/>
                  </a:lnTo>
                  <a:lnTo>
                    <a:pt x="960" y="1008"/>
                  </a:lnTo>
                  <a:lnTo>
                    <a:pt x="972" y="1016"/>
                  </a:lnTo>
                  <a:lnTo>
                    <a:pt x="1017" y="1036"/>
                  </a:lnTo>
                  <a:lnTo>
                    <a:pt x="1061" y="1045"/>
                  </a:lnTo>
                  <a:lnTo>
                    <a:pt x="1077" y="1045"/>
                  </a:lnTo>
                  <a:lnTo>
                    <a:pt x="1081" y="1032"/>
                  </a:lnTo>
                  <a:lnTo>
                    <a:pt x="1089" y="1020"/>
                  </a:lnTo>
                  <a:lnTo>
                    <a:pt x="1089" y="1008"/>
                  </a:lnTo>
                  <a:lnTo>
                    <a:pt x="1089" y="992"/>
                  </a:lnTo>
                  <a:lnTo>
                    <a:pt x="1085" y="984"/>
                  </a:lnTo>
                  <a:lnTo>
                    <a:pt x="1081" y="976"/>
                  </a:lnTo>
                  <a:lnTo>
                    <a:pt x="1081" y="940"/>
                  </a:lnTo>
                  <a:lnTo>
                    <a:pt x="1085" y="915"/>
                  </a:lnTo>
                  <a:lnTo>
                    <a:pt x="1077" y="899"/>
                  </a:lnTo>
                  <a:lnTo>
                    <a:pt x="1073" y="883"/>
                  </a:lnTo>
                  <a:lnTo>
                    <a:pt x="1065" y="883"/>
                  </a:lnTo>
                  <a:lnTo>
                    <a:pt x="1061" y="867"/>
                  </a:lnTo>
                  <a:lnTo>
                    <a:pt x="1053" y="855"/>
                  </a:lnTo>
                  <a:lnTo>
                    <a:pt x="1049" y="839"/>
                  </a:lnTo>
                  <a:lnTo>
                    <a:pt x="1049" y="827"/>
                  </a:lnTo>
                  <a:lnTo>
                    <a:pt x="1045" y="815"/>
                  </a:lnTo>
                  <a:lnTo>
                    <a:pt x="1037" y="811"/>
                  </a:lnTo>
                  <a:lnTo>
                    <a:pt x="1033" y="794"/>
                  </a:lnTo>
                  <a:lnTo>
                    <a:pt x="1033" y="782"/>
                  </a:lnTo>
                  <a:lnTo>
                    <a:pt x="1025" y="774"/>
                  </a:lnTo>
                  <a:lnTo>
                    <a:pt x="1017" y="766"/>
                  </a:lnTo>
                  <a:lnTo>
                    <a:pt x="1009" y="754"/>
                  </a:lnTo>
                  <a:lnTo>
                    <a:pt x="1000" y="746"/>
                  </a:lnTo>
                  <a:lnTo>
                    <a:pt x="996" y="738"/>
                  </a:lnTo>
                  <a:lnTo>
                    <a:pt x="988" y="726"/>
                  </a:lnTo>
                  <a:lnTo>
                    <a:pt x="964" y="726"/>
                  </a:lnTo>
                  <a:lnTo>
                    <a:pt x="952" y="726"/>
                  </a:lnTo>
                  <a:lnTo>
                    <a:pt x="944" y="722"/>
                  </a:lnTo>
                  <a:lnTo>
                    <a:pt x="940" y="718"/>
                  </a:lnTo>
                  <a:lnTo>
                    <a:pt x="940" y="706"/>
                  </a:lnTo>
                  <a:lnTo>
                    <a:pt x="940" y="694"/>
                  </a:lnTo>
                  <a:lnTo>
                    <a:pt x="972" y="673"/>
                  </a:lnTo>
                  <a:lnTo>
                    <a:pt x="1029" y="637"/>
                  </a:lnTo>
                  <a:lnTo>
                    <a:pt x="1085" y="629"/>
                  </a:lnTo>
                  <a:lnTo>
                    <a:pt x="1113" y="629"/>
                  </a:lnTo>
                  <a:lnTo>
                    <a:pt x="1117" y="629"/>
                  </a:lnTo>
                  <a:lnTo>
                    <a:pt x="1126" y="633"/>
                  </a:lnTo>
                  <a:lnTo>
                    <a:pt x="1134" y="633"/>
                  </a:lnTo>
                  <a:lnTo>
                    <a:pt x="1146" y="633"/>
                  </a:lnTo>
                  <a:lnTo>
                    <a:pt x="1154" y="629"/>
                  </a:lnTo>
                  <a:lnTo>
                    <a:pt x="1158" y="625"/>
                  </a:lnTo>
                  <a:lnTo>
                    <a:pt x="1178" y="625"/>
                  </a:lnTo>
                  <a:lnTo>
                    <a:pt x="1194" y="621"/>
                  </a:lnTo>
                  <a:lnTo>
                    <a:pt x="1202" y="625"/>
                  </a:lnTo>
                  <a:lnTo>
                    <a:pt x="1202" y="633"/>
                  </a:lnTo>
                  <a:lnTo>
                    <a:pt x="1206" y="637"/>
                  </a:lnTo>
                  <a:lnTo>
                    <a:pt x="1218" y="641"/>
                  </a:lnTo>
                  <a:lnTo>
                    <a:pt x="1226" y="645"/>
                  </a:lnTo>
                  <a:lnTo>
                    <a:pt x="1259" y="677"/>
                  </a:lnTo>
                  <a:lnTo>
                    <a:pt x="1275" y="690"/>
                  </a:lnTo>
                  <a:lnTo>
                    <a:pt x="1295" y="690"/>
                  </a:lnTo>
                  <a:lnTo>
                    <a:pt x="1307" y="690"/>
                  </a:lnTo>
                  <a:lnTo>
                    <a:pt x="1319" y="694"/>
                  </a:lnTo>
                  <a:lnTo>
                    <a:pt x="1323" y="698"/>
                  </a:lnTo>
                  <a:lnTo>
                    <a:pt x="1327" y="706"/>
                  </a:lnTo>
                  <a:lnTo>
                    <a:pt x="1331" y="718"/>
                  </a:lnTo>
                  <a:lnTo>
                    <a:pt x="1331" y="722"/>
                  </a:lnTo>
                  <a:lnTo>
                    <a:pt x="1331" y="734"/>
                  </a:lnTo>
                  <a:lnTo>
                    <a:pt x="1319" y="754"/>
                  </a:lnTo>
                  <a:lnTo>
                    <a:pt x="1311" y="766"/>
                  </a:lnTo>
                  <a:lnTo>
                    <a:pt x="1311" y="778"/>
                  </a:lnTo>
                  <a:lnTo>
                    <a:pt x="1311" y="790"/>
                  </a:lnTo>
                  <a:lnTo>
                    <a:pt x="1323" y="807"/>
                  </a:lnTo>
                  <a:lnTo>
                    <a:pt x="1331" y="819"/>
                  </a:lnTo>
                  <a:lnTo>
                    <a:pt x="1339" y="827"/>
                  </a:lnTo>
                  <a:lnTo>
                    <a:pt x="1355" y="839"/>
                  </a:lnTo>
                  <a:lnTo>
                    <a:pt x="1355" y="847"/>
                  </a:lnTo>
                  <a:lnTo>
                    <a:pt x="1355" y="859"/>
                  </a:lnTo>
                  <a:lnTo>
                    <a:pt x="1351" y="867"/>
                  </a:lnTo>
                  <a:lnTo>
                    <a:pt x="1351" y="879"/>
                  </a:lnTo>
                  <a:lnTo>
                    <a:pt x="1339" y="887"/>
                  </a:lnTo>
                  <a:lnTo>
                    <a:pt x="1331" y="899"/>
                  </a:lnTo>
                  <a:lnTo>
                    <a:pt x="1331" y="907"/>
                  </a:lnTo>
                  <a:lnTo>
                    <a:pt x="1331" y="919"/>
                  </a:lnTo>
                  <a:lnTo>
                    <a:pt x="1323" y="948"/>
                  </a:lnTo>
                  <a:lnTo>
                    <a:pt x="1319" y="968"/>
                  </a:lnTo>
                  <a:lnTo>
                    <a:pt x="1307" y="972"/>
                  </a:lnTo>
                  <a:lnTo>
                    <a:pt x="1295" y="976"/>
                  </a:lnTo>
                  <a:lnTo>
                    <a:pt x="1283" y="976"/>
                  </a:lnTo>
                  <a:lnTo>
                    <a:pt x="1275" y="972"/>
                  </a:lnTo>
                  <a:lnTo>
                    <a:pt x="1271" y="972"/>
                  </a:lnTo>
                  <a:lnTo>
                    <a:pt x="1259" y="972"/>
                  </a:lnTo>
                  <a:lnTo>
                    <a:pt x="1247" y="972"/>
                  </a:lnTo>
                  <a:lnTo>
                    <a:pt x="1239" y="980"/>
                  </a:lnTo>
                  <a:lnTo>
                    <a:pt x="1226" y="992"/>
                  </a:lnTo>
                  <a:lnTo>
                    <a:pt x="1222" y="1020"/>
                  </a:lnTo>
                  <a:lnTo>
                    <a:pt x="1214" y="1045"/>
                  </a:lnTo>
                  <a:lnTo>
                    <a:pt x="1210" y="1049"/>
                  </a:lnTo>
                  <a:lnTo>
                    <a:pt x="1206" y="1057"/>
                  </a:lnTo>
                  <a:lnTo>
                    <a:pt x="1206" y="1093"/>
                  </a:lnTo>
                  <a:lnTo>
                    <a:pt x="1206" y="1121"/>
                  </a:lnTo>
                  <a:lnTo>
                    <a:pt x="1210" y="1125"/>
                  </a:lnTo>
                  <a:lnTo>
                    <a:pt x="1218" y="1133"/>
                  </a:lnTo>
                  <a:lnTo>
                    <a:pt x="1218" y="1149"/>
                  </a:lnTo>
                  <a:lnTo>
                    <a:pt x="1218" y="1170"/>
                  </a:lnTo>
                  <a:lnTo>
                    <a:pt x="1218" y="1186"/>
                  </a:lnTo>
                  <a:lnTo>
                    <a:pt x="1214" y="1202"/>
                  </a:lnTo>
                  <a:lnTo>
                    <a:pt x="1190" y="1210"/>
                  </a:lnTo>
                  <a:lnTo>
                    <a:pt x="1170" y="1210"/>
                  </a:lnTo>
                  <a:lnTo>
                    <a:pt x="1166" y="1210"/>
                  </a:lnTo>
                  <a:lnTo>
                    <a:pt x="1166" y="1218"/>
                  </a:lnTo>
                  <a:lnTo>
                    <a:pt x="1142" y="1218"/>
                  </a:lnTo>
                  <a:lnTo>
                    <a:pt x="1126" y="1218"/>
                  </a:lnTo>
                  <a:lnTo>
                    <a:pt x="1113" y="1222"/>
                  </a:lnTo>
                  <a:lnTo>
                    <a:pt x="1109" y="1230"/>
                  </a:lnTo>
                  <a:lnTo>
                    <a:pt x="1109" y="1246"/>
                  </a:lnTo>
                  <a:lnTo>
                    <a:pt x="1109" y="1266"/>
                  </a:lnTo>
                  <a:lnTo>
                    <a:pt x="1130" y="1287"/>
                  </a:lnTo>
                  <a:lnTo>
                    <a:pt x="1134" y="1295"/>
                  </a:lnTo>
                  <a:lnTo>
                    <a:pt x="1134" y="1311"/>
                  </a:lnTo>
                  <a:lnTo>
                    <a:pt x="1134" y="1319"/>
                  </a:lnTo>
                  <a:lnTo>
                    <a:pt x="1126" y="1331"/>
                  </a:lnTo>
                  <a:lnTo>
                    <a:pt x="1113" y="1339"/>
                  </a:lnTo>
                  <a:lnTo>
                    <a:pt x="1105" y="1351"/>
                  </a:lnTo>
                  <a:lnTo>
                    <a:pt x="1097" y="1355"/>
                  </a:lnTo>
                  <a:lnTo>
                    <a:pt x="1077" y="1359"/>
                  </a:lnTo>
                  <a:lnTo>
                    <a:pt x="1053" y="1363"/>
                  </a:lnTo>
                  <a:lnTo>
                    <a:pt x="1045" y="1375"/>
                  </a:lnTo>
                  <a:lnTo>
                    <a:pt x="1037" y="1375"/>
                  </a:lnTo>
                  <a:lnTo>
                    <a:pt x="1029" y="1375"/>
                  </a:lnTo>
                  <a:lnTo>
                    <a:pt x="1021" y="1375"/>
                  </a:lnTo>
                  <a:lnTo>
                    <a:pt x="1021" y="1396"/>
                  </a:lnTo>
                  <a:lnTo>
                    <a:pt x="1021" y="1412"/>
                  </a:lnTo>
                  <a:lnTo>
                    <a:pt x="1017" y="1412"/>
                  </a:lnTo>
                  <a:lnTo>
                    <a:pt x="1013" y="1416"/>
                  </a:lnTo>
                  <a:lnTo>
                    <a:pt x="1013" y="1424"/>
                  </a:lnTo>
                  <a:lnTo>
                    <a:pt x="1009" y="1428"/>
                  </a:lnTo>
                  <a:lnTo>
                    <a:pt x="988" y="1428"/>
                  </a:lnTo>
                  <a:lnTo>
                    <a:pt x="968" y="1428"/>
                  </a:lnTo>
                  <a:lnTo>
                    <a:pt x="960" y="1428"/>
                  </a:lnTo>
                  <a:lnTo>
                    <a:pt x="944" y="1424"/>
                  </a:lnTo>
                  <a:lnTo>
                    <a:pt x="936" y="1424"/>
                  </a:lnTo>
                  <a:lnTo>
                    <a:pt x="928" y="1428"/>
                  </a:lnTo>
                  <a:lnTo>
                    <a:pt x="920" y="1428"/>
                  </a:lnTo>
                  <a:lnTo>
                    <a:pt x="912" y="1440"/>
                  </a:lnTo>
                  <a:lnTo>
                    <a:pt x="912" y="1464"/>
                  </a:lnTo>
                  <a:lnTo>
                    <a:pt x="912" y="1492"/>
                  </a:lnTo>
                  <a:lnTo>
                    <a:pt x="916" y="1496"/>
                  </a:lnTo>
                  <a:lnTo>
                    <a:pt x="916" y="1509"/>
                  </a:lnTo>
                  <a:lnTo>
                    <a:pt x="928" y="1517"/>
                  </a:lnTo>
                  <a:lnTo>
                    <a:pt x="936" y="1525"/>
                  </a:lnTo>
                  <a:lnTo>
                    <a:pt x="936" y="1529"/>
                  </a:lnTo>
                  <a:lnTo>
                    <a:pt x="936" y="1533"/>
                  </a:lnTo>
                  <a:lnTo>
                    <a:pt x="928" y="1537"/>
                  </a:lnTo>
                  <a:lnTo>
                    <a:pt x="920" y="1545"/>
                  </a:lnTo>
                  <a:lnTo>
                    <a:pt x="904" y="1545"/>
                  </a:lnTo>
                  <a:lnTo>
                    <a:pt x="888" y="1545"/>
                  </a:lnTo>
                  <a:close/>
                </a:path>
              </a:pathLst>
            </a:custGeom>
            <a:solidFill>
              <a:srgbClr val="FFA7A7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94" name="Freeform 61"/>
            <p:cNvSpPr>
              <a:spLocks/>
            </p:cNvSpPr>
            <p:nvPr/>
          </p:nvSpPr>
          <p:spPr bwMode="auto">
            <a:xfrm>
              <a:off x="4132346" y="1611763"/>
              <a:ext cx="1624013" cy="1045798"/>
            </a:xfrm>
            <a:custGeom>
              <a:avLst/>
              <a:gdLst>
                <a:gd name="T0" fmla="*/ 2147483647 w 1808"/>
                <a:gd name="T1" fmla="*/ 2147483647 h 1174"/>
                <a:gd name="T2" fmla="*/ 2147483647 w 1808"/>
                <a:gd name="T3" fmla="*/ 2147483647 h 1174"/>
                <a:gd name="T4" fmla="*/ 2147483647 w 1808"/>
                <a:gd name="T5" fmla="*/ 2147483647 h 1174"/>
                <a:gd name="T6" fmla="*/ 2147483647 w 1808"/>
                <a:gd name="T7" fmla="*/ 2147483647 h 1174"/>
                <a:gd name="T8" fmla="*/ 2147483647 w 1808"/>
                <a:gd name="T9" fmla="*/ 2147483647 h 1174"/>
                <a:gd name="T10" fmla="*/ 2147483647 w 1808"/>
                <a:gd name="T11" fmla="*/ 2147483647 h 1174"/>
                <a:gd name="T12" fmla="*/ 2147483647 w 1808"/>
                <a:gd name="T13" fmla="*/ 2147483647 h 1174"/>
                <a:gd name="T14" fmla="*/ 2147483647 w 1808"/>
                <a:gd name="T15" fmla="*/ 2147483647 h 1174"/>
                <a:gd name="T16" fmla="*/ 2147483647 w 1808"/>
                <a:gd name="T17" fmla="*/ 2147483647 h 1174"/>
                <a:gd name="T18" fmla="*/ 2147483647 w 1808"/>
                <a:gd name="T19" fmla="*/ 2147483647 h 1174"/>
                <a:gd name="T20" fmla="*/ 2147483647 w 1808"/>
                <a:gd name="T21" fmla="*/ 2147483647 h 1174"/>
                <a:gd name="T22" fmla="*/ 2147483647 w 1808"/>
                <a:gd name="T23" fmla="*/ 2147483647 h 1174"/>
                <a:gd name="T24" fmla="*/ 2147483647 w 1808"/>
                <a:gd name="T25" fmla="*/ 2147483647 h 1174"/>
                <a:gd name="T26" fmla="*/ 2147483647 w 1808"/>
                <a:gd name="T27" fmla="*/ 2147483647 h 1174"/>
                <a:gd name="T28" fmla="*/ 0 w 1808"/>
                <a:gd name="T29" fmla="*/ 2147483647 h 1174"/>
                <a:gd name="T30" fmla="*/ 2147483647 w 1808"/>
                <a:gd name="T31" fmla="*/ 2147483647 h 1174"/>
                <a:gd name="T32" fmla="*/ 2147483647 w 1808"/>
                <a:gd name="T33" fmla="*/ 2147483647 h 1174"/>
                <a:gd name="T34" fmla="*/ 2147483647 w 1808"/>
                <a:gd name="T35" fmla="*/ 2147483647 h 1174"/>
                <a:gd name="T36" fmla="*/ 2147483647 w 1808"/>
                <a:gd name="T37" fmla="*/ 2147483647 h 1174"/>
                <a:gd name="T38" fmla="*/ 2147483647 w 1808"/>
                <a:gd name="T39" fmla="*/ 2147483647 h 1174"/>
                <a:gd name="T40" fmla="*/ 2147483647 w 1808"/>
                <a:gd name="T41" fmla="*/ 2147483647 h 1174"/>
                <a:gd name="T42" fmla="*/ 2147483647 w 1808"/>
                <a:gd name="T43" fmla="*/ 2147483647 h 1174"/>
                <a:gd name="T44" fmla="*/ 2147483647 w 1808"/>
                <a:gd name="T45" fmla="*/ 2147483647 h 1174"/>
                <a:gd name="T46" fmla="*/ 2147483647 w 1808"/>
                <a:gd name="T47" fmla="*/ 2147483647 h 1174"/>
                <a:gd name="T48" fmla="*/ 2147483647 w 1808"/>
                <a:gd name="T49" fmla="*/ 2147483647 h 1174"/>
                <a:gd name="T50" fmla="*/ 2147483647 w 1808"/>
                <a:gd name="T51" fmla="*/ 2147483647 h 1174"/>
                <a:gd name="T52" fmla="*/ 2147483647 w 1808"/>
                <a:gd name="T53" fmla="*/ 2147483647 h 1174"/>
                <a:gd name="T54" fmla="*/ 2147483647 w 1808"/>
                <a:gd name="T55" fmla="*/ 2147483647 h 1174"/>
                <a:gd name="T56" fmla="*/ 2147483647 w 1808"/>
                <a:gd name="T57" fmla="*/ 2147483647 h 1174"/>
                <a:gd name="T58" fmla="*/ 2147483647 w 1808"/>
                <a:gd name="T59" fmla="*/ 2147483647 h 1174"/>
                <a:gd name="T60" fmla="*/ 2147483647 w 1808"/>
                <a:gd name="T61" fmla="*/ 2147483647 h 1174"/>
                <a:gd name="T62" fmla="*/ 2147483647 w 1808"/>
                <a:gd name="T63" fmla="*/ 2147483647 h 1174"/>
                <a:gd name="T64" fmla="*/ 2147483647 w 1808"/>
                <a:gd name="T65" fmla="*/ 2147483647 h 1174"/>
                <a:gd name="T66" fmla="*/ 2147483647 w 1808"/>
                <a:gd name="T67" fmla="*/ 2147483647 h 1174"/>
                <a:gd name="T68" fmla="*/ 2147483647 w 1808"/>
                <a:gd name="T69" fmla="*/ 2147483647 h 1174"/>
                <a:gd name="T70" fmla="*/ 2147483647 w 1808"/>
                <a:gd name="T71" fmla="*/ 2147483647 h 1174"/>
                <a:gd name="T72" fmla="*/ 2147483647 w 1808"/>
                <a:gd name="T73" fmla="*/ 2147483647 h 1174"/>
                <a:gd name="T74" fmla="*/ 2147483647 w 1808"/>
                <a:gd name="T75" fmla="*/ 2147483647 h 1174"/>
                <a:gd name="T76" fmla="*/ 2147483647 w 1808"/>
                <a:gd name="T77" fmla="*/ 2147483647 h 1174"/>
                <a:gd name="T78" fmla="*/ 2147483647 w 1808"/>
                <a:gd name="T79" fmla="*/ 2147483647 h 1174"/>
                <a:gd name="T80" fmla="*/ 2147483647 w 1808"/>
                <a:gd name="T81" fmla="*/ 2147483647 h 1174"/>
                <a:gd name="T82" fmla="*/ 2147483647 w 1808"/>
                <a:gd name="T83" fmla="*/ 2147483647 h 1174"/>
                <a:gd name="T84" fmla="*/ 2147483647 w 1808"/>
                <a:gd name="T85" fmla="*/ 2147483647 h 1174"/>
                <a:gd name="T86" fmla="*/ 2147483647 w 1808"/>
                <a:gd name="T87" fmla="*/ 2147483647 h 1174"/>
                <a:gd name="T88" fmla="*/ 2147483647 w 1808"/>
                <a:gd name="T89" fmla="*/ 2147483647 h 1174"/>
                <a:gd name="T90" fmla="*/ 2147483647 w 1808"/>
                <a:gd name="T91" fmla="*/ 2147483647 h 1174"/>
                <a:gd name="T92" fmla="*/ 2147483647 w 1808"/>
                <a:gd name="T93" fmla="*/ 2147483647 h 1174"/>
                <a:gd name="T94" fmla="*/ 2147483647 w 1808"/>
                <a:gd name="T95" fmla="*/ 2147483647 h 1174"/>
                <a:gd name="T96" fmla="*/ 2147483647 w 1808"/>
                <a:gd name="T97" fmla="*/ 2147483647 h 1174"/>
                <a:gd name="T98" fmla="*/ 2147483647 w 1808"/>
                <a:gd name="T99" fmla="*/ 2147483647 h 1174"/>
                <a:gd name="T100" fmla="*/ 2147483647 w 1808"/>
                <a:gd name="T101" fmla="*/ 2147483647 h 1174"/>
                <a:gd name="T102" fmla="*/ 2147483647 w 1808"/>
                <a:gd name="T103" fmla="*/ 2147483647 h 1174"/>
                <a:gd name="T104" fmla="*/ 2147483647 w 1808"/>
                <a:gd name="T105" fmla="*/ 2147483647 h 1174"/>
                <a:gd name="T106" fmla="*/ 2147483647 w 1808"/>
                <a:gd name="T107" fmla="*/ 2147483647 h 1174"/>
                <a:gd name="T108" fmla="*/ 2147483647 w 1808"/>
                <a:gd name="T109" fmla="*/ 2147483647 h 1174"/>
                <a:gd name="T110" fmla="*/ 2147483647 w 1808"/>
                <a:gd name="T111" fmla="*/ 2147483647 h 1174"/>
                <a:gd name="T112" fmla="*/ 2147483647 w 1808"/>
                <a:gd name="T113" fmla="*/ 2147483647 h 1174"/>
                <a:gd name="T114" fmla="*/ 2147483647 w 1808"/>
                <a:gd name="T115" fmla="*/ 2147483647 h 1174"/>
                <a:gd name="T116" fmla="*/ 2147483647 w 1808"/>
                <a:gd name="T117" fmla="*/ 2147483647 h 1174"/>
                <a:gd name="T118" fmla="*/ 2147483647 w 1808"/>
                <a:gd name="T119" fmla="*/ 2147483647 h 1174"/>
                <a:gd name="T120" fmla="*/ 2147483647 w 1808"/>
                <a:gd name="T121" fmla="*/ 2147483647 h 1174"/>
                <a:gd name="T122" fmla="*/ 2147483647 w 1808"/>
                <a:gd name="T123" fmla="*/ 2147483647 h 11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08"/>
                <a:gd name="T187" fmla="*/ 0 h 1174"/>
                <a:gd name="T188" fmla="*/ 1808 w 1808"/>
                <a:gd name="T189" fmla="*/ 1174 h 11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08" h="1174">
                  <a:moveTo>
                    <a:pt x="751" y="1170"/>
                  </a:moveTo>
                  <a:lnTo>
                    <a:pt x="751" y="1166"/>
                  </a:lnTo>
                  <a:lnTo>
                    <a:pt x="747" y="1166"/>
                  </a:lnTo>
                  <a:lnTo>
                    <a:pt x="727" y="1162"/>
                  </a:lnTo>
                  <a:lnTo>
                    <a:pt x="702" y="1149"/>
                  </a:lnTo>
                  <a:lnTo>
                    <a:pt x="690" y="1149"/>
                  </a:lnTo>
                  <a:lnTo>
                    <a:pt x="682" y="1149"/>
                  </a:lnTo>
                  <a:lnTo>
                    <a:pt x="670" y="1158"/>
                  </a:lnTo>
                  <a:lnTo>
                    <a:pt x="666" y="1166"/>
                  </a:lnTo>
                  <a:lnTo>
                    <a:pt x="658" y="1166"/>
                  </a:lnTo>
                  <a:lnTo>
                    <a:pt x="646" y="1166"/>
                  </a:lnTo>
                  <a:lnTo>
                    <a:pt x="630" y="1149"/>
                  </a:lnTo>
                  <a:lnTo>
                    <a:pt x="622" y="1137"/>
                  </a:lnTo>
                  <a:lnTo>
                    <a:pt x="614" y="1129"/>
                  </a:lnTo>
                  <a:lnTo>
                    <a:pt x="610" y="1125"/>
                  </a:lnTo>
                  <a:lnTo>
                    <a:pt x="602" y="1121"/>
                  </a:lnTo>
                  <a:lnTo>
                    <a:pt x="598" y="1117"/>
                  </a:lnTo>
                  <a:lnTo>
                    <a:pt x="593" y="1117"/>
                  </a:lnTo>
                  <a:lnTo>
                    <a:pt x="585" y="1113"/>
                  </a:lnTo>
                  <a:lnTo>
                    <a:pt x="585" y="1101"/>
                  </a:lnTo>
                  <a:lnTo>
                    <a:pt x="585" y="1089"/>
                  </a:lnTo>
                  <a:lnTo>
                    <a:pt x="593" y="1085"/>
                  </a:lnTo>
                  <a:lnTo>
                    <a:pt x="593" y="1081"/>
                  </a:lnTo>
                  <a:lnTo>
                    <a:pt x="593" y="1061"/>
                  </a:lnTo>
                  <a:lnTo>
                    <a:pt x="598" y="1032"/>
                  </a:lnTo>
                  <a:lnTo>
                    <a:pt x="585" y="1024"/>
                  </a:lnTo>
                  <a:lnTo>
                    <a:pt x="581" y="1020"/>
                  </a:lnTo>
                  <a:lnTo>
                    <a:pt x="569" y="1016"/>
                  </a:lnTo>
                  <a:lnTo>
                    <a:pt x="557" y="1016"/>
                  </a:lnTo>
                  <a:lnTo>
                    <a:pt x="553" y="1012"/>
                  </a:lnTo>
                  <a:lnTo>
                    <a:pt x="545" y="996"/>
                  </a:lnTo>
                  <a:lnTo>
                    <a:pt x="545" y="988"/>
                  </a:lnTo>
                  <a:lnTo>
                    <a:pt x="545" y="976"/>
                  </a:lnTo>
                  <a:lnTo>
                    <a:pt x="549" y="968"/>
                  </a:lnTo>
                  <a:lnTo>
                    <a:pt x="553" y="964"/>
                  </a:lnTo>
                  <a:lnTo>
                    <a:pt x="553" y="952"/>
                  </a:lnTo>
                  <a:lnTo>
                    <a:pt x="553" y="932"/>
                  </a:lnTo>
                  <a:lnTo>
                    <a:pt x="549" y="915"/>
                  </a:lnTo>
                  <a:lnTo>
                    <a:pt x="545" y="895"/>
                  </a:lnTo>
                  <a:lnTo>
                    <a:pt x="545" y="867"/>
                  </a:lnTo>
                  <a:lnTo>
                    <a:pt x="545" y="839"/>
                  </a:lnTo>
                  <a:lnTo>
                    <a:pt x="541" y="835"/>
                  </a:lnTo>
                  <a:lnTo>
                    <a:pt x="541" y="831"/>
                  </a:lnTo>
                  <a:lnTo>
                    <a:pt x="541" y="811"/>
                  </a:lnTo>
                  <a:lnTo>
                    <a:pt x="541" y="786"/>
                  </a:lnTo>
                  <a:lnTo>
                    <a:pt x="529" y="774"/>
                  </a:lnTo>
                  <a:lnTo>
                    <a:pt x="521" y="758"/>
                  </a:lnTo>
                  <a:lnTo>
                    <a:pt x="517" y="750"/>
                  </a:lnTo>
                  <a:lnTo>
                    <a:pt x="509" y="746"/>
                  </a:lnTo>
                  <a:lnTo>
                    <a:pt x="493" y="746"/>
                  </a:lnTo>
                  <a:lnTo>
                    <a:pt x="472" y="742"/>
                  </a:lnTo>
                  <a:lnTo>
                    <a:pt x="456" y="726"/>
                  </a:lnTo>
                  <a:lnTo>
                    <a:pt x="432" y="710"/>
                  </a:lnTo>
                  <a:lnTo>
                    <a:pt x="432" y="702"/>
                  </a:lnTo>
                  <a:lnTo>
                    <a:pt x="432" y="698"/>
                  </a:lnTo>
                  <a:lnTo>
                    <a:pt x="412" y="677"/>
                  </a:lnTo>
                  <a:lnTo>
                    <a:pt x="408" y="669"/>
                  </a:lnTo>
                  <a:lnTo>
                    <a:pt x="384" y="669"/>
                  </a:lnTo>
                  <a:lnTo>
                    <a:pt x="364" y="669"/>
                  </a:lnTo>
                  <a:lnTo>
                    <a:pt x="347" y="685"/>
                  </a:lnTo>
                  <a:lnTo>
                    <a:pt x="327" y="694"/>
                  </a:lnTo>
                  <a:lnTo>
                    <a:pt x="319" y="694"/>
                  </a:lnTo>
                  <a:lnTo>
                    <a:pt x="311" y="698"/>
                  </a:lnTo>
                  <a:lnTo>
                    <a:pt x="311" y="690"/>
                  </a:lnTo>
                  <a:lnTo>
                    <a:pt x="303" y="673"/>
                  </a:lnTo>
                  <a:lnTo>
                    <a:pt x="295" y="653"/>
                  </a:lnTo>
                  <a:lnTo>
                    <a:pt x="283" y="625"/>
                  </a:lnTo>
                  <a:lnTo>
                    <a:pt x="271" y="613"/>
                  </a:lnTo>
                  <a:lnTo>
                    <a:pt x="263" y="601"/>
                  </a:lnTo>
                  <a:lnTo>
                    <a:pt x="243" y="597"/>
                  </a:lnTo>
                  <a:lnTo>
                    <a:pt x="218" y="593"/>
                  </a:lnTo>
                  <a:lnTo>
                    <a:pt x="214" y="589"/>
                  </a:lnTo>
                  <a:lnTo>
                    <a:pt x="206" y="585"/>
                  </a:lnTo>
                  <a:lnTo>
                    <a:pt x="198" y="568"/>
                  </a:lnTo>
                  <a:lnTo>
                    <a:pt x="182" y="552"/>
                  </a:lnTo>
                  <a:lnTo>
                    <a:pt x="178" y="552"/>
                  </a:lnTo>
                  <a:lnTo>
                    <a:pt x="170" y="548"/>
                  </a:lnTo>
                  <a:lnTo>
                    <a:pt x="158" y="532"/>
                  </a:lnTo>
                  <a:lnTo>
                    <a:pt x="154" y="516"/>
                  </a:lnTo>
                  <a:lnTo>
                    <a:pt x="150" y="500"/>
                  </a:lnTo>
                  <a:lnTo>
                    <a:pt x="146" y="488"/>
                  </a:lnTo>
                  <a:lnTo>
                    <a:pt x="134" y="480"/>
                  </a:lnTo>
                  <a:lnTo>
                    <a:pt x="130" y="468"/>
                  </a:lnTo>
                  <a:lnTo>
                    <a:pt x="101" y="447"/>
                  </a:lnTo>
                  <a:lnTo>
                    <a:pt x="89" y="431"/>
                  </a:lnTo>
                  <a:lnTo>
                    <a:pt x="57" y="431"/>
                  </a:lnTo>
                  <a:lnTo>
                    <a:pt x="17" y="431"/>
                  </a:lnTo>
                  <a:lnTo>
                    <a:pt x="9" y="415"/>
                  </a:lnTo>
                  <a:lnTo>
                    <a:pt x="0" y="403"/>
                  </a:lnTo>
                  <a:lnTo>
                    <a:pt x="0" y="395"/>
                  </a:lnTo>
                  <a:lnTo>
                    <a:pt x="0" y="383"/>
                  </a:lnTo>
                  <a:lnTo>
                    <a:pt x="9" y="371"/>
                  </a:lnTo>
                  <a:lnTo>
                    <a:pt x="21" y="359"/>
                  </a:lnTo>
                  <a:lnTo>
                    <a:pt x="25" y="343"/>
                  </a:lnTo>
                  <a:lnTo>
                    <a:pt x="29" y="339"/>
                  </a:lnTo>
                  <a:lnTo>
                    <a:pt x="73" y="334"/>
                  </a:lnTo>
                  <a:lnTo>
                    <a:pt x="89" y="330"/>
                  </a:lnTo>
                  <a:lnTo>
                    <a:pt x="101" y="330"/>
                  </a:lnTo>
                  <a:lnTo>
                    <a:pt x="121" y="330"/>
                  </a:lnTo>
                  <a:lnTo>
                    <a:pt x="146" y="322"/>
                  </a:lnTo>
                  <a:lnTo>
                    <a:pt x="150" y="314"/>
                  </a:lnTo>
                  <a:lnTo>
                    <a:pt x="162" y="314"/>
                  </a:lnTo>
                  <a:lnTo>
                    <a:pt x="170" y="310"/>
                  </a:lnTo>
                  <a:lnTo>
                    <a:pt x="178" y="302"/>
                  </a:lnTo>
                  <a:lnTo>
                    <a:pt x="182" y="298"/>
                  </a:lnTo>
                  <a:lnTo>
                    <a:pt x="186" y="290"/>
                  </a:lnTo>
                  <a:lnTo>
                    <a:pt x="194" y="278"/>
                  </a:lnTo>
                  <a:lnTo>
                    <a:pt x="194" y="230"/>
                  </a:lnTo>
                  <a:lnTo>
                    <a:pt x="194" y="189"/>
                  </a:lnTo>
                  <a:lnTo>
                    <a:pt x="194" y="177"/>
                  </a:lnTo>
                  <a:lnTo>
                    <a:pt x="198" y="177"/>
                  </a:lnTo>
                  <a:lnTo>
                    <a:pt x="206" y="177"/>
                  </a:lnTo>
                  <a:lnTo>
                    <a:pt x="214" y="177"/>
                  </a:lnTo>
                  <a:lnTo>
                    <a:pt x="230" y="165"/>
                  </a:lnTo>
                  <a:lnTo>
                    <a:pt x="238" y="161"/>
                  </a:lnTo>
                  <a:lnTo>
                    <a:pt x="247" y="149"/>
                  </a:lnTo>
                  <a:lnTo>
                    <a:pt x="251" y="117"/>
                  </a:lnTo>
                  <a:lnTo>
                    <a:pt x="259" y="117"/>
                  </a:lnTo>
                  <a:lnTo>
                    <a:pt x="263" y="113"/>
                  </a:lnTo>
                  <a:lnTo>
                    <a:pt x="275" y="105"/>
                  </a:lnTo>
                  <a:lnTo>
                    <a:pt x="295" y="100"/>
                  </a:lnTo>
                  <a:lnTo>
                    <a:pt x="299" y="92"/>
                  </a:lnTo>
                  <a:lnTo>
                    <a:pt x="311" y="84"/>
                  </a:lnTo>
                  <a:lnTo>
                    <a:pt x="315" y="72"/>
                  </a:lnTo>
                  <a:lnTo>
                    <a:pt x="319" y="60"/>
                  </a:lnTo>
                  <a:lnTo>
                    <a:pt x="335" y="36"/>
                  </a:lnTo>
                  <a:lnTo>
                    <a:pt x="355" y="20"/>
                  </a:lnTo>
                  <a:lnTo>
                    <a:pt x="364" y="20"/>
                  </a:lnTo>
                  <a:lnTo>
                    <a:pt x="380" y="20"/>
                  </a:lnTo>
                  <a:lnTo>
                    <a:pt x="384" y="40"/>
                  </a:lnTo>
                  <a:lnTo>
                    <a:pt x="384" y="48"/>
                  </a:lnTo>
                  <a:lnTo>
                    <a:pt x="380" y="52"/>
                  </a:lnTo>
                  <a:lnTo>
                    <a:pt x="380" y="60"/>
                  </a:lnTo>
                  <a:lnTo>
                    <a:pt x="364" y="64"/>
                  </a:lnTo>
                  <a:lnTo>
                    <a:pt x="355" y="68"/>
                  </a:lnTo>
                  <a:lnTo>
                    <a:pt x="351" y="72"/>
                  </a:lnTo>
                  <a:lnTo>
                    <a:pt x="347" y="76"/>
                  </a:lnTo>
                  <a:lnTo>
                    <a:pt x="347" y="100"/>
                  </a:lnTo>
                  <a:lnTo>
                    <a:pt x="347" y="117"/>
                  </a:lnTo>
                  <a:lnTo>
                    <a:pt x="351" y="121"/>
                  </a:lnTo>
                  <a:lnTo>
                    <a:pt x="359" y="125"/>
                  </a:lnTo>
                  <a:lnTo>
                    <a:pt x="368" y="125"/>
                  </a:lnTo>
                  <a:lnTo>
                    <a:pt x="380" y="129"/>
                  </a:lnTo>
                  <a:lnTo>
                    <a:pt x="408" y="149"/>
                  </a:lnTo>
                  <a:lnTo>
                    <a:pt x="432" y="165"/>
                  </a:lnTo>
                  <a:lnTo>
                    <a:pt x="460" y="173"/>
                  </a:lnTo>
                  <a:lnTo>
                    <a:pt x="493" y="177"/>
                  </a:lnTo>
                  <a:lnTo>
                    <a:pt x="533" y="177"/>
                  </a:lnTo>
                  <a:lnTo>
                    <a:pt x="577" y="177"/>
                  </a:lnTo>
                  <a:lnTo>
                    <a:pt x="602" y="173"/>
                  </a:lnTo>
                  <a:lnTo>
                    <a:pt x="622" y="161"/>
                  </a:lnTo>
                  <a:lnTo>
                    <a:pt x="634" y="141"/>
                  </a:lnTo>
                  <a:lnTo>
                    <a:pt x="650" y="121"/>
                  </a:lnTo>
                  <a:lnTo>
                    <a:pt x="650" y="100"/>
                  </a:lnTo>
                  <a:lnTo>
                    <a:pt x="638" y="60"/>
                  </a:lnTo>
                  <a:lnTo>
                    <a:pt x="634" y="44"/>
                  </a:lnTo>
                  <a:lnTo>
                    <a:pt x="630" y="28"/>
                  </a:lnTo>
                  <a:lnTo>
                    <a:pt x="622" y="24"/>
                  </a:lnTo>
                  <a:lnTo>
                    <a:pt x="614" y="20"/>
                  </a:lnTo>
                  <a:lnTo>
                    <a:pt x="614" y="12"/>
                  </a:lnTo>
                  <a:lnTo>
                    <a:pt x="622" y="0"/>
                  </a:lnTo>
                  <a:lnTo>
                    <a:pt x="646" y="12"/>
                  </a:lnTo>
                  <a:lnTo>
                    <a:pt x="694" y="28"/>
                  </a:lnTo>
                  <a:lnTo>
                    <a:pt x="715" y="44"/>
                  </a:lnTo>
                  <a:lnTo>
                    <a:pt x="731" y="64"/>
                  </a:lnTo>
                  <a:lnTo>
                    <a:pt x="739" y="76"/>
                  </a:lnTo>
                  <a:lnTo>
                    <a:pt x="743" y="80"/>
                  </a:lnTo>
                  <a:lnTo>
                    <a:pt x="743" y="100"/>
                  </a:lnTo>
                  <a:lnTo>
                    <a:pt x="743" y="121"/>
                  </a:lnTo>
                  <a:lnTo>
                    <a:pt x="731" y="137"/>
                  </a:lnTo>
                  <a:lnTo>
                    <a:pt x="727" y="141"/>
                  </a:lnTo>
                  <a:lnTo>
                    <a:pt x="723" y="157"/>
                  </a:lnTo>
                  <a:lnTo>
                    <a:pt x="719" y="173"/>
                  </a:lnTo>
                  <a:lnTo>
                    <a:pt x="719" y="177"/>
                  </a:lnTo>
                  <a:lnTo>
                    <a:pt x="719" y="189"/>
                  </a:lnTo>
                  <a:lnTo>
                    <a:pt x="731" y="205"/>
                  </a:lnTo>
                  <a:lnTo>
                    <a:pt x="747" y="222"/>
                  </a:lnTo>
                  <a:lnTo>
                    <a:pt x="755" y="226"/>
                  </a:lnTo>
                  <a:lnTo>
                    <a:pt x="767" y="230"/>
                  </a:lnTo>
                  <a:lnTo>
                    <a:pt x="775" y="238"/>
                  </a:lnTo>
                  <a:lnTo>
                    <a:pt x="779" y="250"/>
                  </a:lnTo>
                  <a:lnTo>
                    <a:pt x="779" y="270"/>
                  </a:lnTo>
                  <a:lnTo>
                    <a:pt x="783" y="290"/>
                  </a:lnTo>
                  <a:lnTo>
                    <a:pt x="771" y="298"/>
                  </a:lnTo>
                  <a:lnTo>
                    <a:pt x="763" y="310"/>
                  </a:lnTo>
                  <a:lnTo>
                    <a:pt x="747" y="318"/>
                  </a:lnTo>
                  <a:lnTo>
                    <a:pt x="739" y="326"/>
                  </a:lnTo>
                  <a:lnTo>
                    <a:pt x="739" y="330"/>
                  </a:lnTo>
                  <a:lnTo>
                    <a:pt x="731" y="334"/>
                  </a:lnTo>
                  <a:lnTo>
                    <a:pt x="719" y="343"/>
                  </a:lnTo>
                  <a:lnTo>
                    <a:pt x="698" y="359"/>
                  </a:lnTo>
                  <a:lnTo>
                    <a:pt x="698" y="363"/>
                  </a:lnTo>
                  <a:lnTo>
                    <a:pt x="698" y="367"/>
                  </a:lnTo>
                  <a:lnTo>
                    <a:pt x="698" y="391"/>
                  </a:lnTo>
                  <a:lnTo>
                    <a:pt x="698" y="411"/>
                  </a:lnTo>
                  <a:lnTo>
                    <a:pt x="710" y="415"/>
                  </a:lnTo>
                  <a:lnTo>
                    <a:pt x="723" y="423"/>
                  </a:lnTo>
                  <a:lnTo>
                    <a:pt x="731" y="447"/>
                  </a:lnTo>
                  <a:lnTo>
                    <a:pt x="747" y="476"/>
                  </a:lnTo>
                  <a:lnTo>
                    <a:pt x="755" y="480"/>
                  </a:lnTo>
                  <a:lnTo>
                    <a:pt x="775" y="484"/>
                  </a:lnTo>
                  <a:lnTo>
                    <a:pt x="803" y="484"/>
                  </a:lnTo>
                  <a:lnTo>
                    <a:pt x="840" y="484"/>
                  </a:lnTo>
                  <a:lnTo>
                    <a:pt x="868" y="492"/>
                  </a:lnTo>
                  <a:lnTo>
                    <a:pt x="904" y="496"/>
                  </a:lnTo>
                  <a:lnTo>
                    <a:pt x="908" y="500"/>
                  </a:lnTo>
                  <a:lnTo>
                    <a:pt x="912" y="504"/>
                  </a:lnTo>
                  <a:lnTo>
                    <a:pt x="912" y="536"/>
                  </a:lnTo>
                  <a:lnTo>
                    <a:pt x="916" y="568"/>
                  </a:lnTo>
                  <a:lnTo>
                    <a:pt x="920" y="577"/>
                  </a:lnTo>
                  <a:lnTo>
                    <a:pt x="924" y="585"/>
                  </a:lnTo>
                  <a:lnTo>
                    <a:pt x="948" y="613"/>
                  </a:lnTo>
                  <a:lnTo>
                    <a:pt x="973" y="637"/>
                  </a:lnTo>
                  <a:lnTo>
                    <a:pt x="977" y="641"/>
                  </a:lnTo>
                  <a:lnTo>
                    <a:pt x="977" y="653"/>
                  </a:lnTo>
                  <a:lnTo>
                    <a:pt x="989" y="661"/>
                  </a:lnTo>
                  <a:lnTo>
                    <a:pt x="993" y="669"/>
                  </a:lnTo>
                  <a:lnTo>
                    <a:pt x="1001" y="669"/>
                  </a:lnTo>
                  <a:lnTo>
                    <a:pt x="1013" y="669"/>
                  </a:lnTo>
                  <a:lnTo>
                    <a:pt x="1021" y="665"/>
                  </a:lnTo>
                  <a:lnTo>
                    <a:pt x="1025" y="661"/>
                  </a:lnTo>
                  <a:lnTo>
                    <a:pt x="1029" y="657"/>
                  </a:lnTo>
                  <a:lnTo>
                    <a:pt x="1037" y="649"/>
                  </a:lnTo>
                  <a:lnTo>
                    <a:pt x="1053" y="649"/>
                  </a:lnTo>
                  <a:lnTo>
                    <a:pt x="1074" y="649"/>
                  </a:lnTo>
                  <a:lnTo>
                    <a:pt x="1110" y="653"/>
                  </a:lnTo>
                  <a:lnTo>
                    <a:pt x="1142" y="657"/>
                  </a:lnTo>
                  <a:lnTo>
                    <a:pt x="1146" y="657"/>
                  </a:lnTo>
                  <a:lnTo>
                    <a:pt x="1150" y="661"/>
                  </a:lnTo>
                  <a:lnTo>
                    <a:pt x="1166" y="661"/>
                  </a:lnTo>
                  <a:lnTo>
                    <a:pt x="1178" y="661"/>
                  </a:lnTo>
                  <a:lnTo>
                    <a:pt x="1186" y="669"/>
                  </a:lnTo>
                  <a:lnTo>
                    <a:pt x="1186" y="677"/>
                  </a:lnTo>
                  <a:lnTo>
                    <a:pt x="1195" y="690"/>
                  </a:lnTo>
                  <a:lnTo>
                    <a:pt x="1199" y="698"/>
                  </a:lnTo>
                  <a:lnTo>
                    <a:pt x="1199" y="722"/>
                  </a:lnTo>
                  <a:lnTo>
                    <a:pt x="1203" y="738"/>
                  </a:lnTo>
                  <a:lnTo>
                    <a:pt x="1219" y="758"/>
                  </a:lnTo>
                  <a:lnTo>
                    <a:pt x="1231" y="762"/>
                  </a:lnTo>
                  <a:lnTo>
                    <a:pt x="1267" y="778"/>
                  </a:lnTo>
                  <a:lnTo>
                    <a:pt x="1308" y="794"/>
                  </a:lnTo>
                  <a:lnTo>
                    <a:pt x="1312" y="794"/>
                  </a:lnTo>
                  <a:lnTo>
                    <a:pt x="1316" y="798"/>
                  </a:lnTo>
                  <a:lnTo>
                    <a:pt x="1340" y="811"/>
                  </a:lnTo>
                  <a:lnTo>
                    <a:pt x="1356" y="811"/>
                  </a:lnTo>
                  <a:lnTo>
                    <a:pt x="1360" y="811"/>
                  </a:lnTo>
                  <a:lnTo>
                    <a:pt x="1368" y="802"/>
                  </a:lnTo>
                  <a:lnTo>
                    <a:pt x="1376" y="798"/>
                  </a:lnTo>
                  <a:lnTo>
                    <a:pt x="1388" y="794"/>
                  </a:lnTo>
                  <a:lnTo>
                    <a:pt x="1396" y="782"/>
                  </a:lnTo>
                  <a:lnTo>
                    <a:pt x="1400" y="774"/>
                  </a:lnTo>
                  <a:lnTo>
                    <a:pt x="1408" y="750"/>
                  </a:lnTo>
                  <a:lnTo>
                    <a:pt x="1412" y="726"/>
                  </a:lnTo>
                  <a:lnTo>
                    <a:pt x="1416" y="714"/>
                  </a:lnTo>
                  <a:lnTo>
                    <a:pt x="1425" y="710"/>
                  </a:lnTo>
                  <a:lnTo>
                    <a:pt x="1445" y="702"/>
                  </a:lnTo>
                  <a:lnTo>
                    <a:pt x="1469" y="698"/>
                  </a:lnTo>
                  <a:lnTo>
                    <a:pt x="1477" y="677"/>
                  </a:lnTo>
                  <a:lnTo>
                    <a:pt x="1489" y="665"/>
                  </a:lnTo>
                  <a:lnTo>
                    <a:pt x="1497" y="661"/>
                  </a:lnTo>
                  <a:lnTo>
                    <a:pt x="1501" y="657"/>
                  </a:lnTo>
                  <a:lnTo>
                    <a:pt x="1513" y="653"/>
                  </a:lnTo>
                  <a:lnTo>
                    <a:pt x="1533" y="653"/>
                  </a:lnTo>
                  <a:lnTo>
                    <a:pt x="1586" y="657"/>
                  </a:lnTo>
                  <a:lnTo>
                    <a:pt x="1602" y="661"/>
                  </a:lnTo>
                  <a:lnTo>
                    <a:pt x="1618" y="653"/>
                  </a:lnTo>
                  <a:lnTo>
                    <a:pt x="1626" y="641"/>
                  </a:lnTo>
                  <a:lnTo>
                    <a:pt x="1638" y="629"/>
                  </a:lnTo>
                  <a:lnTo>
                    <a:pt x="1646" y="621"/>
                  </a:lnTo>
                  <a:lnTo>
                    <a:pt x="1658" y="621"/>
                  </a:lnTo>
                  <a:lnTo>
                    <a:pt x="1683" y="625"/>
                  </a:lnTo>
                  <a:lnTo>
                    <a:pt x="1683" y="629"/>
                  </a:lnTo>
                  <a:lnTo>
                    <a:pt x="1703" y="629"/>
                  </a:lnTo>
                  <a:lnTo>
                    <a:pt x="1715" y="629"/>
                  </a:lnTo>
                  <a:lnTo>
                    <a:pt x="1727" y="621"/>
                  </a:lnTo>
                  <a:lnTo>
                    <a:pt x="1735" y="613"/>
                  </a:lnTo>
                  <a:lnTo>
                    <a:pt x="1743" y="597"/>
                  </a:lnTo>
                  <a:lnTo>
                    <a:pt x="1751" y="581"/>
                  </a:lnTo>
                  <a:lnTo>
                    <a:pt x="1763" y="581"/>
                  </a:lnTo>
                  <a:lnTo>
                    <a:pt x="1780" y="585"/>
                  </a:lnTo>
                  <a:lnTo>
                    <a:pt x="1792" y="597"/>
                  </a:lnTo>
                  <a:lnTo>
                    <a:pt x="1808" y="609"/>
                  </a:lnTo>
                  <a:lnTo>
                    <a:pt x="1808" y="625"/>
                  </a:lnTo>
                  <a:lnTo>
                    <a:pt x="1808" y="641"/>
                  </a:lnTo>
                  <a:lnTo>
                    <a:pt x="1800" y="669"/>
                  </a:lnTo>
                  <a:lnTo>
                    <a:pt x="1792" y="690"/>
                  </a:lnTo>
                  <a:lnTo>
                    <a:pt x="1780" y="702"/>
                  </a:lnTo>
                  <a:lnTo>
                    <a:pt x="1755" y="722"/>
                  </a:lnTo>
                  <a:lnTo>
                    <a:pt x="1743" y="722"/>
                  </a:lnTo>
                  <a:lnTo>
                    <a:pt x="1727" y="726"/>
                  </a:lnTo>
                  <a:lnTo>
                    <a:pt x="1719" y="726"/>
                  </a:lnTo>
                  <a:lnTo>
                    <a:pt x="1699" y="738"/>
                  </a:lnTo>
                  <a:lnTo>
                    <a:pt x="1691" y="750"/>
                  </a:lnTo>
                  <a:lnTo>
                    <a:pt x="1675" y="762"/>
                  </a:lnTo>
                  <a:lnTo>
                    <a:pt x="1646" y="762"/>
                  </a:lnTo>
                  <a:lnTo>
                    <a:pt x="1618" y="770"/>
                  </a:lnTo>
                  <a:lnTo>
                    <a:pt x="1602" y="778"/>
                  </a:lnTo>
                  <a:lnTo>
                    <a:pt x="1590" y="790"/>
                  </a:lnTo>
                  <a:lnTo>
                    <a:pt x="1586" y="802"/>
                  </a:lnTo>
                  <a:lnTo>
                    <a:pt x="1574" y="823"/>
                  </a:lnTo>
                  <a:lnTo>
                    <a:pt x="1566" y="831"/>
                  </a:lnTo>
                  <a:lnTo>
                    <a:pt x="1558" y="839"/>
                  </a:lnTo>
                  <a:lnTo>
                    <a:pt x="1533" y="839"/>
                  </a:lnTo>
                  <a:lnTo>
                    <a:pt x="1509" y="839"/>
                  </a:lnTo>
                  <a:lnTo>
                    <a:pt x="1489" y="851"/>
                  </a:lnTo>
                  <a:lnTo>
                    <a:pt x="1477" y="867"/>
                  </a:lnTo>
                  <a:lnTo>
                    <a:pt x="1477" y="871"/>
                  </a:lnTo>
                  <a:lnTo>
                    <a:pt x="1473" y="871"/>
                  </a:lnTo>
                  <a:lnTo>
                    <a:pt x="1457" y="891"/>
                  </a:lnTo>
                  <a:lnTo>
                    <a:pt x="1445" y="903"/>
                  </a:lnTo>
                  <a:lnTo>
                    <a:pt x="1437" y="903"/>
                  </a:lnTo>
                  <a:lnTo>
                    <a:pt x="1420" y="903"/>
                  </a:lnTo>
                  <a:lnTo>
                    <a:pt x="1412" y="895"/>
                  </a:lnTo>
                  <a:lnTo>
                    <a:pt x="1400" y="891"/>
                  </a:lnTo>
                  <a:lnTo>
                    <a:pt x="1380" y="891"/>
                  </a:lnTo>
                  <a:lnTo>
                    <a:pt x="1364" y="891"/>
                  </a:lnTo>
                  <a:lnTo>
                    <a:pt x="1360" y="883"/>
                  </a:lnTo>
                  <a:lnTo>
                    <a:pt x="1356" y="879"/>
                  </a:lnTo>
                  <a:lnTo>
                    <a:pt x="1348" y="867"/>
                  </a:lnTo>
                  <a:lnTo>
                    <a:pt x="1348" y="847"/>
                  </a:lnTo>
                  <a:lnTo>
                    <a:pt x="1344" y="843"/>
                  </a:lnTo>
                  <a:lnTo>
                    <a:pt x="1340" y="839"/>
                  </a:lnTo>
                  <a:lnTo>
                    <a:pt x="1279" y="823"/>
                  </a:lnTo>
                  <a:lnTo>
                    <a:pt x="1219" y="802"/>
                  </a:lnTo>
                  <a:lnTo>
                    <a:pt x="1207" y="802"/>
                  </a:lnTo>
                  <a:lnTo>
                    <a:pt x="1203" y="802"/>
                  </a:lnTo>
                  <a:lnTo>
                    <a:pt x="1195" y="811"/>
                  </a:lnTo>
                  <a:lnTo>
                    <a:pt x="1191" y="815"/>
                  </a:lnTo>
                  <a:lnTo>
                    <a:pt x="1186" y="827"/>
                  </a:lnTo>
                  <a:lnTo>
                    <a:pt x="1178" y="839"/>
                  </a:lnTo>
                  <a:lnTo>
                    <a:pt x="1178" y="843"/>
                  </a:lnTo>
                  <a:lnTo>
                    <a:pt x="1174" y="847"/>
                  </a:lnTo>
                  <a:lnTo>
                    <a:pt x="1150" y="859"/>
                  </a:lnTo>
                  <a:lnTo>
                    <a:pt x="1142" y="863"/>
                  </a:lnTo>
                  <a:lnTo>
                    <a:pt x="1126" y="867"/>
                  </a:lnTo>
                  <a:lnTo>
                    <a:pt x="1110" y="871"/>
                  </a:lnTo>
                  <a:lnTo>
                    <a:pt x="1106" y="875"/>
                  </a:lnTo>
                  <a:lnTo>
                    <a:pt x="1102" y="879"/>
                  </a:lnTo>
                  <a:lnTo>
                    <a:pt x="1102" y="928"/>
                  </a:lnTo>
                  <a:lnTo>
                    <a:pt x="1098" y="968"/>
                  </a:lnTo>
                  <a:lnTo>
                    <a:pt x="1090" y="980"/>
                  </a:lnTo>
                  <a:lnTo>
                    <a:pt x="1082" y="980"/>
                  </a:lnTo>
                  <a:lnTo>
                    <a:pt x="1057" y="992"/>
                  </a:lnTo>
                  <a:lnTo>
                    <a:pt x="1029" y="996"/>
                  </a:lnTo>
                  <a:lnTo>
                    <a:pt x="1013" y="1004"/>
                  </a:lnTo>
                  <a:lnTo>
                    <a:pt x="1001" y="1016"/>
                  </a:lnTo>
                  <a:lnTo>
                    <a:pt x="993" y="1016"/>
                  </a:lnTo>
                  <a:lnTo>
                    <a:pt x="989" y="1020"/>
                  </a:lnTo>
                  <a:lnTo>
                    <a:pt x="973" y="1016"/>
                  </a:lnTo>
                  <a:lnTo>
                    <a:pt x="961" y="1004"/>
                  </a:lnTo>
                  <a:lnTo>
                    <a:pt x="957" y="996"/>
                  </a:lnTo>
                  <a:lnTo>
                    <a:pt x="940" y="988"/>
                  </a:lnTo>
                  <a:lnTo>
                    <a:pt x="928" y="968"/>
                  </a:lnTo>
                  <a:lnTo>
                    <a:pt x="920" y="952"/>
                  </a:lnTo>
                  <a:lnTo>
                    <a:pt x="916" y="944"/>
                  </a:lnTo>
                  <a:lnTo>
                    <a:pt x="912" y="944"/>
                  </a:lnTo>
                  <a:lnTo>
                    <a:pt x="856" y="964"/>
                  </a:lnTo>
                  <a:lnTo>
                    <a:pt x="848" y="964"/>
                  </a:lnTo>
                  <a:lnTo>
                    <a:pt x="827" y="964"/>
                  </a:lnTo>
                  <a:lnTo>
                    <a:pt x="823" y="964"/>
                  </a:lnTo>
                  <a:lnTo>
                    <a:pt x="823" y="976"/>
                  </a:lnTo>
                  <a:lnTo>
                    <a:pt x="815" y="988"/>
                  </a:lnTo>
                  <a:lnTo>
                    <a:pt x="815" y="1020"/>
                  </a:lnTo>
                  <a:lnTo>
                    <a:pt x="815" y="1049"/>
                  </a:lnTo>
                  <a:lnTo>
                    <a:pt x="831" y="1061"/>
                  </a:lnTo>
                  <a:lnTo>
                    <a:pt x="848" y="1077"/>
                  </a:lnTo>
                  <a:lnTo>
                    <a:pt x="848" y="1085"/>
                  </a:lnTo>
                  <a:lnTo>
                    <a:pt x="848" y="1097"/>
                  </a:lnTo>
                  <a:lnTo>
                    <a:pt x="815" y="1129"/>
                  </a:lnTo>
                  <a:lnTo>
                    <a:pt x="783" y="1162"/>
                  </a:lnTo>
                  <a:lnTo>
                    <a:pt x="771" y="1166"/>
                  </a:lnTo>
                  <a:lnTo>
                    <a:pt x="763" y="1174"/>
                  </a:lnTo>
                  <a:lnTo>
                    <a:pt x="755" y="1170"/>
                  </a:lnTo>
                  <a:lnTo>
                    <a:pt x="751" y="117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grpSp>
          <p:nvGrpSpPr>
            <p:cNvPr id="95" name="Group 62"/>
            <p:cNvGrpSpPr>
              <a:grpSpLocks/>
            </p:cNvGrpSpPr>
            <p:nvPr/>
          </p:nvGrpSpPr>
          <p:grpSpPr bwMode="auto">
            <a:xfrm>
              <a:off x="7891717" y="2557232"/>
              <a:ext cx="1057293" cy="1188477"/>
              <a:chOff x="19880" y="4917"/>
              <a:chExt cx="2531" cy="2871"/>
            </a:xfrm>
            <a:solidFill>
              <a:srgbClr val="FFFF99"/>
            </a:solidFill>
            <a:effectLst/>
          </p:grpSpPr>
          <p:sp>
            <p:nvSpPr>
              <p:cNvPr id="144" name="Freeform 63"/>
              <p:cNvSpPr>
                <a:spLocks/>
              </p:cNvSpPr>
              <p:nvPr/>
            </p:nvSpPr>
            <p:spPr bwMode="auto">
              <a:xfrm>
                <a:off x="19880" y="5186"/>
                <a:ext cx="2531" cy="2602"/>
              </a:xfrm>
              <a:custGeom>
                <a:avLst/>
                <a:gdLst/>
                <a:ahLst/>
                <a:cxnLst>
                  <a:cxn ang="0">
                    <a:pos x="609" y="1190"/>
                  </a:cxn>
                  <a:cxn ang="0">
                    <a:pos x="573" y="1170"/>
                  </a:cxn>
                  <a:cxn ang="0">
                    <a:pos x="544" y="1097"/>
                  </a:cxn>
                  <a:cxn ang="0">
                    <a:pos x="464" y="1077"/>
                  </a:cxn>
                  <a:cxn ang="0">
                    <a:pos x="411" y="1057"/>
                  </a:cxn>
                  <a:cxn ang="0">
                    <a:pos x="375" y="984"/>
                  </a:cxn>
                  <a:cxn ang="0">
                    <a:pos x="310" y="992"/>
                  </a:cxn>
                  <a:cxn ang="0">
                    <a:pos x="250" y="1041"/>
                  </a:cxn>
                  <a:cxn ang="0">
                    <a:pos x="198" y="1000"/>
                  </a:cxn>
                  <a:cxn ang="0">
                    <a:pos x="165" y="952"/>
                  </a:cxn>
                  <a:cxn ang="0">
                    <a:pos x="129" y="912"/>
                  </a:cxn>
                  <a:cxn ang="0">
                    <a:pos x="109" y="839"/>
                  </a:cxn>
                  <a:cxn ang="0">
                    <a:pos x="40" y="819"/>
                  </a:cxn>
                  <a:cxn ang="0">
                    <a:pos x="81" y="710"/>
                  </a:cxn>
                  <a:cxn ang="0">
                    <a:pos x="109" y="661"/>
                  </a:cxn>
                  <a:cxn ang="0">
                    <a:pos x="97" y="609"/>
                  </a:cxn>
                  <a:cxn ang="0">
                    <a:pos x="133" y="557"/>
                  </a:cxn>
                  <a:cxn ang="0">
                    <a:pos x="177" y="540"/>
                  </a:cxn>
                  <a:cxn ang="0">
                    <a:pos x="230" y="435"/>
                  </a:cxn>
                  <a:cxn ang="0">
                    <a:pos x="202" y="399"/>
                  </a:cxn>
                  <a:cxn ang="0">
                    <a:pos x="157" y="363"/>
                  </a:cxn>
                  <a:cxn ang="0">
                    <a:pos x="121" y="314"/>
                  </a:cxn>
                  <a:cxn ang="0">
                    <a:pos x="109" y="254"/>
                  </a:cxn>
                  <a:cxn ang="0">
                    <a:pos x="64" y="222"/>
                  </a:cxn>
                  <a:cxn ang="0">
                    <a:pos x="8" y="161"/>
                  </a:cxn>
                  <a:cxn ang="0">
                    <a:pos x="0" y="89"/>
                  </a:cxn>
                  <a:cxn ang="0">
                    <a:pos x="52" y="72"/>
                  </a:cxn>
                  <a:cxn ang="0">
                    <a:pos x="129" y="24"/>
                  </a:cxn>
                  <a:cxn ang="0">
                    <a:pos x="181" y="40"/>
                  </a:cxn>
                  <a:cxn ang="0">
                    <a:pos x="238" y="16"/>
                  </a:cxn>
                  <a:cxn ang="0">
                    <a:pos x="258" y="8"/>
                  </a:cxn>
                  <a:cxn ang="0">
                    <a:pos x="335" y="56"/>
                  </a:cxn>
                  <a:cxn ang="0">
                    <a:pos x="444" y="109"/>
                  </a:cxn>
                  <a:cxn ang="0">
                    <a:pos x="532" y="125"/>
                  </a:cxn>
                  <a:cxn ang="0">
                    <a:pos x="678" y="141"/>
                  </a:cxn>
                  <a:cxn ang="0">
                    <a:pos x="661" y="185"/>
                  </a:cxn>
                  <a:cxn ang="0">
                    <a:pos x="661" y="210"/>
                  </a:cxn>
                  <a:cxn ang="0">
                    <a:pos x="803" y="222"/>
                  </a:cxn>
                  <a:cxn ang="0">
                    <a:pos x="899" y="250"/>
                  </a:cxn>
                  <a:cxn ang="0">
                    <a:pos x="956" y="242"/>
                  </a:cxn>
                  <a:cxn ang="0">
                    <a:pos x="1000" y="278"/>
                  </a:cxn>
                  <a:cxn ang="0">
                    <a:pos x="1085" y="335"/>
                  </a:cxn>
                  <a:cxn ang="0">
                    <a:pos x="1162" y="387"/>
                  </a:cxn>
                  <a:cxn ang="0">
                    <a:pos x="1178" y="452"/>
                  </a:cxn>
                  <a:cxn ang="0">
                    <a:pos x="1109" y="544"/>
                  </a:cxn>
                  <a:cxn ang="0">
                    <a:pos x="1101" y="581"/>
                  </a:cxn>
                  <a:cxn ang="0">
                    <a:pos x="1041" y="617"/>
                  </a:cxn>
                  <a:cxn ang="0">
                    <a:pos x="960" y="742"/>
                  </a:cxn>
                  <a:cxn ang="0">
                    <a:pos x="916" y="791"/>
                  </a:cxn>
                  <a:cxn ang="0">
                    <a:pos x="883" y="827"/>
                  </a:cxn>
                  <a:cxn ang="0">
                    <a:pos x="851" y="883"/>
                  </a:cxn>
                  <a:cxn ang="0">
                    <a:pos x="855" y="928"/>
                  </a:cxn>
                  <a:cxn ang="0">
                    <a:pos x="791" y="1000"/>
                  </a:cxn>
                  <a:cxn ang="0">
                    <a:pos x="754" y="1049"/>
                  </a:cxn>
                  <a:cxn ang="0">
                    <a:pos x="734" y="1182"/>
                  </a:cxn>
                  <a:cxn ang="0">
                    <a:pos x="670" y="1202"/>
                  </a:cxn>
                </a:cxnLst>
                <a:rect l="0" t="0" r="r" b="b"/>
                <a:pathLst>
                  <a:path w="1178" h="1210">
                    <a:moveTo>
                      <a:pt x="649" y="1210"/>
                    </a:moveTo>
                    <a:lnTo>
                      <a:pt x="645" y="1202"/>
                    </a:lnTo>
                    <a:lnTo>
                      <a:pt x="637" y="1198"/>
                    </a:lnTo>
                    <a:lnTo>
                      <a:pt x="625" y="1194"/>
                    </a:lnTo>
                    <a:lnTo>
                      <a:pt x="609" y="1190"/>
                    </a:lnTo>
                    <a:lnTo>
                      <a:pt x="609" y="1190"/>
                    </a:lnTo>
                    <a:lnTo>
                      <a:pt x="597" y="1190"/>
                    </a:lnTo>
                    <a:lnTo>
                      <a:pt x="589" y="1182"/>
                    </a:lnTo>
                    <a:lnTo>
                      <a:pt x="577" y="1182"/>
                    </a:lnTo>
                    <a:lnTo>
                      <a:pt x="573" y="1170"/>
                    </a:lnTo>
                    <a:lnTo>
                      <a:pt x="565" y="1162"/>
                    </a:lnTo>
                    <a:lnTo>
                      <a:pt x="565" y="1142"/>
                    </a:lnTo>
                    <a:lnTo>
                      <a:pt x="561" y="1121"/>
                    </a:lnTo>
                    <a:lnTo>
                      <a:pt x="557" y="1105"/>
                    </a:lnTo>
                    <a:lnTo>
                      <a:pt x="544" y="1097"/>
                    </a:lnTo>
                    <a:lnTo>
                      <a:pt x="532" y="1089"/>
                    </a:lnTo>
                    <a:lnTo>
                      <a:pt x="512" y="1077"/>
                    </a:lnTo>
                    <a:lnTo>
                      <a:pt x="496" y="1077"/>
                    </a:lnTo>
                    <a:lnTo>
                      <a:pt x="476" y="1073"/>
                    </a:lnTo>
                    <a:lnTo>
                      <a:pt x="464" y="1077"/>
                    </a:lnTo>
                    <a:lnTo>
                      <a:pt x="460" y="1081"/>
                    </a:lnTo>
                    <a:lnTo>
                      <a:pt x="448" y="1081"/>
                    </a:lnTo>
                    <a:lnTo>
                      <a:pt x="432" y="1081"/>
                    </a:lnTo>
                    <a:lnTo>
                      <a:pt x="415" y="1069"/>
                    </a:lnTo>
                    <a:lnTo>
                      <a:pt x="411" y="1057"/>
                    </a:lnTo>
                    <a:lnTo>
                      <a:pt x="403" y="1033"/>
                    </a:lnTo>
                    <a:lnTo>
                      <a:pt x="399" y="1004"/>
                    </a:lnTo>
                    <a:lnTo>
                      <a:pt x="391" y="996"/>
                    </a:lnTo>
                    <a:lnTo>
                      <a:pt x="379" y="988"/>
                    </a:lnTo>
                    <a:lnTo>
                      <a:pt x="375" y="984"/>
                    </a:lnTo>
                    <a:lnTo>
                      <a:pt x="367" y="984"/>
                    </a:lnTo>
                    <a:lnTo>
                      <a:pt x="343" y="984"/>
                    </a:lnTo>
                    <a:lnTo>
                      <a:pt x="319" y="984"/>
                    </a:lnTo>
                    <a:lnTo>
                      <a:pt x="315" y="988"/>
                    </a:lnTo>
                    <a:lnTo>
                      <a:pt x="310" y="992"/>
                    </a:lnTo>
                    <a:lnTo>
                      <a:pt x="302" y="1000"/>
                    </a:lnTo>
                    <a:lnTo>
                      <a:pt x="286" y="1008"/>
                    </a:lnTo>
                    <a:lnTo>
                      <a:pt x="274" y="1025"/>
                    </a:lnTo>
                    <a:lnTo>
                      <a:pt x="262" y="1037"/>
                    </a:lnTo>
                    <a:lnTo>
                      <a:pt x="250" y="1041"/>
                    </a:lnTo>
                    <a:lnTo>
                      <a:pt x="230" y="1041"/>
                    </a:lnTo>
                    <a:lnTo>
                      <a:pt x="222" y="1029"/>
                    </a:lnTo>
                    <a:lnTo>
                      <a:pt x="206" y="1004"/>
                    </a:lnTo>
                    <a:lnTo>
                      <a:pt x="202" y="1004"/>
                    </a:lnTo>
                    <a:lnTo>
                      <a:pt x="198" y="1000"/>
                    </a:lnTo>
                    <a:lnTo>
                      <a:pt x="189" y="984"/>
                    </a:lnTo>
                    <a:lnTo>
                      <a:pt x="177" y="964"/>
                    </a:lnTo>
                    <a:lnTo>
                      <a:pt x="173" y="960"/>
                    </a:lnTo>
                    <a:lnTo>
                      <a:pt x="169" y="956"/>
                    </a:lnTo>
                    <a:lnTo>
                      <a:pt x="165" y="952"/>
                    </a:lnTo>
                    <a:lnTo>
                      <a:pt x="157" y="948"/>
                    </a:lnTo>
                    <a:lnTo>
                      <a:pt x="145" y="940"/>
                    </a:lnTo>
                    <a:lnTo>
                      <a:pt x="133" y="936"/>
                    </a:lnTo>
                    <a:lnTo>
                      <a:pt x="129" y="924"/>
                    </a:lnTo>
                    <a:lnTo>
                      <a:pt x="129" y="912"/>
                    </a:lnTo>
                    <a:lnTo>
                      <a:pt x="121" y="891"/>
                    </a:lnTo>
                    <a:lnTo>
                      <a:pt x="117" y="879"/>
                    </a:lnTo>
                    <a:lnTo>
                      <a:pt x="113" y="863"/>
                    </a:lnTo>
                    <a:lnTo>
                      <a:pt x="113" y="843"/>
                    </a:lnTo>
                    <a:lnTo>
                      <a:pt x="109" y="839"/>
                    </a:lnTo>
                    <a:lnTo>
                      <a:pt x="97" y="835"/>
                    </a:lnTo>
                    <a:lnTo>
                      <a:pt x="64" y="835"/>
                    </a:lnTo>
                    <a:lnTo>
                      <a:pt x="32" y="835"/>
                    </a:lnTo>
                    <a:lnTo>
                      <a:pt x="40" y="827"/>
                    </a:lnTo>
                    <a:lnTo>
                      <a:pt x="40" y="819"/>
                    </a:lnTo>
                    <a:lnTo>
                      <a:pt x="44" y="811"/>
                    </a:lnTo>
                    <a:lnTo>
                      <a:pt x="48" y="803"/>
                    </a:lnTo>
                    <a:lnTo>
                      <a:pt x="56" y="770"/>
                    </a:lnTo>
                    <a:lnTo>
                      <a:pt x="68" y="730"/>
                    </a:lnTo>
                    <a:lnTo>
                      <a:pt x="81" y="710"/>
                    </a:lnTo>
                    <a:lnTo>
                      <a:pt x="93" y="694"/>
                    </a:lnTo>
                    <a:lnTo>
                      <a:pt x="93" y="686"/>
                    </a:lnTo>
                    <a:lnTo>
                      <a:pt x="97" y="686"/>
                    </a:lnTo>
                    <a:lnTo>
                      <a:pt x="105" y="674"/>
                    </a:lnTo>
                    <a:lnTo>
                      <a:pt x="109" y="661"/>
                    </a:lnTo>
                    <a:lnTo>
                      <a:pt x="105" y="645"/>
                    </a:lnTo>
                    <a:lnTo>
                      <a:pt x="105" y="633"/>
                    </a:lnTo>
                    <a:lnTo>
                      <a:pt x="105" y="629"/>
                    </a:lnTo>
                    <a:lnTo>
                      <a:pt x="97" y="629"/>
                    </a:lnTo>
                    <a:lnTo>
                      <a:pt x="97" y="609"/>
                    </a:lnTo>
                    <a:lnTo>
                      <a:pt x="105" y="597"/>
                    </a:lnTo>
                    <a:lnTo>
                      <a:pt x="109" y="589"/>
                    </a:lnTo>
                    <a:lnTo>
                      <a:pt x="113" y="581"/>
                    </a:lnTo>
                    <a:lnTo>
                      <a:pt x="129" y="573"/>
                    </a:lnTo>
                    <a:lnTo>
                      <a:pt x="133" y="557"/>
                    </a:lnTo>
                    <a:lnTo>
                      <a:pt x="141" y="557"/>
                    </a:lnTo>
                    <a:lnTo>
                      <a:pt x="149" y="557"/>
                    </a:lnTo>
                    <a:lnTo>
                      <a:pt x="157" y="548"/>
                    </a:lnTo>
                    <a:lnTo>
                      <a:pt x="161" y="544"/>
                    </a:lnTo>
                    <a:lnTo>
                      <a:pt x="177" y="540"/>
                    </a:lnTo>
                    <a:lnTo>
                      <a:pt x="198" y="540"/>
                    </a:lnTo>
                    <a:lnTo>
                      <a:pt x="210" y="528"/>
                    </a:lnTo>
                    <a:lnTo>
                      <a:pt x="230" y="520"/>
                    </a:lnTo>
                    <a:lnTo>
                      <a:pt x="230" y="476"/>
                    </a:lnTo>
                    <a:lnTo>
                      <a:pt x="230" y="435"/>
                    </a:lnTo>
                    <a:lnTo>
                      <a:pt x="222" y="423"/>
                    </a:lnTo>
                    <a:lnTo>
                      <a:pt x="210" y="415"/>
                    </a:lnTo>
                    <a:lnTo>
                      <a:pt x="210" y="411"/>
                    </a:lnTo>
                    <a:lnTo>
                      <a:pt x="206" y="403"/>
                    </a:lnTo>
                    <a:lnTo>
                      <a:pt x="202" y="399"/>
                    </a:lnTo>
                    <a:lnTo>
                      <a:pt x="193" y="387"/>
                    </a:lnTo>
                    <a:lnTo>
                      <a:pt x="189" y="387"/>
                    </a:lnTo>
                    <a:lnTo>
                      <a:pt x="177" y="387"/>
                    </a:lnTo>
                    <a:lnTo>
                      <a:pt x="165" y="375"/>
                    </a:lnTo>
                    <a:lnTo>
                      <a:pt x="157" y="363"/>
                    </a:lnTo>
                    <a:lnTo>
                      <a:pt x="149" y="351"/>
                    </a:lnTo>
                    <a:lnTo>
                      <a:pt x="145" y="343"/>
                    </a:lnTo>
                    <a:lnTo>
                      <a:pt x="133" y="335"/>
                    </a:lnTo>
                    <a:lnTo>
                      <a:pt x="121" y="323"/>
                    </a:lnTo>
                    <a:lnTo>
                      <a:pt x="121" y="314"/>
                    </a:lnTo>
                    <a:lnTo>
                      <a:pt x="121" y="306"/>
                    </a:lnTo>
                    <a:lnTo>
                      <a:pt x="129" y="302"/>
                    </a:lnTo>
                    <a:lnTo>
                      <a:pt x="129" y="290"/>
                    </a:lnTo>
                    <a:lnTo>
                      <a:pt x="129" y="270"/>
                    </a:lnTo>
                    <a:lnTo>
                      <a:pt x="109" y="254"/>
                    </a:lnTo>
                    <a:lnTo>
                      <a:pt x="93" y="234"/>
                    </a:lnTo>
                    <a:lnTo>
                      <a:pt x="85" y="234"/>
                    </a:lnTo>
                    <a:lnTo>
                      <a:pt x="68" y="234"/>
                    </a:lnTo>
                    <a:lnTo>
                      <a:pt x="64" y="230"/>
                    </a:lnTo>
                    <a:lnTo>
                      <a:pt x="64" y="222"/>
                    </a:lnTo>
                    <a:lnTo>
                      <a:pt x="48" y="222"/>
                    </a:lnTo>
                    <a:lnTo>
                      <a:pt x="28" y="218"/>
                    </a:lnTo>
                    <a:lnTo>
                      <a:pt x="20" y="210"/>
                    </a:lnTo>
                    <a:lnTo>
                      <a:pt x="16" y="193"/>
                    </a:lnTo>
                    <a:lnTo>
                      <a:pt x="8" y="161"/>
                    </a:lnTo>
                    <a:lnTo>
                      <a:pt x="8" y="133"/>
                    </a:lnTo>
                    <a:lnTo>
                      <a:pt x="4" y="121"/>
                    </a:lnTo>
                    <a:lnTo>
                      <a:pt x="0" y="109"/>
                    </a:lnTo>
                    <a:lnTo>
                      <a:pt x="0" y="97"/>
                    </a:lnTo>
                    <a:lnTo>
                      <a:pt x="0" y="89"/>
                    </a:lnTo>
                    <a:lnTo>
                      <a:pt x="4" y="84"/>
                    </a:lnTo>
                    <a:lnTo>
                      <a:pt x="8" y="80"/>
                    </a:lnTo>
                    <a:lnTo>
                      <a:pt x="24" y="80"/>
                    </a:lnTo>
                    <a:lnTo>
                      <a:pt x="32" y="76"/>
                    </a:lnTo>
                    <a:lnTo>
                      <a:pt x="52" y="72"/>
                    </a:lnTo>
                    <a:lnTo>
                      <a:pt x="64" y="60"/>
                    </a:lnTo>
                    <a:lnTo>
                      <a:pt x="93" y="44"/>
                    </a:lnTo>
                    <a:lnTo>
                      <a:pt x="117" y="24"/>
                    </a:lnTo>
                    <a:lnTo>
                      <a:pt x="129" y="24"/>
                    </a:lnTo>
                    <a:lnTo>
                      <a:pt x="129" y="24"/>
                    </a:lnTo>
                    <a:lnTo>
                      <a:pt x="141" y="28"/>
                    </a:lnTo>
                    <a:lnTo>
                      <a:pt x="145" y="36"/>
                    </a:lnTo>
                    <a:lnTo>
                      <a:pt x="149" y="36"/>
                    </a:lnTo>
                    <a:lnTo>
                      <a:pt x="161" y="40"/>
                    </a:lnTo>
                    <a:lnTo>
                      <a:pt x="181" y="40"/>
                    </a:lnTo>
                    <a:lnTo>
                      <a:pt x="210" y="40"/>
                    </a:lnTo>
                    <a:lnTo>
                      <a:pt x="218" y="36"/>
                    </a:lnTo>
                    <a:lnTo>
                      <a:pt x="222" y="36"/>
                    </a:lnTo>
                    <a:lnTo>
                      <a:pt x="226" y="28"/>
                    </a:lnTo>
                    <a:lnTo>
                      <a:pt x="238" y="16"/>
                    </a:lnTo>
                    <a:lnTo>
                      <a:pt x="242" y="8"/>
                    </a:lnTo>
                    <a:lnTo>
                      <a:pt x="246" y="0"/>
                    </a:lnTo>
                    <a:lnTo>
                      <a:pt x="250" y="0"/>
                    </a:lnTo>
                    <a:lnTo>
                      <a:pt x="254" y="0"/>
                    </a:lnTo>
                    <a:lnTo>
                      <a:pt x="258" y="8"/>
                    </a:lnTo>
                    <a:lnTo>
                      <a:pt x="262" y="28"/>
                    </a:lnTo>
                    <a:lnTo>
                      <a:pt x="274" y="36"/>
                    </a:lnTo>
                    <a:lnTo>
                      <a:pt x="290" y="48"/>
                    </a:lnTo>
                    <a:lnTo>
                      <a:pt x="310" y="52"/>
                    </a:lnTo>
                    <a:lnTo>
                      <a:pt x="335" y="56"/>
                    </a:lnTo>
                    <a:lnTo>
                      <a:pt x="387" y="60"/>
                    </a:lnTo>
                    <a:lnTo>
                      <a:pt x="399" y="64"/>
                    </a:lnTo>
                    <a:lnTo>
                      <a:pt x="411" y="84"/>
                    </a:lnTo>
                    <a:lnTo>
                      <a:pt x="423" y="101"/>
                    </a:lnTo>
                    <a:lnTo>
                      <a:pt x="444" y="109"/>
                    </a:lnTo>
                    <a:lnTo>
                      <a:pt x="460" y="125"/>
                    </a:lnTo>
                    <a:lnTo>
                      <a:pt x="480" y="129"/>
                    </a:lnTo>
                    <a:lnTo>
                      <a:pt x="520" y="129"/>
                    </a:lnTo>
                    <a:lnTo>
                      <a:pt x="528" y="125"/>
                    </a:lnTo>
                    <a:lnTo>
                      <a:pt x="532" y="125"/>
                    </a:lnTo>
                    <a:lnTo>
                      <a:pt x="540" y="125"/>
                    </a:lnTo>
                    <a:lnTo>
                      <a:pt x="565" y="133"/>
                    </a:lnTo>
                    <a:lnTo>
                      <a:pt x="589" y="141"/>
                    </a:lnTo>
                    <a:lnTo>
                      <a:pt x="661" y="137"/>
                    </a:lnTo>
                    <a:lnTo>
                      <a:pt x="678" y="141"/>
                    </a:lnTo>
                    <a:lnTo>
                      <a:pt x="678" y="145"/>
                    </a:lnTo>
                    <a:lnTo>
                      <a:pt x="682" y="157"/>
                    </a:lnTo>
                    <a:lnTo>
                      <a:pt x="674" y="169"/>
                    </a:lnTo>
                    <a:lnTo>
                      <a:pt x="661" y="181"/>
                    </a:lnTo>
                    <a:lnTo>
                      <a:pt x="661" y="185"/>
                    </a:lnTo>
                    <a:lnTo>
                      <a:pt x="657" y="185"/>
                    </a:lnTo>
                    <a:lnTo>
                      <a:pt x="657" y="193"/>
                    </a:lnTo>
                    <a:lnTo>
                      <a:pt x="653" y="197"/>
                    </a:lnTo>
                    <a:lnTo>
                      <a:pt x="657" y="206"/>
                    </a:lnTo>
                    <a:lnTo>
                      <a:pt x="661" y="210"/>
                    </a:lnTo>
                    <a:lnTo>
                      <a:pt x="710" y="210"/>
                    </a:lnTo>
                    <a:lnTo>
                      <a:pt x="738" y="214"/>
                    </a:lnTo>
                    <a:lnTo>
                      <a:pt x="750" y="214"/>
                    </a:lnTo>
                    <a:lnTo>
                      <a:pt x="762" y="218"/>
                    </a:lnTo>
                    <a:lnTo>
                      <a:pt x="803" y="222"/>
                    </a:lnTo>
                    <a:lnTo>
                      <a:pt x="851" y="222"/>
                    </a:lnTo>
                    <a:lnTo>
                      <a:pt x="867" y="234"/>
                    </a:lnTo>
                    <a:lnTo>
                      <a:pt x="867" y="234"/>
                    </a:lnTo>
                    <a:lnTo>
                      <a:pt x="883" y="246"/>
                    </a:lnTo>
                    <a:lnTo>
                      <a:pt x="899" y="250"/>
                    </a:lnTo>
                    <a:lnTo>
                      <a:pt x="904" y="250"/>
                    </a:lnTo>
                    <a:lnTo>
                      <a:pt x="908" y="250"/>
                    </a:lnTo>
                    <a:lnTo>
                      <a:pt x="916" y="250"/>
                    </a:lnTo>
                    <a:lnTo>
                      <a:pt x="928" y="246"/>
                    </a:lnTo>
                    <a:lnTo>
                      <a:pt x="956" y="242"/>
                    </a:lnTo>
                    <a:lnTo>
                      <a:pt x="976" y="242"/>
                    </a:lnTo>
                    <a:lnTo>
                      <a:pt x="988" y="250"/>
                    </a:lnTo>
                    <a:lnTo>
                      <a:pt x="996" y="258"/>
                    </a:lnTo>
                    <a:lnTo>
                      <a:pt x="996" y="270"/>
                    </a:lnTo>
                    <a:lnTo>
                      <a:pt x="1000" y="278"/>
                    </a:lnTo>
                    <a:lnTo>
                      <a:pt x="1008" y="282"/>
                    </a:lnTo>
                    <a:lnTo>
                      <a:pt x="1012" y="290"/>
                    </a:lnTo>
                    <a:lnTo>
                      <a:pt x="1041" y="302"/>
                    </a:lnTo>
                    <a:lnTo>
                      <a:pt x="1069" y="323"/>
                    </a:lnTo>
                    <a:lnTo>
                      <a:pt x="1085" y="335"/>
                    </a:lnTo>
                    <a:lnTo>
                      <a:pt x="1097" y="351"/>
                    </a:lnTo>
                    <a:lnTo>
                      <a:pt x="1125" y="355"/>
                    </a:lnTo>
                    <a:lnTo>
                      <a:pt x="1142" y="363"/>
                    </a:lnTo>
                    <a:lnTo>
                      <a:pt x="1154" y="379"/>
                    </a:lnTo>
                    <a:lnTo>
                      <a:pt x="1162" y="387"/>
                    </a:lnTo>
                    <a:lnTo>
                      <a:pt x="1162" y="391"/>
                    </a:lnTo>
                    <a:lnTo>
                      <a:pt x="1166" y="391"/>
                    </a:lnTo>
                    <a:lnTo>
                      <a:pt x="1174" y="427"/>
                    </a:lnTo>
                    <a:lnTo>
                      <a:pt x="1178" y="435"/>
                    </a:lnTo>
                    <a:lnTo>
                      <a:pt x="1178" y="452"/>
                    </a:lnTo>
                    <a:lnTo>
                      <a:pt x="1178" y="464"/>
                    </a:lnTo>
                    <a:lnTo>
                      <a:pt x="1166" y="484"/>
                    </a:lnTo>
                    <a:lnTo>
                      <a:pt x="1154" y="488"/>
                    </a:lnTo>
                    <a:lnTo>
                      <a:pt x="1121" y="532"/>
                    </a:lnTo>
                    <a:lnTo>
                      <a:pt x="1109" y="544"/>
                    </a:lnTo>
                    <a:lnTo>
                      <a:pt x="1109" y="548"/>
                    </a:lnTo>
                    <a:lnTo>
                      <a:pt x="1105" y="557"/>
                    </a:lnTo>
                    <a:lnTo>
                      <a:pt x="1105" y="561"/>
                    </a:lnTo>
                    <a:lnTo>
                      <a:pt x="1101" y="561"/>
                    </a:lnTo>
                    <a:lnTo>
                      <a:pt x="1101" y="581"/>
                    </a:lnTo>
                    <a:lnTo>
                      <a:pt x="1097" y="593"/>
                    </a:lnTo>
                    <a:lnTo>
                      <a:pt x="1089" y="597"/>
                    </a:lnTo>
                    <a:lnTo>
                      <a:pt x="1089" y="601"/>
                    </a:lnTo>
                    <a:lnTo>
                      <a:pt x="1069" y="605"/>
                    </a:lnTo>
                    <a:lnTo>
                      <a:pt x="1041" y="617"/>
                    </a:lnTo>
                    <a:lnTo>
                      <a:pt x="1025" y="633"/>
                    </a:lnTo>
                    <a:lnTo>
                      <a:pt x="1012" y="657"/>
                    </a:lnTo>
                    <a:lnTo>
                      <a:pt x="988" y="698"/>
                    </a:lnTo>
                    <a:lnTo>
                      <a:pt x="972" y="722"/>
                    </a:lnTo>
                    <a:lnTo>
                      <a:pt x="960" y="742"/>
                    </a:lnTo>
                    <a:lnTo>
                      <a:pt x="948" y="754"/>
                    </a:lnTo>
                    <a:lnTo>
                      <a:pt x="936" y="770"/>
                    </a:lnTo>
                    <a:lnTo>
                      <a:pt x="920" y="778"/>
                    </a:lnTo>
                    <a:lnTo>
                      <a:pt x="916" y="786"/>
                    </a:lnTo>
                    <a:lnTo>
                      <a:pt x="916" y="791"/>
                    </a:lnTo>
                    <a:lnTo>
                      <a:pt x="904" y="803"/>
                    </a:lnTo>
                    <a:lnTo>
                      <a:pt x="895" y="811"/>
                    </a:lnTo>
                    <a:lnTo>
                      <a:pt x="891" y="819"/>
                    </a:lnTo>
                    <a:lnTo>
                      <a:pt x="891" y="823"/>
                    </a:lnTo>
                    <a:lnTo>
                      <a:pt x="883" y="827"/>
                    </a:lnTo>
                    <a:lnTo>
                      <a:pt x="875" y="831"/>
                    </a:lnTo>
                    <a:lnTo>
                      <a:pt x="867" y="835"/>
                    </a:lnTo>
                    <a:lnTo>
                      <a:pt x="863" y="843"/>
                    </a:lnTo>
                    <a:lnTo>
                      <a:pt x="855" y="871"/>
                    </a:lnTo>
                    <a:lnTo>
                      <a:pt x="851" y="883"/>
                    </a:lnTo>
                    <a:lnTo>
                      <a:pt x="851" y="891"/>
                    </a:lnTo>
                    <a:lnTo>
                      <a:pt x="851" y="903"/>
                    </a:lnTo>
                    <a:lnTo>
                      <a:pt x="851" y="912"/>
                    </a:lnTo>
                    <a:lnTo>
                      <a:pt x="855" y="916"/>
                    </a:lnTo>
                    <a:lnTo>
                      <a:pt x="855" y="928"/>
                    </a:lnTo>
                    <a:lnTo>
                      <a:pt x="855" y="940"/>
                    </a:lnTo>
                    <a:lnTo>
                      <a:pt x="827" y="960"/>
                    </a:lnTo>
                    <a:lnTo>
                      <a:pt x="799" y="976"/>
                    </a:lnTo>
                    <a:lnTo>
                      <a:pt x="795" y="988"/>
                    </a:lnTo>
                    <a:lnTo>
                      <a:pt x="791" y="1000"/>
                    </a:lnTo>
                    <a:lnTo>
                      <a:pt x="787" y="1000"/>
                    </a:lnTo>
                    <a:lnTo>
                      <a:pt x="774" y="1004"/>
                    </a:lnTo>
                    <a:lnTo>
                      <a:pt x="766" y="1025"/>
                    </a:lnTo>
                    <a:lnTo>
                      <a:pt x="758" y="1045"/>
                    </a:lnTo>
                    <a:lnTo>
                      <a:pt x="754" y="1049"/>
                    </a:lnTo>
                    <a:lnTo>
                      <a:pt x="754" y="1093"/>
                    </a:lnTo>
                    <a:lnTo>
                      <a:pt x="754" y="1142"/>
                    </a:lnTo>
                    <a:lnTo>
                      <a:pt x="742" y="1158"/>
                    </a:lnTo>
                    <a:lnTo>
                      <a:pt x="738" y="1182"/>
                    </a:lnTo>
                    <a:lnTo>
                      <a:pt x="734" y="1182"/>
                    </a:lnTo>
                    <a:lnTo>
                      <a:pt x="726" y="1190"/>
                    </a:lnTo>
                    <a:lnTo>
                      <a:pt x="710" y="1194"/>
                    </a:lnTo>
                    <a:lnTo>
                      <a:pt x="686" y="1194"/>
                    </a:lnTo>
                    <a:lnTo>
                      <a:pt x="678" y="1198"/>
                    </a:lnTo>
                    <a:lnTo>
                      <a:pt x="670" y="1202"/>
                    </a:lnTo>
                    <a:lnTo>
                      <a:pt x="670" y="1206"/>
                    </a:lnTo>
                    <a:lnTo>
                      <a:pt x="661" y="1210"/>
                    </a:lnTo>
                    <a:lnTo>
                      <a:pt x="657" y="1210"/>
                    </a:lnTo>
                    <a:lnTo>
                      <a:pt x="649" y="121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6350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sz="1733" b="1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45" name="Group 64"/>
              <p:cNvGrpSpPr>
                <a:grpSpLocks/>
              </p:cNvGrpSpPr>
              <p:nvPr/>
            </p:nvGrpSpPr>
            <p:grpSpPr bwMode="auto">
              <a:xfrm>
                <a:off x="20729" y="4917"/>
                <a:ext cx="651" cy="269"/>
                <a:chOff x="20729" y="4917"/>
                <a:chExt cx="651" cy="269"/>
              </a:xfrm>
              <a:grpFill/>
            </p:grpSpPr>
            <p:sp>
              <p:nvSpPr>
                <p:cNvPr id="146" name="Freeform 65"/>
                <p:cNvSpPr>
                  <a:spLocks/>
                </p:cNvSpPr>
                <p:nvPr/>
              </p:nvSpPr>
              <p:spPr bwMode="auto">
                <a:xfrm>
                  <a:off x="21111" y="5038"/>
                  <a:ext cx="269" cy="148"/>
                </a:xfrm>
                <a:custGeom>
                  <a:avLst/>
                  <a:gdLst/>
                  <a:ahLst/>
                  <a:cxnLst>
                    <a:cxn ang="0">
                      <a:pos x="121" y="69"/>
                    </a:cxn>
                    <a:cxn ang="0">
                      <a:pos x="101" y="57"/>
                    </a:cxn>
                    <a:cxn ang="0">
                      <a:pos x="80" y="45"/>
                    </a:cxn>
                    <a:cxn ang="0">
                      <a:pos x="44" y="32"/>
                    </a:cxn>
                    <a:cxn ang="0">
                      <a:pos x="16" y="28"/>
                    </a:cxn>
                    <a:cxn ang="0">
                      <a:pos x="8" y="16"/>
                    </a:cxn>
                    <a:cxn ang="0">
                      <a:pos x="0" y="8"/>
                    </a:cxn>
                    <a:cxn ang="0">
                      <a:pos x="0" y="0"/>
                    </a:cxn>
                    <a:cxn ang="0">
                      <a:pos x="4" y="0"/>
                    </a:cxn>
                    <a:cxn ang="0">
                      <a:pos x="16" y="0"/>
                    </a:cxn>
                    <a:cxn ang="0">
                      <a:pos x="24" y="0"/>
                    </a:cxn>
                    <a:cxn ang="0">
                      <a:pos x="36" y="0"/>
                    </a:cxn>
                    <a:cxn ang="0">
                      <a:pos x="56" y="8"/>
                    </a:cxn>
                    <a:cxn ang="0">
                      <a:pos x="64" y="8"/>
                    </a:cxn>
                    <a:cxn ang="0">
                      <a:pos x="68" y="16"/>
                    </a:cxn>
                    <a:cxn ang="0">
                      <a:pos x="97" y="28"/>
                    </a:cxn>
                    <a:cxn ang="0">
                      <a:pos x="113" y="32"/>
                    </a:cxn>
                    <a:cxn ang="0">
                      <a:pos x="113" y="45"/>
                    </a:cxn>
                    <a:cxn ang="0">
                      <a:pos x="117" y="45"/>
                    </a:cxn>
                    <a:cxn ang="0">
                      <a:pos x="121" y="49"/>
                    </a:cxn>
                    <a:cxn ang="0">
                      <a:pos x="125" y="61"/>
                    </a:cxn>
                    <a:cxn ang="0">
                      <a:pos x="125" y="65"/>
                    </a:cxn>
                    <a:cxn ang="0">
                      <a:pos x="125" y="69"/>
                    </a:cxn>
                    <a:cxn ang="0">
                      <a:pos x="121" y="69"/>
                    </a:cxn>
                  </a:cxnLst>
                  <a:rect l="0" t="0" r="r" b="b"/>
                  <a:pathLst>
                    <a:path w="125" h="69">
                      <a:moveTo>
                        <a:pt x="121" y="69"/>
                      </a:moveTo>
                      <a:lnTo>
                        <a:pt x="101" y="57"/>
                      </a:lnTo>
                      <a:lnTo>
                        <a:pt x="80" y="45"/>
                      </a:lnTo>
                      <a:lnTo>
                        <a:pt x="44" y="32"/>
                      </a:lnTo>
                      <a:lnTo>
                        <a:pt x="16" y="28"/>
                      </a:lnTo>
                      <a:lnTo>
                        <a:pt x="8" y="16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6" y="0"/>
                      </a:lnTo>
                      <a:lnTo>
                        <a:pt x="24" y="0"/>
                      </a:lnTo>
                      <a:lnTo>
                        <a:pt x="36" y="0"/>
                      </a:lnTo>
                      <a:lnTo>
                        <a:pt x="56" y="8"/>
                      </a:lnTo>
                      <a:lnTo>
                        <a:pt x="64" y="8"/>
                      </a:lnTo>
                      <a:lnTo>
                        <a:pt x="68" y="16"/>
                      </a:lnTo>
                      <a:lnTo>
                        <a:pt x="97" y="28"/>
                      </a:lnTo>
                      <a:lnTo>
                        <a:pt x="113" y="32"/>
                      </a:lnTo>
                      <a:lnTo>
                        <a:pt x="113" y="45"/>
                      </a:lnTo>
                      <a:lnTo>
                        <a:pt x="117" y="45"/>
                      </a:lnTo>
                      <a:lnTo>
                        <a:pt x="121" y="49"/>
                      </a:lnTo>
                      <a:lnTo>
                        <a:pt x="125" y="61"/>
                      </a:lnTo>
                      <a:lnTo>
                        <a:pt x="125" y="65"/>
                      </a:lnTo>
                      <a:lnTo>
                        <a:pt x="125" y="69"/>
                      </a:lnTo>
                      <a:lnTo>
                        <a:pt x="121" y="69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733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66"/>
                <p:cNvSpPr>
                  <a:spLocks/>
                </p:cNvSpPr>
                <p:nvPr/>
              </p:nvSpPr>
              <p:spPr bwMode="auto">
                <a:xfrm>
                  <a:off x="20729" y="4917"/>
                  <a:ext cx="268" cy="218"/>
                </a:xfrm>
                <a:custGeom>
                  <a:avLst/>
                  <a:gdLst/>
                  <a:ahLst/>
                  <a:cxnLst>
                    <a:cxn ang="0">
                      <a:pos x="69" y="101"/>
                    </a:cxn>
                    <a:cxn ang="0">
                      <a:pos x="45" y="68"/>
                    </a:cxn>
                    <a:cxn ang="0">
                      <a:pos x="16" y="36"/>
                    </a:cxn>
                    <a:cxn ang="0">
                      <a:pos x="8" y="36"/>
                    </a:cxn>
                    <a:cxn ang="0">
                      <a:pos x="0" y="36"/>
                    </a:cxn>
                    <a:cxn ang="0">
                      <a:pos x="0" y="28"/>
                    </a:cxn>
                    <a:cxn ang="0">
                      <a:pos x="0" y="20"/>
                    </a:cxn>
                    <a:cxn ang="0">
                      <a:pos x="8" y="12"/>
                    </a:cxn>
                    <a:cxn ang="0">
                      <a:pos x="20" y="0"/>
                    </a:cxn>
                    <a:cxn ang="0">
                      <a:pos x="37" y="0"/>
                    </a:cxn>
                    <a:cxn ang="0">
                      <a:pos x="57" y="0"/>
                    </a:cxn>
                    <a:cxn ang="0">
                      <a:pos x="69" y="12"/>
                    </a:cxn>
                    <a:cxn ang="0">
                      <a:pos x="117" y="36"/>
                    </a:cxn>
                    <a:cxn ang="0">
                      <a:pos x="121" y="40"/>
                    </a:cxn>
                    <a:cxn ang="0">
                      <a:pos x="125" y="44"/>
                    </a:cxn>
                    <a:cxn ang="0">
                      <a:pos x="109" y="56"/>
                    </a:cxn>
                    <a:cxn ang="0">
                      <a:pos x="97" y="68"/>
                    </a:cxn>
                    <a:cxn ang="0">
                      <a:pos x="97" y="76"/>
                    </a:cxn>
                    <a:cxn ang="0">
                      <a:pos x="89" y="84"/>
                    </a:cxn>
                    <a:cxn ang="0">
                      <a:pos x="85" y="92"/>
                    </a:cxn>
                    <a:cxn ang="0">
                      <a:pos x="73" y="101"/>
                    </a:cxn>
                    <a:cxn ang="0">
                      <a:pos x="69" y="101"/>
                    </a:cxn>
                  </a:cxnLst>
                  <a:rect l="0" t="0" r="r" b="b"/>
                  <a:pathLst>
                    <a:path w="125" h="101">
                      <a:moveTo>
                        <a:pt x="69" y="101"/>
                      </a:moveTo>
                      <a:lnTo>
                        <a:pt x="45" y="68"/>
                      </a:lnTo>
                      <a:lnTo>
                        <a:pt x="16" y="36"/>
                      </a:lnTo>
                      <a:lnTo>
                        <a:pt x="8" y="36"/>
                      </a:lnTo>
                      <a:lnTo>
                        <a:pt x="0" y="36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8" y="12"/>
                      </a:lnTo>
                      <a:lnTo>
                        <a:pt x="20" y="0"/>
                      </a:lnTo>
                      <a:lnTo>
                        <a:pt x="37" y="0"/>
                      </a:lnTo>
                      <a:lnTo>
                        <a:pt x="57" y="0"/>
                      </a:lnTo>
                      <a:lnTo>
                        <a:pt x="69" y="12"/>
                      </a:lnTo>
                      <a:lnTo>
                        <a:pt x="117" y="36"/>
                      </a:lnTo>
                      <a:lnTo>
                        <a:pt x="121" y="40"/>
                      </a:lnTo>
                      <a:lnTo>
                        <a:pt x="125" y="44"/>
                      </a:lnTo>
                      <a:lnTo>
                        <a:pt x="109" y="56"/>
                      </a:lnTo>
                      <a:lnTo>
                        <a:pt x="97" y="68"/>
                      </a:lnTo>
                      <a:lnTo>
                        <a:pt x="97" y="76"/>
                      </a:lnTo>
                      <a:lnTo>
                        <a:pt x="89" y="84"/>
                      </a:lnTo>
                      <a:lnTo>
                        <a:pt x="85" y="92"/>
                      </a:lnTo>
                      <a:lnTo>
                        <a:pt x="73" y="101"/>
                      </a:lnTo>
                      <a:lnTo>
                        <a:pt x="69" y="101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63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 sz="1733" b="1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6" name="Freeform 67"/>
            <p:cNvSpPr>
              <a:spLocks/>
            </p:cNvSpPr>
            <p:nvPr/>
          </p:nvSpPr>
          <p:spPr bwMode="auto">
            <a:xfrm>
              <a:off x="3162384" y="1337176"/>
              <a:ext cx="892175" cy="1292248"/>
            </a:xfrm>
            <a:custGeom>
              <a:avLst/>
              <a:gdLst>
                <a:gd name="T0" fmla="*/ 397160745 w 993"/>
                <a:gd name="T1" fmla="*/ 1084273325 h 1452"/>
                <a:gd name="T2" fmla="*/ 335810926 w 993"/>
                <a:gd name="T3" fmla="*/ 1050863934 h 1452"/>
                <a:gd name="T4" fmla="*/ 263967047 w 993"/>
                <a:gd name="T5" fmla="*/ 1072124614 h 1452"/>
                <a:gd name="T6" fmla="*/ 238135308 w 993"/>
                <a:gd name="T7" fmla="*/ 1047827192 h 1452"/>
                <a:gd name="T8" fmla="*/ 212303512 w 993"/>
                <a:gd name="T9" fmla="*/ 974175959 h 1452"/>
                <a:gd name="T10" fmla="*/ 198580373 w 993"/>
                <a:gd name="T11" fmla="*/ 930895631 h 1452"/>
                <a:gd name="T12" fmla="*/ 198580373 w 993"/>
                <a:gd name="T13" fmla="*/ 829909145 h 1452"/>
                <a:gd name="T14" fmla="*/ 182435873 w 993"/>
                <a:gd name="T15" fmla="*/ 766128848 h 1452"/>
                <a:gd name="T16" fmla="*/ 124315133 w 993"/>
                <a:gd name="T17" fmla="*/ 781314301 h 1452"/>
                <a:gd name="T18" fmla="*/ 52470313 w 993"/>
                <a:gd name="T19" fmla="*/ 728922876 h 1452"/>
                <a:gd name="T20" fmla="*/ 33096733 w 993"/>
                <a:gd name="T21" fmla="*/ 738034845 h 1452"/>
                <a:gd name="T22" fmla="*/ 91217487 w 993"/>
                <a:gd name="T23" fmla="*/ 670457095 h 1452"/>
                <a:gd name="T24" fmla="*/ 52470313 w 993"/>
                <a:gd name="T25" fmla="*/ 627936607 h 1452"/>
                <a:gd name="T26" fmla="*/ 0 w 993"/>
                <a:gd name="T27" fmla="*/ 627936607 h 1452"/>
                <a:gd name="T28" fmla="*/ 121086053 w 993"/>
                <a:gd name="T29" fmla="*/ 578582795 h 1452"/>
                <a:gd name="T30" fmla="*/ 166291372 w 993"/>
                <a:gd name="T31" fmla="*/ 551248631 h 1452"/>
                <a:gd name="T32" fmla="*/ 146917793 w 993"/>
                <a:gd name="T33" fmla="*/ 511764885 h 1452"/>
                <a:gd name="T34" fmla="*/ 117856974 w 993"/>
                <a:gd name="T35" fmla="*/ 447224640 h 1452"/>
                <a:gd name="T36" fmla="*/ 127543314 w 993"/>
                <a:gd name="T37" fmla="*/ 358387082 h 1452"/>
                <a:gd name="T38" fmla="*/ 94446567 w 993"/>
                <a:gd name="T39" fmla="*/ 318144368 h 1452"/>
                <a:gd name="T40" fmla="*/ 68614827 w 993"/>
                <a:gd name="T41" fmla="*/ 245252103 h 1452"/>
                <a:gd name="T42" fmla="*/ 52470313 w 993"/>
                <a:gd name="T43" fmla="*/ 144265779 h 1452"/>
                <a:gd name="T44" fmla="*/ 49241234 w 993"/>
                <a:gd name="T45" fmla="*/ 76688874 h 1452"/>
                <a:gd name="T46" fmla="*/ 75072987 w 993"/>
                <a:gd name="T47" fmla="*/ 36446147 h 1452"/>
                <a:gd name="T48" fmla="*/ 143688713 w 993"/>
                <a:gd name="T49" fmla="*/ 9111972 h 1452"/>
                <a:gd name="T50" fmla="*/ 228448012 w 993"/>
                <a:gd name="T51" fmla="*/ 0 h 1452"/>
                <a:gd name="T52" fmla="*/ 293027866 w 993"/>
                <a:gd name="T53" fmla="*/ 67576905 h 1452"/>
                <a:gd name="T54" fmla="*/ 247822547 w 993"/>
                <a:gd name="T55" fmla="*/ 82763230 h 1452"/>
                <a:gd name="T56" fmla="*/ 241364387 w 993"/>
                <a:gd name="T57" fmla="*/ 125283745 h 1452"/>
                <a:gd name="T58" fmla="*/ 280111547 w 993"/>
                <a:gd name="T59" fmla="*/ 147303393 h 1452"/>
                <a:gd name="T60" fmla="*/ 342269086 w 993"/>
                <a:gd name="T61" fmla="*/ 189823881 h 1452"/>
                <a:gd name="T62" fmla="*/ 414112965 w 993"/>
                <a:gd name="T63" fmla="*/ 134394843 h 1452"/>
                <a:gd name="T64" fmla="*/ 430258363 w 993"/>
                <a:gd name="T65" fmla="*/ 82763230 h 1452"/>
                <a:gd name="T66" fmla="*/ 465776443 w 993"/>
                <a:gd name="T67" fmla="*/ 79725616 h 1452"/>
                <a:gd name="T68" fmla="*/ 452861023 w 993"/>
                <a:gd name="T69" fmla="*/ 116171776 h 1452"/>
                <a:gd name="T70" fmla="*/ 446402864 w 993"/>
                <a:gd name="T71" fmla="*/ 162488846 h 1452"/>
                <a:gd name="T72" fmla="*/ 475463795 w 993"/>
                <a:gd name="T73" fmla="*/ 180711912 h 1452"/>
                <a:gd name="T74" fmla="*/ 550536754 w 993"/>
                <a:gd name="T75" fmla="*/ 144265779 h 1452"/>
                <a:gd name="T76" fmla="*/ 553765833 w 993"/>
                <a:gd name="T77" fmla="*/ 217158045 h 1452"/>
                <a:gd name="T78" fmla="*/ 521475935 w 993"/>
                <a:gd name="T79" fmla="*/ 281698236 h 1452"/>
                <a:gd name="T80" fmla="*/ 456089204 w 993"/>
                <a:gd name="T81" fmla="*/ 312070013 h 1452"/>
                <a:gd name="T82" fmla="*/ 423800204 w 993"/>
                <a:gd name="T83" fmla="*/ 373573407 h 1452"/>
                <a:gd name="T84" fmla="*/ 481921056 w 993"/>
                <a:gd name="T85" fmla="*/ 385722118 h 1452"/>
                <a:gd name="T86" fmla="*/ 531163174 w 993"/>
                <a:gd name="T87" fmla="*/ 441150285 h 1452"/>
                <a:gd name="T88" fmla="*/ 632067872 w 993"/>
                <a:gd name="T89" fmla="*/ 474559785 h 1452"/>
                <a:gd name="T90" fmla="*/ 657898713 w 993"/>
                <a:gd name="T91" fmla="*/ 526950338 h 1452"/>
                <a:gd name="T92" fmla="*/ 729743490 w 993"/>
                <a:gd name="T93" fmla="*/ 551248631 h 1452"/>
                <a:gd name="T94" fmla="*/ 768490650 w 993"/>
                <a:gd name="T95" fmla="*/ 588453732 h 1452"/>
                <a:gd name="T96" fmla="*/ 788671949 w 993"/>
                <a:gd name="T97" fmla="*/ 649197287 h 1452"/>
                <a:gd name="T98" fmla="*/ 791900130 w 993"/>
                <a:gd name="T99" fmla="*/ 704625454 h 1452"/>
                <a:gd name="T100" fmla="*/ 749117070 w 993"/>
                <a:gd name="T101" fmla="*/ 719811778 h 1452"/>
                <a:gd name="T102" fmla="*/ 661127793 w 993"/>
                <a:gd name="T103" fmla="*/ 734997231 h 1452"/>
                <a:gd name="T104" fmla="*/ 667585952 w 993"/>
                <a:gd name="T105" fmla="*/ 784351914 h 1452"/>
                <a:gd name="T106" fmla="*/ 651441452 w 993"/>
                <a:gd name="T107" fmla="*/ 851169824 h 1452"/>
                <a:gd name="T108" fmla="*/ 612693394 w 993"/>
                <a:gd name="T109" fmla="*/ 879263828 h 1452"/>
                <a:gd name="T110" fmla="*/ 566681254 w 993"/>
                <a:gd name="T111" fmla="*/ 912672347 h 1452"/>
                <a:gd name="T112" fmla="*/ 566681254 w 993"/>
                <a:gd name="T113" fmla="*/ 946840923 h 1452"/>
                <a:gd name="T114" fmla="*/ 544078594 w 993"/>
                <a:gd name="T115" fmla="*/ 986324670 h 1452"/>
                <a:gd name="T116" fmla="*/ 494837375 w 993"/>
                <a:gd name="T117" fmla="*/ 1013658834 h 1452"/>
                <a:gd name="T118" fmla="*/ 472234715 w 993"/>
                <a:gd name="T119" fmla="*/ 1066050259 h 1452"/>
                <a:gd name="T120" fmla="*/ 423800204 w 993"/>
                <a:gd name="T121" fmla="*/ 1102496392 h 145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93"/>
                <a:gd name="T184" fmla="*/ 0 h 1452"/>
                <a:gd name="T185" fmla="*/ 993 w 993"/>
                <a:gd name="T186" fmla="*/ 1452 h 145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93" h="1452">
                  <a:moveTo>
                    <a:pt x="509" y="1452"/>
                  </a:moveTo>
                  <a:lnTo>
                    <a:pt x="505" y="1448"/>
                  </a:lnTo>
                  <a:lnTo>
                    <a:pt x="501" y="1440"/>
                  </a:lnTo>
                  <a:lnTo>
                    <a:pt x="497" y="1440"/>
                  </a:lnTo>
                  <a:lnTo>
                    <a:pt x="492" y="1436"/>
                  </a:lnTo>
                  <a:lnTo>
                    <a:pt x="492" y="1428"/>
                  </a:lnTo>
                  <a:lnTo>
                    <a:pt x="488" y="1416"/>
                  </a:lnTo>
                  <a:lnTo>
                    <a:pt x="476" y="1412"/>
                  </a:lnTo>
                  <a:lnTo>
                    <a:pt x="460" y="1400"/>
                  </a:lnTo>
                  <a:lnTo>
                    <a:pt x="452" y="1392"/>
                  </a:lnTo>
                  <a:lnTo>
                    <a:pt x="444" y="1384"/>
                  </a:lnTo>
                  <a:lnTo>
                    <a:pt x="416" y="1384"/>
                  </a:lnTo>
                  <a:lnTo>
                    <a:pt x="384" y="1384"/>
                  </a:lnTo>
                  <a:lnTo>
                    <a:pt x="363" y="1400"/>
                  </a:lnTo>
                  <a:lnTo>
                    <a:pt x="351" y="1408"/>
                  </a:lnTo>
                  <a:lnTo>
                    <a:pt x="343" y="1412"/>
                  </a:lnTo>
                  <a:lnTo>
                    <a:pt x="331" y="1412"/>
                  </a:lnTo>
                  <a:lnTo>
                    <a:pt x="327" y="1412"/>
                  </a:lnTo>
                  <a:lnTo>
                    <a:pt x="315" y="1408"/>
                  </a:lnTo>
                  <a:lnTo>
                    <a:pt x="315" y="1404"/>
                  </a:lnTo>
                  <a:lnTo>
                    <a:pt x="307" y="1404"/>
                  </a:lnTo>
                  <a:lnTo>
                    <a:pt x="299" y="1400"/>
                  </a:lnTo>
                  <a:lnTo>
                    <a:pt x="299" y="1388"/>
                  </a:lnTo>
                  <a:lnTo>
                    <a:pt x="295" y="1380"/>
                  </a:lnTo>
                  <a:lnTo>
                    <a:pt x="287" y="1368"/>
                  </a:lnTo>
                  <a:lnTo>
                    <a:pt x="287" y="1360"/>
                  </a:lnTo>
                  <a:lnTo>
                    <a:pt x="283" y="1355"/>
                  </a:lnTo>
                  <a:lnTo>
                    <a:pt x="271" y="1347"/>
                  </a:lnTo>
                  <a:lnTo>
                    <a:pt x="267" y="1315"/>
                  </a:lnTo>
                  <a:lnTo>
                    <a:pt x="263" y="1283"/>
                  </a:lnTo>
                  <a:lnTo>
                    <a:pt x="258" y="1283"/>
                  </a:lnTo>
                  <a:lnTo>
                    <a:pt x="250" y="1263"/>
                  </a:lnTo>
                  <a:lnTo>
                    <a:pt x="250" y="1259"/>
                  </a:lnTo>
                  <a:lnTo>
                    <a:pt x="250" y="1247"/>
                  </a:lnTo>
                  <a:lnTo>
                    <a:pt x="250" y="1234"/>
                  </a:lnTo>
                  <a:lnTo>
                    <a:pt x="246" y="1226"/>
                  </a:lnTo>
                  <a:lnTo>
                    <a:pt x="246" y="1206"/>
                  </a:lnTo>
                  <a:lnTo>
                    <a:pt x="246" y="1190"/>
                  </a:lnTo>
                  <a:lnTo>
                    <a:pt x="242" y="1170"/>
                  </a:lnTo>
                  <a:lnTo>
                    <a:pt x="242" y="1150"/>
                  </a:lnTo>
                  <a:lnTo>
                    <a:pt x="242" y="1105"/>
                  </a:lnTo>
                  <a:lnTo>
                    <a:pt x="246" y="1093"/>
                  </a:lnTo>
                  <a:lnTo>
                    <a:pt x="246" y="1065"/>
                  </a:lnTo>
                  <a:lnTo>
                    <a:pt x="246" y="1045"/>
                  </a:lnTo>
                  <a:lnTo>
                    <a:pt x="242" y="1033"/>
                  </a:lnTo>
                  <a:lnTo>
                    <a:pt x="234" y="1017"/>
                  </a:lnTo>
                  <a:lnTo>
                    <a:pt x="230" y="1013"/>
                  </a:lnTo>
                  <a:lnTo>
                    <a:pt x="226" y="1009"/>
                  </a:lnTo>
                  <a:lnTo>
                    <a:pt x="218" y="1009"/>
                  </a:lnTo>
                  <a:lnTo>
                    <a:pt x="214" y="1009"/>
                  </a:lnTo>
                  <a:lnTo>
                    <a:pt x="198" y="1021"/>
                  </a:lnTo>
                  <a:lnTo>
                    <a:pt x="190" y="1029"/>
                  </a:lnTo>
                  <a:lnTo>
                    <a:pt x="170" y="1029"/>
                  </a:lnTo>
                  <a:lnTo>
                    <a:pt x="154" y="1029"/>
                  </a:lnTo>
                  <a:lnTo>
                    <a:pt x="142" y="992"/>
                  </a:lnTo>
                  <a:lnTo>
                    <a:pt x="121" y="960"/>
                  </a:lnTo>
                  <a:lnTo>
                    <a:pt x="89" y="956"/>
                  </a:lnTo>
                  <a:lnTo>
                    <a:pt x="73" y="952"/>
                  </a:lnTo>
                  <a:lnTo>
                    <a:pt x="69" y="956"/>
                  </a:lnTo>
                  <a:lnTo>
                    <a:pt x="65" y="960"/>
                  </a:lnTo>
                  <a:lnTo>
                    <a:pt x="61" y="984"/>
                  </a:lnTo>
                  <a:lnTo>
                    <a:pt x="57" y="992"/>
                  </a:lnTo>
                  <a:lnTo>
                    <a:pt x="53" y="988"/>
                  </a:lnTo>
                  <a:lnTo>
                    <a:pt x="49" y="988"/>
                  </a:lnTo>
                  <a:lnTo>
                    <a:pt x="49" y="980"/>
                  </a:lnTo>
                  <a:lnTo>
                    <a:pt x="41" y="972"/>
                  </a:lnTo>
                  <a:lnTo>
                    <a:pt x="41" y="956"/>
                  </a:lnTo>
                  <a:lnTo>
                    <a:pt x="49" y="944"/>
                  </a:lnTo>
                  <a:lnTo>
                    <a:pt x="65" y="932"/>
                  </a:lnTo>
                  <a:lnTo>
                    <a:pt x="85" y="912"/>
                  </a:lnTo>
                  <a:lnTo>
                    <a:pt x="97" y="900"/>
                  </a:lnTo>
                  <a:lnTo>
                    <a:pt x="113" y="883"/>
                  </a:lnTo>
                  <a:lnTo>
                    <a:pt x="113" y="863"/>
                  </a:lnTo>
                  <a:lnTo>
                    <a:pt x="113" y="851"/>
                  </a:lnTo>
                  <a:lnTo>
                    <a:pt x="97" y="839"/>
                  </a:lnTo>
                  <a:lnTo>
                    <a:pt x="89" y="827"/>
                  </a:lnTo>
                  <a:lnTo>
                    <a:pt x="81" y="827"/>
                  </a:lnTo>
                  <a:lnTo>
                    <a:pt x="65" y="827"/>
                  </a:lnTo>
                  <a:lnTo>
                    <a:pt x="49" y="835"/>
                  </a:lnTo>
                  <a:lnTo>
                    <a:pt x="33" y="839"/>
                  </a:lnTo>
                  <a:lnTo>
                    <a:pt x="20" y="839"/>
                  </a:lnTo>
                  <a:lnTo>
                    <a:pt x="12" y="839"/>
                  </a:lnTo>
                  <a:lnTo>
                    <a:pt x="8" y="835"/>
                  </a:lnTo>
                  <a:lnTo>
                    <a:pt x="0" y="827"/>
                  </a:lnTo>
                  <a:lnTo>
                    <a:pt x="0" y="819"/>
                  </a:lnTo>
                  <a:lnTo>
                    <a:pt x="0" y="807"/>
                  </a:lnTo>
                  <a:lnTo>
                    <a:pt x="37" y="795"/>
                  </a:lnTo>
                  <a:lnTo>
                    <a:pt x="73" y="775"/>
                  </a:lnTo>
                  <a:lnTo>
                    <a:pt x="113" y="770"/>
                  </a:lnTo>
                  <a:lnTo>
                    <a:pt x="150" y="762"/>
                  </a:lnTo>
                  <a:lnTo>
                    <a:pt x="154" y="758"/>
                  </a:lnTo>
                  <a:lnTo>
                    <a:pt x="158" y="754"/>
                  </a:lnTo>
                  <a:lnTo>
                    <a:pt x="178" y="750"/>
                  </a:lnTo>
                  <a:lnTo>
                    <a:pt x="198" y="742"/>
                  </a:lnTo>
                  <a:lnTo>
                    <a:pt x="206" y="734"/>
                  </a:lnTo>
                  <a:lnTo>
                    <a:pt x="206" y="726"/>
                  </a:lnTo>
                  <a:lnTo>
                    <a:pt x="206" y="714"/>
                  </a:lnTo>
                  <a:lnTo>
                    <a:pt x="206" y="702"/>
                  </a:lnTo>
                  <a:lnTo>
                    <a:pt x="206" y="694"/>
                  </a:lnTo>
                  <a:lnTo>
                    <a:pt x="202" y="686"/>
                  </a:lnTo>
                  <a:lnTo>
                    <a:pt x="194" y="678"/>
                  </a:lnTo>
                  <a:lnTo>
                    <a:pt x="182" y="674"/>
                  </a:lnTo>
                  <a:lnTo>
                    <a:pt x="182" y="645"/>
                  </a:lnTo>
                  <a:lnTo>
                    <a:pt x="178" y="625"/>
                  </a:lnTo>
                  <a:lnTo>
                    <a:pt x="178" y="609"/>
                  </a:lnTo>
                  <a:lnTo>
                    <a:pt x="166" y="597"/>
                  </a:lnTo>
                  <a:lnTo>
                    <a:pt x="154" y="593"/>
                  </a:lnTo>
                  <a:lnTo>
                    <a:pt x="146" y="589"/>
                  </a:lnTo>
                  <a:lnTo>
                    <a:pt x="142" y="581"/>
                  </a:lnTo>
                  <a:lnTo>
                    <a:pt x="142" y="557"/>
                  </a:lnTo>
                  <a:lnTo>
                    <a:pt x="150" y="541"/>
                  </a:lnTo>
                  <a:lnTo>
                    <a:pt x="158" y="520"/>
                  </a:lnTo>
                  <a:lnTo>
                    <a:pt x="158" y="500"/>
                  </a:lnTo>
                  <a:lnTo>
                    <a:pt x="158" y="472"/>
                  </a:lnTo>
                  <a:lnTo>
                    <a:pt x="154" y="468"/>
                  </a:lnTo>
                  <a:lnTo>
                    <a:pt x="150" y="456"/>
                  </a:lnTo>
                  <a:lnTo>
                    <a:pt x="146" y="448"/>
                  </a:lnTo>
                  <a:lnTo>
                    <a:pt x="137" y="444"/>
                  </a:lnTo>
                  <a:lnTo>
                    <a:pt x="129" y="432"/>
                  </a:lnTo>
                  <a:lnTo>
                    <a:pt x="117" y="419"/>
                  </a:lnTo>
                  <a:lnTo>
                    <a:pt x="113" y="399"/>
                  </a:lnTo>
                  <a:lnTo>
                    <a:pt x="101" y="383"/>
                  </a:lnTo>
                  <a:lnTo>
                    <a:pt x="97" y="359"/>
                  </a:lnTo>
                  <a:lnTo>
                    <a:pt x="93" y="339"/>
                  </a:lnTo>
                  <a:lnTo>
                    <a:pt x="89" y="335"/>
                  </a:lnTo>
                  <a:lnTo>
                    <a:pt x="85" y="323"/>
                  </a:lnTo>
                  <a:lnTo>
                    <a:pt x="85" y="311"/>
                  </a:lnTo>
                  <a:lnTo>
                    <a:pt x="81" y="302"/>
                  </a:lnTo>
                  <a:lnTo>
                    <a:pt x="81" y="298"/>
                  </a:lnTo>
                  <a:lnTo>
                    <a:pt x="73" y="294"/>
                  </a:lnTo>
                  <a:lnTo>
                    <a:pt x="69" y="226"/>
                  </a:lnTo>
                  <a:lnTo>
                    <a:pt x="65" y="190"/>
                  </a:lnTo>
                  <a:lnTo>
                    <a:pt x="69" y="181"/>
                  </a:lnTo>
                  <a:lnTo>
                    <a:pt x="69" y="177"/>
                  </a:lnTo>
                  <a:lnTo>
                    <a:pt x="69" y="145"/>
                  </a:lnTo>
                  <a:lnTo>
                    <a:pt x="69" y="109"/>
                  </a:lnTo>
                  <a:lnTo>
                    <a:pt x="65" y="105"/>
                  </a:lnTo>
                  <a:lnTo>
                    <a:pt x="61" y="101"/>
                  </a:lnTo>
                  <a:lnTo>
                    <a:pt x="61" y="93"/>
                  </a:lnTo>
                  <a:lnTo>
                    <a:pt x="61" y="85"/>
                  </a:lnTo>
                  <a:lnTo>
                    <a:pt x="69" y="68"/>
                  </a:lnTo>
                  <a:lnTo>
                    <a:pt x="81" y="52"/>
                  </a:lnTo>
                  <a:lnTo>
                    <a:pt x="85" y="52"/>
                  </a:lnTo>
                  <a:lnTo>
                    <a:pt x="93" y="48"/>
                  </a:lnTo>
                  <a:lnTo>
                    <a:pt x="97" y="40"/>
                  </a:lnTo>
                  <a:lnTo>
                    <a:pt x="101" y="24"/>
                  </a:lnTo>
                  <a:lnTo>
                    <a:pt x="133" y="16"/>
                  </a:lnTo>
                  <a:lnTo>
                    <a:pt x="150" y="12"/>
                  </a:lnTo>
                  <a:lnTo>
                    <a:pt x="166" y="12"/>
                  </a:lnTo>
                  <a:lnTo>
                    <a:pt x="178" y="12"/>
                  </a:lnTo>
                  <a:lnTo>
                    <a:pt x="182" y="12"/>
                  </a:lnTo>
                  <a:lnTo>
                    <a:pt x="190" y="12"/>
                  </a:lnTo>
                  <a:lnTo>
                    <a:pt x="218" y="12"/>
                  </a:lnTo>
                  <a:lnTo>
                    <a:pt x="254" y="12"/>
                  </a:lnTo>
                  <a:lnTo>
                    <a:pt x="267" y="4"/>
                  </a:lnTo>
                  <a:lnTo>
                    <a:pt x="283" y="0"/>
                  </a:lnTo>
                  <a:lnTo>
                    <a:pt x="299" y="0"/>
                  </a:lnTo>
                  <a:lnTo>
                    <a:pt x="319" y="4"/>
                  </a:lnTo>
                  <a:lnTo>
                    <a:pt x="347" y="52"/>
                  </a:lnTo>
                  <a:lnTo>
                    <a:pt x="359" y="60"/>
                  </a:lnTo>
                  <a:lnTo>
                    <a:pt x="359" y="73"/>
                  </a:lnTo>
                  <a:lnTo>
                    <a:pt x="363" y="89"/>
                  </a:lnTo>
                  <a:lnTo>
                    <a:pt x="359" y="93"/>
                  </a:lnTo>
                  <a:lnTo>
                    <a:pt x="351" y="97"/>
                  </a:lnTo>
                  <a:lnTo>
                    <a:pt x="335" y="101"/>
                  </a:lnTo>
                  <a:lnTo>
                    <a:pt x="315" y="101"/>
                  </a:lnTo>
                  <a:lnTo>
                    <a:pt x="311" y="105"/>
                  </a:lnTo>
                  <a:lnTo>
                    <a:pt x="307" y="109"/>
                  </a:lnTo>
                  <a:lnTo>
                    <a:pt x="299" y="117"/>
                  </a:lnTo>
                  <a:lnTo>
                    <a:pt x="299" y="121"/>
                  </a:lnTo>
                  <a:lnTo>
                    <a:pt x="299" y="129"/>
                  </a:lnTo>
                  <a:lnTo>
                    <a:pt x="299" y="133"/>
                  </a:lnTo>
                  <a:lnTo>
                    <a:pt x="299" y="165"/>
                  </a:lnTo>
                  <a:lnTo>
                    <a:pt x="299" y="169"/>
                  </a:lnTo>
                  <a:lnTo>
                    <a:pt x="307" y="169"/>
                  </a:lnTo>
                  <a:lnTo>
                    <a:pt x="315" y="181"/>
                  </a:lnTo>
                  <a:lnTo>
                    <a:pt x="327" y="190"/>
                  </a:lnTo>
                  <a:lnTo>
                    <a:pt x="339" y="190"/>
                  </a:lnTo>
                  <a:lnTo>
                    <a:pt x="347" y="194"/>
                  </a:lnTo>
                  <a:lnTo>
                    <a:pt x="359" y="206"/>
                  </a:lnTo>
                  <a:lnTo>
                    <a:pt x="371" y="238"/>
                  </a:lnTo>
                  <a:lnTo>
                    <a:pt x="384" y="246"/>
                  </a:lnTo>
                  <a:lnTo>
                    <a:pt x="392" y="250"/>
                  </a:lnTo>
                  <a:lnTo>
                    <a:pt x="412" y="250"/>
                  </a:lnTo>
                  <a:lnTo>
                    <a:pt x="424" y="250"/>
                  </a:lnTo>
                  <a:lnTo>
                    <a:pt x="440" y="242"/>
                  </a:lnTo>
                  <a:lnTo>
                    <a:pt x="448" y="238"/>
                  </a:lnTo>
                  <a:lnTo>
                    <a:pt x="460" y="226"/>
                  </a:lnTo>
                  <a:lnTo>
                    <a:pt x="476" y="218"/>
                  </a:lnTo>
                  <a:lnTo>
                    <a:pt x="497" y="202"/>
                  </a:lnTo>
                  <a:lnTo>
                    <a:pt x="513" y="177"/>
                  </a:lnTo>
                  <a:lnTo>
                    <a:pt x="517" y="177"/>
                  </a:lnTo>
                  <a:lnTo>
                    <a:pt x="529" y="169"/>
                  </a:lnTo>
                  <a:lnTo>
                    <a:pt x="533" y="165"/>
                  </a:lnTo>
                  <a:lnTo>
                    <a:pt x="533" y="137"/>
                  </a:lnTo>
                  <a:lnTo>
                    <a:pt x="533" y="109"/>
                  </a:lnTo>
                  <a:lnTo>
                    <a:pt x="537" y="105"/>
                  </a:lnTo>
                  <a:lnTo>
                    <a:pt x="541" y="97"/>
                  </a:lnTo>
                  <a:lnTo>
                    <a:pt x="557" y="97"/>
                  </a:lnTo>
                  <a:lnTo>
                    <a:pt x="565" y="97"/>
                  </a:lnTo>
                  <a:lnTo>
                    <a:pt x="569" y="101"/>
                  </a:lnTo>
                  <a:lnTo>
                    <a:pt x="577" y="105"/>
                  </a:lnTo>
                  <a:lnTo>
                    <a:pt x="577" y="117"/>
                  </a:lnTo>
                  <a:lnTo>
                    <a:pt x="577" y="129"/>
                  </a:lnTo>
                  <a:lnTo>
                    <a:pt x="569" y="129"/>
                  </a:lnTo>
                  <a:lnTo>
                    <a:pt x="569" y="133"/>
                  </a:lnTo>
                  <a:lnTo>
                    <a:pt x="565" y="141"/>
                  </a:lnTo>
                  <a:lnTo>
                    <a:pt x="561" y="153"/>
                  </a:lnTo>
                  <a:lnTo>
                    <a:pt x="557" y="153"/>
                  </a:lnTo>
                  <a:lnTo>
                    <a:pt x="553" y="165"/>
                  </a:lnTo>
                  <a:lnTo>
                    <a:pt x="545" y="169"/>
                  </a:lnTo>
                  <a:lnTo>
                    <a:pt x="545" y="194"/>
                  </a:lnTo>
                  <a:lnTo>
                    <a:pt x="553" y="214"/>
                  </a:lnTo>
                  <a:lnTo>
                    <a:pt x="553" y="222"/>
                  </a:lnTo>
                  <a:lnTo>
                    <a:pt x="557" y="226"/>
                  </a:lnTo>
                  <a:lnTo>
                    <a:pt x="565" y="230"/>
                  </a:lnTo>
                  <a:lnTo>
                    <a:pt x="569" y="238"/>
                  </a:lnTo>
                  <a:lnTo>
                    <a:pt x="581" y="238"/>
                  </a:lnTo>
                  <a:lnTo>
                    <a:pt x="589" y="238"/>
                  </a:lnTo>
                  <a:lnTo>
                    <a:pt x="618" y="218"/>
                  </a:lnTo>
                  <a:lnTo>
                    <a:pt x="642" y="206"/>
                  </a:lnTo>
                  <a:lnTo>
                    <a:pt x="646" y="194"/>
                  </a:lnTo>
                  <a:lnTo>
                    <a:pt x="650" y="190"/>
                  </a:lnTo>
                  <a:lnTo>
                    <a:pt x="666" y="190"/>
                  </a:lnTo>
                  <a:lnTo>
                    <a:pt x="682" y="190"/>
                  </a:lnTo>
                  <a:lnTo>
                    <a:pt x="682" y="214"/>
                  </a:lnTo>
                  <a:lnTo>
                    <a:pt x="682" y="242"/>
                  </a:lnTo>
                  <a:lnTo>
                    <a:pt x="682" y="250"/>
                  </a:lnTo>
                  <a:lnTo>
                    <a:pt x="686" y="254"/>
                  </a:lnTo>
                  <a:lnTo>
                    <a:pt x="686" y="270"/>
                  </a:lnTo>
                  <a:lnTo>
                    <a:pt x="686" y="286"/>
                  </a:lnTo>
                  <a:lnTo>
                    <a:pt x="670" y="294"/>
                  </a:lnTo>
                  <a:lnTo>
                    <a:pt x="654" y="298"/>
                  </a:lnTo>
                  <a:lnTo>
                    <a:pt x="650" y="307"/>
                  </a:lnTo>
                  <a:lnTo>
                    <a:pt x="646" y="311"/>
                  </a:lnTo>
                  <a:lnTo>
                    <a:pt x="646" y="323"/>
                  </a:lnTo>
                  <a:lnTo>
                    <a:pt x="646" y="371"/>
                  </a:lnTo>
                  <a:lnTo>
                    <a:pt x="642" y="379"/>
                  </a:lnTo>
                  <a:lnTo>
                    <a:pt x="638" y="391"/>
                  </a:lnTo>
                  <a:lnTo>
                    <a:pt x="630" y="395"/>
                  </a:lnTo>
                  <a:lnTo>
                    <a:pt x="618" y="407"/>
                  </a:lnTo>
                  <a:lnTo>
                    <a:pt x="593" y="407"/>
                  </a:lnTo>
                  <a:lnTo>
                    <a:pt x="565" y="411"/>
                  </a:lnTo>
                  <a:lnTo>
                    <a:pt x="557" y="419"/>
                  </a:lnTo>
                  <a:lnTo>
                    <a:pt x="545" y="424"/>
                  </a:lnTo>
                  <a:lnTo>
                    <a:pt x="537" y="436"/>
                  </a:lnTo>
                  <a:lnTo>
                    <a:pt x="525" y="448"/>
                  </a:lnTo>
                  <a:lnTo>
                    <a:pt x="525" y="472"/>
                  </a:lnTo>
                  <a:lnTo>
                    <a:pt x="525" y="492"/>
                  </a:lnTo>
                  <a:lnTo>
                    <a:pt x="529" y="496"/>
                  </a:lnTo>
                  <a:lnTo>
                    <a:pt x="533" y="500"/>
                  </a:lnTo>
                  <a:lnTo>
                    <a:pt x="561" y="500"/>
                  </a:lnTo>
                  <a:lnTo>
                    <a:pt x="589" y="500"/>
                  </a:lnTo>
                  <a:lnTo>
                    <a:pt x="593" y="504"/>
                  </a:lnTo>
                  <a:lnTo>
                    <a:pt x="597" y="508"/>
                  </a:lnTo>
                  <a:lnTo>
                    <a:pt x="609" y="532"/>
                  </a:lnTo>
                  <a:lnTo>
                    <a:pt x="613" y="549"/>
                  </a:lnTo>
                  <a:lnTo>
                    <a:pt x="622" y="561"/>
                  </a:lnTo>
                  <a:lnTo>
                    <a:pt x="634" y="569"/>
                  </a:lnTo>
                  <a:lnTo>
                    <a:pt x="646" y="573"/>
                  </a:lnTo>
                  <a:lnTo>
                    <a:pt x="658" y="581"/>
                  </a:lnTo>
                  <a:lnTo>
                    <a:pt x="718" y="589"/>
                  </a:lnTo>
                  <a:lnTo>
                    <a:pt x="771" y="593"/>
                  </a:lnTo>
                  <a:lnTo>
                    <a:pt x="775" y="601"/>
                  </a:lnTo>
                  <a:lnTo>
                    <a:pt x="783" y="605"/>
                  </a:lnTo>
                  <a:lnTo>
                    <a:pt x="783" y="613"/>
                  </a:lnTo>
                  <a:lnTo>
                    <a:pt x="783" y="625"/>
                  </a:lnTo>
                  <a:lnTo>
                    <a:pt x="787" y="625"/>
                  </a:lnTo>
                  <a:lnTo>
                    <a:pt x="791" y="633"/>
                  </a:lnTo>
                  <a:lnTo>
                    <a:pt x="791" y="645"/>
                  </a:lnTo>
                  <a:lnTo>
                    <a:pt x="803" y="662"/>
                  </a:lnTo>
                  <a:lnTo>
                    <a:pt x="811" y="686"/>
                  </a:lnTo>
                  <a:lnTo>
                    <a:pt x="815" y="694"/>
                  </a:lnTo>
                  <a:lnTo>
                    <a:pt x="819" y="702"/>
                  </a:lnTo>
                  <a:lnTo>
                    <a:pt x="827" y="702"/>
                  </a:lnTo>
                  <a:lnTo>
                    <a:pt x="835" y="710"/>
                  </a:lnTo>
                  <a:lnTo>
                    <a:pt x="864" y="714"/>
                  </a:lnTo>
                  <a:lnTo>
                    <a:pt x="896" y="722"/>
                  </a:lnTo>
                  <a:lnTo>
                    <a:pt x="904" y="726"/>
                  </a:lnTo>
                  <a:lnTo>
                    <a:pt x="916" y="730"/>
                  </a:lnTo>
                  <a:lnTo>
                    <a:pt x="916" y="738"/>
                  </a:lnTo>
                  <a:lnTo>
                    <a:pt x="920" y="750"/>
                  </a:lnTo>
                  <a:lnTo>
                    <a:pt x="932" y="762"/>
                  </a:lnTo>
                  <a:lnTo>
                    <a:pt x="948" y="775"/>
                  </a:lnTo>
                  <a:lnTo>
                    <a:pt x="952" y="775"/>
                  </a:lnTo>
                  <a:lnTo>
                    <a:pt x="964" y="775"/>
                  </a:lnTo>
                  <a:lnTo>
                    <a:pt x="969" y="799"/>
                  </a:lnTo>
                  <a:lnTo>
                    <a:pt x="969" y="823"/>
                  </a:lnTo>
                  <a:lnTo>
                    <a:pt x="973" y="827"/>
                  </a:lnTo>
                  <a:lnTo>
                    <a:pt x="977" y="839"/>
                  </a:lnTo>
                  <a:lnTo>
                    <a:pt x="977" y="855"/>
                  </a:lnTo>
                  <a:lnTo>
                    <a:pt x="981" y="879"/>
                  </a:lnTo>
                  <a:lnTo>
                    <a:pt x="985" y="883"/>
                  </a:lnTo>
                  <a:lnTo>
                    <a:pt x="993" y="892"/>
                  </a:lnTo>
                  <a:lnTo>
                    <a:pt x="993" y="908"/>
                  </a:lnTo>
                  <a:lnTo>
                    <a:pt x="993" y="920"/>
                  </a:lnTo>
                  <a:lnTo>
                    <a:pt x="981" y="928"/>
                  </a:lnTo>
                  <a:lnTo>
                    <a:pt x="973" y="936"/>
                  </a:lnTo>
                  <a:lnTo>
                    <a:pt x="956" y="936"/>
                  </a:lnTo>
                  <a:lnTo>
                    <a:pt x="948" y="936"/>
                  </a:lnTo>
                  <a:lnTo>
                    <a:pt x="944" y="940"/>
                  </a:lnTo>
                  <a:lnTo>
                    <a:pt x="940" y="948"/>
                  </a:lnTo>
                  <a:lnTo>
                    <a:pt x="928" y="948"/>
                  </a:lnTo>
                  <a:lnTo>
                    <a:pt x="912" y="948"/>
                  </a:lnTo>
                  <a:lnTo>
                    <a:pt x="876" y="948"/>
                  </a:lnTo>
                  <a:lnTo>
                    <a:pt x="835" y="944"/>
                  </a:lnTo>
                  <a:lnTo>
                    <a:pt x="831" y="952"/>
                  </a:lnTo>
                  <a:lnTo>
                    <a:pt x="831" y="956"/>
                  </a:lnTo>
                  <a:lnTo>
                    <a:pt x="819" y="968"/>
                  </a:lnTo>
                  <a:lnTo>
                    <a:pt x="811" y="976"/>
                  </a:lnTo>
                  <a:lnTo>
                    <a:pt x="811" y="980"/>
                  </a:lnTo>
                  <a:lnTo>
                    <a:pt x="811" y="988"/>
                  </a:lnTo>
                  <a:lnTo>
                    <a:pt x="815" y="996"/>
                  </a:lnTo>
                  <a:lnTo>
                    <a:pt x="819" y="1021"/>
                  </a:lnTo>
                  <a:lnTo>
                    <a:pt x="827" y="1033"/>
                  </a:lnTo>
                  <a:lnTo>
                    <a:pt x="835" y="1045"/>
                  </a:lnTo>
                  <a:lnTo>
                    <a:pt x="831" y="1069"/>
                  </a:lnTo>
                  <a:lnTo>
                    <a:pt x="831" y="1101"/>
                  </a:lnTo>
                  <a:lnTo>
                    <a:pt x="831" y="1105"/>
                  </a:lnTo>
                  <a:lnTo>
                    <a:pt x="827" y="1109"/>
                  </a:lnTo>
                  <a:lnTo>
                    <a:pt x="807" y="1121"/>
                  </a:lnTo>
                  <a:lnTo>
                    <a:pt x="787" y="1138"/>
                  </a:lnTo>
                  <a:lnTo>
                    <a:pt x="783" y="1138"/>
                  </a:lnTo>
                  <a:lnTo>
                    <a:pt x="775" y="1142"/>
                  </a:lnTo>
                  <a:lnTo>
                    <a:pt x="771" y="1146"/>
                  </a:lnTo>
                  <a:lnTo>
                    <a:pt x="759" y="1154"/>
                  </a:lnTo>
                  <a:lnTo>
                    <a:pt x="759" y="1158"/>
                  </a:lnTo>
                  <a:lnTo>
                    <a:pt x="755" y="1166"/>
                  </a:lnTo>
                  <a:lnTo>
                    <a:pt x="739" y="1178"/>
                  </a:lnTo>
                  <a:lnTo>
                    <a:pt x="726" y="1190"/>
                  </a:lnTo>
                  <a:lnTo>
                    <a:pt x="718" y="1190"/>
                  </a:lnTo>
                  <a:lnTo>
                    <a:pt x="710" y="1194"/>
                  </a:lnTo>
                  <a:lnTo>
                    <a:pt x="702" y="1202"/>
                  </a:lnTo>
                  <a:lnTo>
                    <a:pt x="698" y="1206"/>
                  </a:lnTo>
                  <a:lnTo>
                    <a:pt x="698" y="1210"/>
                  </a:lnTo>
                  <a:lnTo>
                    <a:pt x="698" y="1222"/>
                  </a:lnTo>
                  <a:lnTo>
                    <a:pt x="702" y="1222"/>
                  </a:lnTo>
                  <a:lnTo>
                    <a:pt x="702" y="1234"/>
                  </a:lnTo>
                  <a:lnTo>
                    <a:pt x="702" y="1247"/>
                  </a:lnTo>
                  <a:lnTo>
                    <a:pt x="698" y="1247"/>
                  </a:lnTo>
                  <a:lnTo>
                    <a:pt x="698" y="1263"/>
                  </a:lnTo>
                  <a:lnTo>
                    <a:pt x="698" y="1275"/>
                  </a:lnTo>
                  <a:lnTo>
                    <a:pt x="698" y="1283"/>
                  </a:lnTo>
                  <a:lnTo>
                    <a:pt x="686" y="1287"/>
                  </a:lnTo>
                  <a:lnTo>
                    <a:pt x="674" y="1299"/>
                  </a:lnTo>
                  <a:lnTo>
                    <a:pt x="650" y="1299"/>
                  </a:lnTo>
                  <a:lnTo>
                    <a:pt x="622" y="1307"/>
                  </a:lnTo>
                  <a:lnTo>
                    <a:pt x="622" y="1315"/>
                  </a:lnTo>
                  <a:lnTo>
                    <a:pt x="622" y="1331"/>
                  </a:lnTo>
                  <a:lnTo>
                    <a:pt x="618" y="1335"/>
                  </a:lnTo>
                  <a:lnTo>
                    <a:pt x="613" y="1335"/>
                  </a:lnTo>
                  <a:lnTo>
                    <a:pt x="613" y="1351"/>
                  </a:lnTo>
                  <a:lnTo>
                    <a:pt x="609" y="1368"/>
                  </a:lnTo>
                  <a:lnTo>
                    <a:pt x="605" y="1372"/>
                  </a:lnTo>
                  <a:lnTo>
                    <a:pt x="597" y="1388"/>
                  </a:lnTo>
                  <a:lnTo>
                    <a:pt x="597" y="1400"/>
                  </a:lnTo>
                  <a:lnTo>
                    <a:pt x="585" y="1404"/>
                  </a:lnTo>
                  <a:lnTo>
                    <a:pt x="577" y="1404"/>
                  </a:lnTo>
                  <a:lnTo>
                    <a:pt x="561" y="1412"/>
                  </a:lnTo>
                  <a:lnTo>
                    <a:pt x="545" y="1420"/>
                  </a:lnTo>
                  <a:lnTo>
                    <a:pt x="541" y="1440"/>
                  </a:lnTo>
                  <a:lnTo>
                    <a:pt x="533" y="1452"/>
                  </a:lnTo>
                  <a:lnTo>
                    <a:pt x="525" y="1452"/>
                  </a:lnTo>
                  <a:lnTo>
                    <a:pt x="509" y="14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97" name="Freeform 68"/>
            <p:cNvSpPr>
              <a:spLocks/>
            </p:cNvSpPr>
            <p:nvPr/>
          </p:nvSpPr>
          <p:spPr bwMode="auto">
            <a:xfrm>
              <a:off x="5543634" y="2557034"/>
              <a:ext cx="1027112" cy="783131"/>
            </a:xfrm>
            <a:custGeom>
              <a:avLst/>
              <a:gdLst>
                <a:gd name="T0" fmla="*/ 2147483647 w 1145"/>
                <a:gd name="T1" fmla="*/ 2147483647 h 879"/>
                <a:gd name="T2" fmla="*/ 2147483647 w 1145"/>
                <a:gd name="T3" fmla="*/ 2147483647 h 879"/>
                <a:gd name="T4" fmla="*/ 2147483647 w 1145"/>
                <a:gd name="T5" fmla="*/ 2147483647 h 879"/>
                <a:gd name="T6" fmla="*/ 2147483647 w 1145"/>
                <a:gd name="T7" fmla="*/ 2147483647 h 879"/>
                <a:gd name="T8" fmla="*/ 2147483647 w 1145"/>
                <a:gd name="T9" fmla="*/ 2147483647 h 879"/>
                <a:gd name="T10" fmla="*/ 2147483647 w 1145"/>
                <a:gd name="T11" fmla="*/ 2147483647 h 879"/>
                <a:gd name="T12" fmla="*/ 2147483647 w 1145"/>
                <a:gd name="T13" fmla="*/ 2147483647 h 879"/>
                <a:gd name="T14" fmla="*/ 2147483647 w 1145"/>
                <a:gd name="T15" fmla="*/ 2147483647 h 879"/>
                <a:gd name="T16" fmla="*/ 2147483647 w 1145"/>
                <a:gd name="T17" fmla="*/ 2147483647 h 879"/>
                <a:gd name="T18" fmla="*/ 2147483647 w 1145"/>
                <a:gd name="T19" fmla="*/ 2147483647 h 879"/>
                <a:gd name="T20" fmla="*/ 2147483647 w 1145"/>
                <a:gd name="T21" fmla="*/ 2147483647 h 879"/>
                <a:gd name="T22" fmla="*/ 2147483647 w 1145"/>
                <a:gd name="T23" fmla="*/ 2147483647 h 879"/>
                <a:gd name="T24" fmla="*/ 2147483647 w 1145"/>
                <a:gd name="T25" fmla="*/ 2147483647 h 879"/>
                <a:gd name="T26" fmla="*/ 2147483647 w 1145"/>
                <a:gd name="T27" fmla="*/ 2147483647 h 879"/>
                <a:gd name="T28" fmla="*/ 2147483647 w 1145"/>
                <a:gd name="T29" fmla="*/ 2147483647 h 879"/>
                <a:gd name="T30" fmla="*/ 2147483647 w 1145"/>
                <a:gd name="T31" fmla="*/ 2147483647 h 879"/>
                <a:gd name="T32" fmla="*/ 2147483647 w 1145"/>
                <a:gd name="T33" fmla="*/ 2147483647 h 879"/>
                <a:gd name="T34" fmla="*/ 2147483647 w 1145"/>
                <a:gd name="T35" fmla="*/ 2147483647 h 879"/>
                <a:gd name="T36" fmla="*/ 2147483647 w 1145"/>
                <a:gd name="T37" fmla="*/ 2147483647 h 879"/>
                <a:gd name="T38" fmla="*/ 2147483647 w 1145"/>
                <a:gd name="T39" fmla="*/ 2147483647 h 879"/>
                <a:gd name="T40" fmla="*/ 2147483647 w 1145"/>
                <a:gd name="T41" fmla="*/ 2147483647 h 879"/>
                <a:gd name="T42" fmla="*/ 2147483647 w 1145"/>
                <a:gd name="T43" fmla="*/ 2147483647 h 879"/>
                <a:gd name="T44" fmla="*/ 2147483647 w 1145"/>
                <a:gd name="T45" fmla="*/ 2147483647 h 879"/>
                <a:gd name="T46" fmla="*/ 2147483647 w 1145"/>
                <a:gd name="T47" fmla="*/ 2147483647 h 879"/>
                <a:gd name="T48" fmla="*/ 2147483647 w 1145"/>
                <a:gd name="T49" fmla="*/ 2147483647 h 879"/>
                <a:gd name="T50" fmla="*/ 2147483647 w 1145"/>
                <a:gd name="T51" fmla="*/ 2147483647 h 879"/>
                <a:gd name="T52" fmla="*/ 2147483647 w 1145"/>
                <a:gd name="T53" fmla="*/ 2147483647 h 879"/>
                <a:gd name="T54" fmla="*/ 2147483647 w 1145"/>
                <a:gd name="T55" fmla="*/ 2147483647 h 879"/>
                <a:gd name="T56" fmla="*/ 2147483647 w 1145"/>
                <a:gd name="T57" fmla="*/ 2147483647 h 879"/>
                <a:gd name="T58" fmla="*/ 2147483647 w 1145"/>
                <a:gd name="T59" fmla="*/ 2147483647 h 879"/>
                <a:gd name="T60" fmla="*/ 2147483647 w 1145"/>
                <a:gd name="T61" fmla="*/ 2147483647 h 879"/>
                <a:gd name="T62" fmla="*/ 2147483647 w 1145"/>
                <a:gd name="T63" fmla="*/ 2147483647 h 879"/>
                <a:gd name="T64" fmla="*/ 2147483647 w 1145"/>
                <a:gd name="T65" fmla="*/ 2147483647 h 879"/>
                <a:gd name="T66" fmla="*/ 0 w 1145"/>
                <a:gd name="T67" fmla="*/ 2147483647 h 879"/>
                <a:gd name="T68" fmla="*/ 2147483647 w 1145"/>
                <a:gd name="T69" fmla="*/ 2147483647 h 879"/>
                <a:gd name="T70" fmla="*/ 2147483647 w 1145"/>
                <a:gd name="T71" fmla="*/ 2147483647 h 879"/>
                <a:gd name="T72" fmla="*/ 2147483647 w 1145"/>
                <a:gd name="T73" fmla="*/ 2147483647 h 879"/>
                <a:gd name="T74" fmla="*/ 2147483647 w 1145"/>
                <a:gd name="T75" fmla="*/ 2147483647 h 879"/>
                <a:gd name="T76" fmla="*/ 2147483647 w 1145"/>
                <a:gd name="T77" fmla="*/ 2147483647 h 879"/>
                <a:gd name="T78" fmla="*/ 2147483647 w 1145"/>
                <a:gd name="T79" fmla="*/ 2147483647 h 879"/>
                <a:gd name="T80" fmla="*/ 2147483647 w 1145"/>
                <a:gd name="T81" fmla="*/ 2147483647 h 879"/>
                <a:gd name="T82" fmla="*/ 2147483647 w 1145"/>
                <a:gd name="T83" fmla="*/ 2147483647 h 879"/>
                <a:gd name="T84" fmla="*/ 2147483647 w 1145"/>
                <a:gd name="T85" fmla="*/ 2147483647 h 879"/>
                <a:gd name="T86" fmla="*/ 2147483647 w 1145"/>
                <a:gd name="T87" fmla="*/ 2147483647 h 879"/>
                <a:gd name="T88" fmla="*/ 2147483647 w 1145"/>
                <a:gd name="T89" fmla="*/ 2147483647 h 879"/>
                <a:gd name="T90" fmla="*/ 2147483647 w 1145"/>
                <a:gd name="T91" fmla="*/ 2147483647 h 879"/>
                <a:gd name="T92" fmla="*/ 2147483647 w 1145"/>
                <a:gd name="T93" fmla="*/ 2147483647 h 879"/>
                <a:gd name="T94" fmla="*/ 2147483647 w 1145"/>
                <a:gd name="T95" fmla="*/ 2147483647 h 879"/>
                <a:gd name="T96" fmla="*/ 2147483647 w 1145"/>
                <a:gd name="T97" fmla="*/ 2147483647 h 879"/>
                <a:gd name="T98" fmla="*/ 2147483647 w 1145"/>
                <a:gd name="T99" fmla="*/ 2147483647 h 879"/>
                <a:gd name="T100" fmla="*/ 2147483647 w 1145"/>
                <a:gd name="T101" fmla="*/ 2147483647 h 879"/>
                <a:gd name="T102" fmla="*/ 2147483647 w 1145"/>
                <a:gd name="T103" fmla="*/ 2147483647 h 879"/>
                <a:gd name="T104" fmla="*/ 2147483647 w 1145"/>
                <a:gd name="T105" fmla="*/ 2147483647 h 879"/>
                <a:gd name="T106" fmla="*/ 2147483647 w 1145"/>
                <a:gd name="T107" fmla="*/ 2147483647 h 879"/>
                <a:gd name="T108" fmla="*/ 2147483647 w 1145"/>
                <a:gd name="T109" fmla="*/ 2147483647 h 879"/>
                <a:gd name="T110" fmla="*/ 2147483647 w 1145"/>
                <a:gd name="T111" fmla="*/ 2147483647 h 879"/>
                <a:gd name="T112" fmla="*/ 2147483647 w 1145"/>
                <a:gd name="T113" fmla="*/ 2147483647 h 879"/>
                <a:gd name="T114" fmla="*/ 2147483647 w 1145"/>
                <a:gd name="T115" fmla="*/ 2147483647 h 879"/>
                <a:gd name="T116" fmla="*/ 2147483647 w 1145"/>
                <a:gd name="T117" fmla="*/ 2147483647 h 879"/>
                <a:gd name="T118" fmla="*/ 2147483647 w 1145"/>
                <a:gd name="T119" fmla="*/ 2147483647 h 879"/>
                <a:gd name="T120" fmla="*/ 2147483647 w 1145"/>
                <a:gd name="T121" fmla="*/ 2147483647 h 879"/>
                <a:gd name="T122" fmla="*/ 2147483647 w 1145"/>
                <a:gd name="T123" fmla="*/ 2147483647 h 8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45"/>
                <a:gd name="T187" fmla="*/ 0 h 879"/>
                <a:gd name="T188" fmla="*/ 1145 w 1145"/>
                <a:gd name="T189" fmla="*/ 879 h 8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45" h="879">
                  <a:moveTo>
                    <a:pt x="948" y="335"/>
                  </a:moveTo>
                  <a:lnTo>
                    <a:pt x="944" y="355"/>
                  </a:lnTo>
                  <a:lnTo>
                    <a:pt x="940" y="367"/>
                  </a:lnTo>
                  <a:lnTo>
                    <a:pt x="940" y="379"/>
                  </a:lnTo>
                  <a:lnTo>
                    <a:pt x="940" y="395"/>
                  </a:lnTo>
                  <a:lnTo>
                    <a:pt x="944" y="411"/>
                  </a:lnTo>
                  <a:lnTo>
                    <a:pt x="948" y="427"/>
                  </a:lnTo>
                  <a:lnTo>
                    <a:pt x="964" y="435"/>
                  </a:lnTo>
                  <a:lnTo>
                    <a:pt x="976" y="439"/>
                  </a:lnTo>
                  <a:lnTo>
                    <a:pt x="980" y="448"/>
                  </a:lnTo>
                  <a:lnTo>
                    <a:pt x="984" y="456"/>
                  </a:lnTo>
                  <a:lnTo>
                    <a:pt x="988" y="456"/>
                  </a:lnTo>
                  <a:lnTo>
                    <a:pt x="996" y="456"/>
                  </a:lnTo>
                  <a:lnTo>
                    <a:pt x="1000" y="448"/>
                  </a:lnTo>
                  <a:lnTo>
                    <a:pt x="1004" y="439"/>
                  </a:lnTo>
                  <a:lnTo>
                    <a:pt x="1016" y="435"/>
                  </a:lnTo>
                  <a:lnTo>
                    <a:pt x="1024" y="431"/>
                  </a:lnTo>
                  <a:lnTo>
                    <a:pt x="1032" y="427"/>
                  </a:lnTo>
                  <a:lnTo>
                    <a:pt x="1049" y="419"/>
                  </a:lnTo>
                  <a:lnTo>
                    <a:pt x="1065" y="411"/>
                  </a:lnTo>
                  <a:lnTo>
                    <a:pt x="1085" y="403"/>
                  </a:lnTo>
                  <a:lnTo>
                    <a:pt x="1093" y="403"/>
                  </a:lnTo>
                  <a:lnTo>
                    <a:pt x="1101" y="403"/>
                  </a:lnTo>
                  <a:lnTo>
                    <a:pt x="1101" y="407"/>
                  </a:lnTo>
                  <a:lnTo>
                    <a:pt x="1109" y="415"/>
                  </a:lnTo>
                  <a:lnTo>
                    <a:pt x="1109" y="435"/>
                  </a:lnTo>
                  <a:lnTo>
                    <a:pt x="1113" y="464"/>
                  </a:lnTo>
                  <a:lnTo>
                    <a:pt x="1121" y="488"/>
                  </a:lnTo>
                  <a:lnTo>
                    <a:pt x="1125" y="508"/>
                  </a:lnTo>
                  <a:lnTo>
                    <a:pt x="1137" y="516"/>
                  </a:lnTo>
                  <a:lnTo>
                    <a:pt x="1145" y="528"/>
                  </a:lnTo>
                  <a:lnTo>
                    <a:pt x="1145" y="540"/>
                  </a:lnTo>
                  <a:lnTo>
                    <a:pt x="1145" y="552"/>
                  </a:lnTo>
                  <a:lnTo>
                    <a:pt x="1121" y="565"/>
                  </a:lnTo>
                  <a:lnTo>
                    <a:pt x="1101" y="577"/>
                  </a:lnTo>
                  <a:lnTo>
                    <a:pt x="1065" y="593"/>
                  </a:lnTo>
                  <a:lnTo>
                    <a:pt x="1028" y="609"/>
                  </a:lnTo>
                  <a:lnTo>
                    <a:pt x="1024" y="613"/>
                  </a:lnTo>
                  <a:lnTo>
                    <a:pt x="1020" y="621"/>
                  </a:lnTo>
                  <a:lnTo>
                    <a:pt x="952" y="625"/>
                  </a:lnTo>
                  <a:lnTo>
                    <a:pt x="924" y="629"/>
                  </a:lnTo>
                  <a:lnTo>
                    <a:pt x="920" y="621"/>
                  </a:lnTo>
                  <a:lnTo>
                    <a:pt x="911" y="613"/>
                  </a:lnTo>
                  <a:lnTo>
                    <a:pt x="899" y="613"/>
                  </a:lnTo>
                  <a:lnTo>
                    <a:pt x="891" y="609"/>
                  </a:lnTo>
                  <a:lnTo>
                    <a:pt x="887" y="601"/>
                  </a:lnTo>
                  <a:lnTo>
                    <a:pt x="883" y="597"/>
                  </a:lnTo>
                  <a:lnTo>
                    <a:pt x="871" y="593"/>
                  </a:lnTo>
                  <a:lnTo>
                    <a:pt x="855" y="585"/>
                  </a:lnTo>
                  <a:lnTo>
                    <a:pt x="847" y="577"/>
                  </a:lnTo>
                  <a:lnTo>
                    <a:pt x="843" y="577"/>
                  </a:lnTo>
                  <a:lnTo>
                    <a:pt x="839" y="573"/>
                  </a:lnTo>
                  <a:lnTo>
                    <a:pt x="831" y="573"/>
                  </a:lnTo>
                  <a:lnTo>
                    <a:pt x="819" y="560"/>
                  </a:lnTo>
                  <a:lnTo>
                    <a:pt x="794" y="540"/>
                  </a:lnTo>
                  <a:lnTo>
                    <a:pt x="774" y="528"/>
                  </a:lnTo>
                  <a:lnTo>
                    <a:pt x="750" y="524"/>
                  </a:lnTo>
                  <a:lnTo>
                    <a:pt x="734" y="524"/>
                  </a:lnTo>
                  <a:lnTo>
                    <a:pt x="718" y="524"/>
                  </a:lnTo>
                  <a:lnTo>
                    <a:pt x="690" y="540"/>
                  </a:lnTo>
                  <a:lnTo>
                    <a:pt x="661" y="552"/>
                  </a:lnTo>
                  <a:lnTo>
                    <a:pt x="657" y="560"/>
                  </a:lnTo>
                  <a:lnTo>
                    <a:pt x="649" y="573"/>
                  </a:lnTo>
                  <a:lnTo>
                    <a:pt x="617" y="589"/>
                  </a:lnTo>
                  <a:lnTo>
                    <a:pt x="589" y="609"/>
                  </a:lnTo>
                  <a:lnTo>
                    <a:pt x="569" y="609"/>
                  </a:lnTo>
                  <a:lnTo>
                    <a:pt x="552" y="609"/>
                  </a:lnTo>
                  <a:lnTo>
                    <a:pt x="548" y="601"/>
                  </a:lnTo>
                  <a:lnTo>
                    <a:pt x="540" y="597"/>
                  </a:lnTo>
                  <a:lnTo>
                    <a:pt x="536" y="597"/>
                  </a:lnTo>
                  <a:lnTo>
                    <a:pt x="524" y="597"/>
                  </a:lnTo>
                  <a:lnTo>
                    <a:pt x="508" y="585"/>
                  </a:lnTo>
                  <a:lnTo>
                    <a:pt x="492" y="573"/>
                  </a:lnTo>
                  <a:lnTo>
                    <a:pt x="484" y="573"/>
                  </a:lnTo>
                  <a:lnTo>
                    <a:pt x="476" y="573"/>
                  </a:lnTo>
                  <a:lnTo>
                    <a:pt x="435" y="573"/>
                  </a:lnTo>
                  <a:lnTo>
                    <a:pt x="399" y="573"/>
                  </a:lnTo>
                  <a:lnTo>
                    <a:pt x="375" y="573"/>
                  </a:lnTo>
                  <a:lnTo>
                    <a:pt x="347" y="577"/>
                  </a:lnTo>
                  <a:lnTo>
                    <a:pt x="339" y="577"/>
                  </a:lnTo>
                  <a:lnTo>
                    <a:pt x="322" y="589"/>
                  </a:lnTo>
                  <a:lnTo>
                    <a:pt x="306" y="601"/>
                  </a:lnTo>
                  <a:lnTo>
                    <a:pt x="294" y="613"/>
                  </a:lnTo>
                  <a:lnTo>
                    <a:pt x="294" y="633"/>
                  </a:lnTo>
                  <a:lnTo>
                    <a:pt x="290" y="649"/>
                  </a:lnTo>
                  <a:lnTo>
                    <a:pt x="270" y="677"/>
                  </a:lnTo>
                  <a:lnTo>
                    <a:pt x="258" y="702"/>
                  </a:lnTo>
                  <a:lnTo>
                    <a:pt x="254" y="710"/>
                  </a:lnTo>
                  <a:lnTo>
                    <a:pt x="250" y="722"/>
                  </a:lnTo>
                  <a:lnTo>
                    <a:pt x="226" y="754"/>
                  </a:lnTo>
                  <a:lnTo>
                    <a:pt x="205" y="770"/>
                  </a:lnTo>
                  <a:lnTo>
                    <a:pt x="189" y="778"/>
                  </a:lnTo>
                  <a:lnTo>
                    <a:pt x="165" y="790"/>
                  </a:lnTo>
                  <a:lnTo>
                    <a:pt x="153" y="799"/>
                  </a:lnTo>
                  <a:lnTo>
                    <a:pt x="145" y="807"/>
                  </a:lnTo>
                  <a:lnTo>
                    <a:pt x="125" y="811"/>
                  </a:lnTo>
                  <a:lnTo>
                    <a:pt x="113" y="815"/>
                  </a:lnTo>
                  <a:lnTo>
                    <a:pt x="88" y="831"/>
                  </a:lnTo>
                  <a:lnTo>
                    <a:pt x="72" y="851"/>
                  </a:lnTo>
                  <a:lnTo>
                    <a:pt x="64" y="855"/>
                  </a:lnTo>
                  <a:lnTo>
                    <a:pt x="64" y="867"/>
                  </a:lnTo>
                  <a:lnTo>
                    <a:pt x="56" y="871"/>
                  </a:lnTo>
                  <a:lnTo>
                    <a:pt x="52" y="879"/>
                  </a:lnTo>
                  <a:lnTo>
                    <a:pt x="48" y="879"/>
                  </a:lnTo>
                  <a:lnTo>
                    <a:pt x="40" y="875"/>
                  </a:lnTo>
                  <a:lnTo>
                    <a:pt x="40" y="847"/>
                  </a:lnTo>
                  <a:lnTo>
                    <a:pt x="36" y="843"/>
                  </a:lnTo>
                  <a:lnTo>
                    <a:pt x="36" y="827"/>
                  </a:lnTo>
                  <a:lnTo>
                    <a:pt x="36" y="807"/>
                  </a:lnTo>
                  <a:lnTo>
                    <a:pt x="32" y="803"/>
                  </a:lnTo>
                  <a:lnTo>
                    <a:pt x="28" y="799"/>
                  </a:lnTo>
                  <a:lnTo>
                    <a:pt x="24" y="782"/>
                  </a:lnTo>
                  <a:lnTo>
                    <a:pt x="16" y="766"/>
                  </a:lnTo>
                  <a:lnTo>
                    <a:pt x="8" y="726"/>
                  </a:lnTo>
                  <a:lnTo>
                    <a:pt x="4" y="686"/>
                  </a:lnTo>
                  <a:lnTo>
                    <a:pt x="4" y="665"/>
                  </a:lnTo>
                  <a:lnTo>
                    <a:pt x="4" y="645"/>
                  </a:lnTo>
                  <a:lnTo>
                    <a:pt x="4" y="621"/>
                  </a:lnTo>
                  <a:lnTo>
                    <a:pt x="8" y="597"/>
                  </a:lnTo>
                  <a:lnTo>
                    <a:pt x="16" y="560"/>
                  </a:lnTo>
                  <a:lnTo>
                    <a:pt x="20" y="484"/>
                  </a:lnTo>
                  <a:lnTo>
                    <a:pt x="52" y="431"/>
                  </a:lnTo>
                  <a:lnTo>
                    <a:pt x="60" y="415"/>
                  </a:lnTo>
                  <a:lnTo>
                    <a:pt x="60" y="407"/>
                  </a:lnTo>
                  <a:lnTo>
                    <a:pt x="60" y="395"/>
                  </a:lnTo>
                  <a:lnTo>
                    <a:pt x="52" y="359"/>
                  </a:lnTo>
                  <a:lnTo>
                    <a:pt x="36" y="310"/>
                  </a:lnTo>
                  <a:lnTo>
                    <a:pt x="28" y="286"/>
                  </a:lnTo>
                  <a:lnTo>
                    <a:pt x="24" y="266"/>
                  </a:lnTo>
                  <a:lnTo>
                    <a:pt x="24" y="230"/>
                  </a:lnTo>
                  <a:lnTo>
                    <a:pt x="20" y="189"/>
                  </a:lnTo>
                  <a:lnTo>
                    <a:pt x="8" y="169"/>
                  </a:lnTo>
                  <a:lnTo>
                    <a:pt x="4" y="149"/>
                  </a:lnTo>
                  <a:lnTo>
                    <a:pt x="0" y="133"/>
                  </a:lnTo>
                  <a:lnTo>
                    <a:pt x="0" y="117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32" y="76"/>
                  </a:lnTo>
                  <a:lnTo>
                    <a:pt x="60" y="64"/>
                  </a:lnTo>
                  <a:lnTo>
                    <a:pt x="72" y="52"/>
                  </a:lnTo>
                  <a:lnTo>
                    <a:pt x="76" y="40"/>
                  </a:lnTo>
                  <a:lnTo>
                    <a:pt x="84" y="36"/>
                  </a:lnTo>
                  <a:lnTo>
                    <a:pt x="93" y="28"/>
                  </a:lnTo>
                  <a:lnTo>
                    <a:pt x="113" y="12"/>
                  </a:lnTo>
                  <a:lnTo>
                    <a:pt x="125" y="0"/>
                  </a:lnTo>
                  <a:lnTo>
                    <a:pt x="129" y="0"/>
                  </a:lnTo>
                  <a:lnTo>
                    <a:pt x="145" y="0"/>
                  </a:lnTo>
                  <a:lnTo>
                    <a:pt x="153" y="12"/>
                  </a:lnTo>
                  <a:lnTo>
                    <a:pt x="169" y="20"/>
                  </a:lnTo>
                  <a:lnTo>
                    <a:pt x="181" y="20"/>
                  </a:lnTo>
                  <a:lnTo>
                    <a:pt x="201" y="20"/>
                  </a:lnTo>
                  <a:lnTo>
                    <a:pt x="205" y="16"/>
                  </a:lnTo>
                  <a:lnTo>
                    <a:pt x="214" y="16"/>
                  </a:lnTo>
                  <a:lnTo>
                    <a:pt x="226" y="16"/>
                  </a:lnTo>
                  <a:lnTo>
                    <a:pt x="238" y="16"/>
                  </a:lnTo>
                  <a:lnTo>
                    <a:pt x="250" y="28"/>
                  </a:lnTo>
                  <a:lnTo>
                    <a:pt x="254" y="36"/>
                  </a:lnTo>
                  <a:lnTo>
                    <a:pt x="270" y="44"/>
                  </a:lnTo>
                  <a:lnTo>
                    <a:pt x="278" y="52"/>
                  </a:lnTo>
                  <a:lnTo>
                    <a:pt x="294" y="52"/>
                  </a:lnTo>
                  <a:lnTo>
                    <a:pt x="314" y="52"/>
                  </a:lnTo>
                  <a:lnTo>
                    <a:pt x="322" y="36"/>
                  </a:lnTo>
                  <a:lnTo>
                    <a:pt x="339" y="20"/>
                  </a:lnTo>
                  <a:lnTo>
                    <a:pt x="343" y="28"/>
                  </a:lnTo>
                  <a:lnTo>
                    <a:pt x="347" y="40"/>
                  </a:lnTo>
                  <a:lnTo>
                    <a:pt x="363" y="44"/>
                  </a:lnTo>
                  <a:lnTo>
                    <a:pt x="371" y="48"/>
                  </a:lnTo>
                  <a:lnTo>
                    <a:pt x="371" y="64"/>
                  </a:lnTo>
                  <a:lnTo>
                    <a:pt x="375" y="64"/>
                  </a:lnTo>
                  <a:lnTo>
                    <a:pt x="379" y="80"/>
                  </a:lnTo>
                  <a:lnTo>
                    <a:pt x="383" y="101"/>
                  </a:lnTo>
                  <a:lnTo>
                    <a:pt x="399" y="129"/>
                  </a:lnTo>
                  <a:lnTo>
                    <a:pt x="403" y="149"/>
                  </a:lnTo>
                  <a:lnTo>
                    <a:pt x="407" y="149"/>
                  </a:lnTo>
                  <a:lnTo>
                    <a:pt x="419" y="153"/>
                  </a:lnTo>
                  <a:lnTo>
                    <a:pt x="427" y="153"/>
                  </a:lnTo>
                  <a:lnTo>
                    <a:pt x="435" y="153"/>
                  </a:lnTo>
                  <a:lnTo>
                    <a:pt x="456" y="137"/>
                  </a:lnTo>
                  <a:lnTo>
                    <a:pt x="480" y="117"/>
                  </a:lnTo>
                  <a:lnTo>
                    <a:pt x="480" y="105"/>
                  </a:lnTo>
                  <a:lnTo>
                    <a:pt x="484" y="92"/>
                  </a:lnTo>
                  <a:lnTo>
                    <a:pt x="484" y="88"/>
                  </a:lnTo>
                  <a:lnTo>
                    <a:pt x="488" y="80"/>
                  </a:lnTo>
                  <a:lnTo>
                    <a:pt x="492" y="64"/>
                  </a:lnTo>
                  <a:lnTo>
                    <a:pt x="492" y="48"/>
                  </a:lnTo>
                  <a:lnTo>
                    <a:pt x="500" y="44"/>
                  </a:lnTo>
                  <a:lnTo>
                    <a:pt x="508" y="40"/>
                  </a:lnTo>
                  <a:lnTo>
                    <a:pt x="516" y="40"/>
                  </a:lnTo>
                  <a:lnTo>
                    <a:pt x="520" y="40"/>
                  </a:lnTo>
                  <a:lnTo>
                    <a:pt x="520" y="44"/>
                  </a:lnTo>
                  <a:lnTo>
                    <a:pt x="524" y="48"/>
                  </a:lnTo>
                  <a:lnTo>
                    <a:pt x="528" y="64"/>
                  </a:lnTo>
                  <a:lnTo>
                    <a:pt x="528" y="72"/>
                  </a:lnTo>
                  <a:lnTo>
                    <a:pt x="536" y="76"/>
                  </a:lnTo>
                  <a:lnTo>
                    <a:pt x="540" y="80"/>
                  </a:lnTo>
                  <a:lnTo>
                    <a:pt x="540" y="84"/>
                  </a:lnTo>
                  <a:lnTo>
                    <a:pt x="544" y="92"/>
                  </a:lnTo>
                  <a:lnTo>
                    <a:pt x="548" y="92"/>
                  </a:lnTo>
                  <a:lnTo>
                    <a:pt x="552" y="101"/>
                  </a:lnTo>
                  <a:lnTo>
                    <a:pt x="581" y="101"/>
                  </a:lnTo>
                  <a:lnTo>
                    <a:pt x="601" y="92"/>
                  </a:lnTo>
                  <a:lnTo>
                    <a:pt x="613" y="105"/>
                  </a:lnTo>
                  <a:lnTo>
                    <a:pt x="617" y="117"/>
                  </a:lnTo>
                  <a:lnTo>
                    <a:pt x="617" y="133"/>
                  </a:lnTo>
                  <a:lnTo>
                    <a:pt x="617" y="157"/>
                  </a:lnTo>
                  <a:lnTo>
                    <a:pt x="617" y="161"/>
                  </a:lnTo>
                  <a:lnTo>
                    <a:pt x="613" y="165"/>
                  </a:lnTo>
                  <a:lnTo>
                    <a:pt x="613" y="177"/>
                  </a:lnTo>
                  <a:lnTo>
                    <a:pt x="613" y="189"/>
                  </a:lnTo>
                  <a:lnTo>
                    <a:pt x="621" y="201"/>
                  </a:lnTo>
                  <a:lnTo>
                    <a:pt x="633" y="209"/>
                  </a:lnTo>
                  <a:lnTo>
                    <a:pt x="665" y="218"/>
                  </a:lnTo>
                  <a:lnTo>
                    <a:pt x="694" y="226"/>
                  </a:lnTo>
                  <a:lnTo>
                    <a:pt x="702" y="234"/>
                  </a:lnTo>
                  <a:lnTo>
                    <a:pt x="706" y="246"/>
                  </a:lnTo>
                  <a:lnTo>
                    <a:pt x="706" y="250"/>
                  </a:lnTo>
                  <a:lnTo>
                    <a:pt x="714" y="254"/>
                  </a:lnTo>
                  <a:lnTo>
                    <a:pt x="714" y="266"/>
                  </a:lnTo>
                  <a:lnTo>
                    <a:pt x="714" y="282"/>
                  </a:lnTo>
                  <a:lnTo>
                    <a:pt x="706" y="286"/>
                  </a:lnTo>
                  <a:lnTo>
                    <a:pt x="702" y="298"/>
                  </a:lnTo>
                  <a:lnTo>
                    <a:pt x="694" y="302"/>
                  </a:lnTo>
                  <a:lnTo>
                    <a:pt x="686" y="310"/>
                  </a:lnTo>
                  <a:lnTo>
                    <a:pt x="686" y="318"/>
                  </a:lnTo>
                  <a:lnTo>
                    <a:pt x="686" y="335"/>
                  </a:lnTo>
                  <a:lnTo>
                    <a:pt x="690" y="339"/>
                  </a:lnTo>
                  <a:lnTo>
                    <a:pt x="694" y="347"/>
                  </a:lnTo>
                  <a:lnTo>
                    <a:pt x="714" y="359"/>
                  </a:lnTo>
                  <a:lnTo>
                    <a:pt x="730" y="371"/>
                  </a:lnTo>
                  <a:lnTo>
                    <a:pt x="734" y="367"/>
                  </a:lnTo>
                  <a:lnTo>
                    <a:pt x="746" y="367"/>
                  </a:lnTo>
                  <a:lnTo>
                    <a:pt x="750" y="359"/>
                  </a:lnTo>
                  <a:lnTo>
                    <a:pt x="754" y="355"/>
                  </a:lnTo>
                  <a:lnTo>
                    <a:pt x="766" y="347"/>
                  </a:lnTo>
                  <a:lnTo>
                    <a:pt x="778" y="343"/>
                  </a:lnTo>
                  <a:lnTo>
                    <a:pt x="782" y="335"/>
                  </a:lnTo>
                  <a:lnTo>
                    <a:pt x="790" y="318"/>
                  </a:lnTo>
                  <a:lnTo>
                    <a:pt x="803" y="310"/>
                  </a:lnTo>
                  <a:lnTo>
                    <a:pt x="807" y="302"/>
                  </a:lnTo>
                  <a:lnTo>
                    <a:pt x="819" y="298"/>
                  </a:lnTo>
                  <a:lnTo>
                    <a:pt x="831" y="294"/>
                  </a:lnTo>
                  <a:lnTo>
                    <a:pt x="839" y="282"/>
                  </a:lnTo>
                  <a:lnTo>
                    <a:pt x="855" y="282"/>
                  </a:lnTo>
                  <a:lnTo>
                    <a:pt x="883" y="274"/>
                  </a:lnTo>
                  <a:lnTo>
                    <a:pt x="911" y="274"/>
                  </a:lnTo>
                  <a:lnTo>
                    <a:pt x="924" y="282"/>
                  </a:lnTo>
                  <a:lnTo>
                    <a:pt x="936" y="286"/>
                  </a:lnTo>
                  <a:lnTo>
                    <a:pt x="944" y="310"/>
                  </a:lnTo>
                  <a:lnTo>
                    <a:pt x="948" y="335"/>
                  </a:lnTo>
                  <a:close/>
                </a:path>
              </a:pathLst>
            </a:custGeom>
            <a:solidFill>
              <a:srgbClr val="D9D9D9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98" name="Freeform 69"/>
            <p:cNvSpPr>
              <a:spLocks/>
            </p:cNvSpPr>
            <p:nvPr/>
          </p:nvSpPr>
          <p:spPr bwMode="auto">
            <a:xfrm>
              <a:off x="2677419" y="1460402"/>
              <a:ext cx="652462" cy="745840"/>
            </a:xfrm>
            <a:custGeom>
              <a:avLst/>
              <a:gdLst>
                <a:gd name="T0" fmla="*/ 2147483647 w 726"/>
                <a:gd name="T1" fmla="*/ 2147483647 h 839"/>
                <a:gd name="T2" fmla="*/ 2147483647 w 726"/>
                <a:gd name="T3" fmla="*/ 2147483647 h 839"/>
                <a:gd name="T4" fmla="*/ 2147483647 w 726"/>
                <a:gd name="T5" fmla="*/ 2147483647 h 839"/>
                <a:gd name="T6" fmla="*/ 2147483647 w 726"/>
                <a:gd name="T7" fmla="*/ 2147483647 h 839"/>
                <a:gd name="T8" fmla="*/ 2147483647 w 726"/>
                <a:gd name="T9" fmla="*/ 2147483647 h 839"/>
                <a:gd name="T10" fmla="*/ 2147483647 w 726"/>
                <a:gd name="T11" fmla="*/ 2147483647 h 839"/>
                <a:gd name="T12" fmla="*/ 2147483647 w 726"/>
                <a:gd name="T13" fmla="*/ 2147483647 h 839"/>
                <a:gd name="T14" fmla="*/ 2147483647 w 726"/>
                <a:gd name="T15" fmla="*/ 2147483647 h 839"/>
                <a:gd name="T16" fmla="*/ 2147483647 w 726"/>
                <a:gd name="T17" fmla="*/ 2147483647 h 839"/>
                <a:gd name="T18" fmla="*/ 2147483647 w 726"/>
                <a:gd name="T19" fmla="*/ 2147483647 h 839"/>
                <a:gd name="T20" fmla="*/ 2147483647 w 726"/>
                <a:gd name="T21" fmla="*/ 2147483647 h 839"/>
                <a:gd name="T22" fmla="*/ 2147483647 w 726"/>
                <a:gd name="T23" fmla="*/ 2147483647 h 839"/>
                <a:gd name="T24" fmla="*/ 0 w 726"/>
                <a:gd name="T25" fmla="*/ 2147483647 h 839"/>
                <a:gd name="T26" fmla="*/ 2147483647 w 726"/>
                <a:gd name="T27" fmla="*/ 2147483647 h 839"/>
                <a:gd name="T28" fmla="*/ 2147483647 w 726"/>
                <a:gd name="T29" fmla="*/ 2147483647 h 839"/>
                <a:gd name="T30" fmla="*/ 2147483647 w 726"/>
                <a:gd name="T31" fmla="*/ 2147483647 h 839"/>
                <a:gd name="T32" fmla="*/ 2147483647 w 726"/>
                <a:gd name="T33" fmla="*/ 2147483647 h 839"/>
                <a:gd name="T34" fmla="*/ 2147483647 w 726"/>
                <a:gd name="T35" fmla="*/ 2147483647 h 839"/>
                <a:gd name="T36" fmla="*/ 2147483647 w 726"/>
                <a:gd name="T37" fmla="*/ 2147483647 h 839"/>
                <a:gd name="T38" fmla="*/ 2147483647 w 726"/>
                <a:gd name="T39" fmla="*/ 2147483647 h 839"/>
                <a:gd name="T40" fmla="*/ 2147483647 w 726"/>
                <a:gd name="T41" fmla="*/ 2147483647 h 839"/>
                <a:gd name="T42" fmla="*/ 2147483647 w 726"/>
                <a:gd name="T43" fmla="*/ 2147483647 h 839"/>
                <a:gd name="T44" fmla="*/ 2147483647 w 726"/>
                <a:gd name="T45" fmla="*/ 2147483647 h 839"/>
                <a:gd name="T46" fmla="*/ 2147483647 w 726"/>
                <a:gd name="T47" fmla="*/ 2147483647 h 839"/>
                <a:gd name="T48" fmla="*/ 2147483647 w 726"/>
                <a:gd name="T49" fmla="*/ 2147483647 h 839"/>
                <a:gd name="T50" fmla="*/ 2147483647 w 726"/>
                <a:gd name="T51" fmla="*/ 2147483647 h 839"/>
                <a:gd name="T52" fmla="*/ 2147483647 w 726"/>
                <a:gd name="T53" fmla="*/ 0 h 839"/>
                <a:gd name="T54" fmla="*/ 2147483647 w 726"/>
                <a:gd name="T55" fmla="*/ 2147483647 h 839"/>
                <a:gd name="T56" fmla="*/ 2147483647 w 726"/>
                <a:gd name="T57" fmla="*/ 2147483647 h 839"/>
                <a:gd name="T58" fmla="*/ 2147483647 w 726"/>
                <a:gd name="T59" fmla="*/ 2147483647 h 839"/>
                <a:gd name="T60" fmla="*/ 2147483647 w 726"/>
                <a:gd name="T61" fmla="*/ 2147483647 h 839"/>
                <a:gd name="T62" fmla="*/ 2147483647 w 726"/>
                <a:gd name="T63" fmla="*/ 2147483647 h 839"/>
                <a:gd name="T64" fmla="*/ 2147483647 w 726"/>
                <a:gd name="T65" fmla="*/ 2147483647 h 839"/>
                <a:gd name="T66" fmla="*/ 2147483647 w 726"/>
                <a:gd name="T67" fmla="*/ 2147483647 h 839"/>
                <a:gd name="T68" fmla="*/ 2147483647 w 726"/>
                <a:gd name="T69" fmla="*/ 2147483647 h 839"/>
                <a:gd name="T70" fmla="*/ 2147483647 w 726"/>
                <a:gd name="T71" fmla="*/ 2147483647 h 839"/>
                <a:gd name="T72" fmla="*/ 2147483647 w 726"/>
                <a:gd name="T73" fmla="*/ 2147483647 h 839"/>
                <a:gd name="T74" fmla="*/ 2147483647 w 726"/>
                <a:gd name="T75" fmla="*/ 2147483647 h 839"/>
                <a:gd name="T76" fmla="*/ 2147483647 w 726"/>
                <a:gd name="T77" fmla="*/ 2147483647 h 839"/>
                <a:gd name="T78" fmla="*/ 2147483647 w 726"/>
                <a:gd name="T79" fmla="*/ 2147483647 h 839"/>
                <a:gd name="T80" fmla="*/ 2147483647 w 726"/>
                <a:gd name="T81" fmla="*/ 2147483647 h 839"/>
                <a:gd name="T82" fmla="*/ 2147483647 w 726"/>
                <a:gd name="T83" fmla="*/ 2147483647 h 839"/>
                <a:gd name="T84" fmla="*/ 2147483647 w 726"/>
                <a:gd name="T85" fmla="*/ 2147483647 h 839"/>
                <a:gd name="T86" fmla="*/ 2147483647 w 726"/>
                <a:gd name="T87" fmla="*/ 2147483647 h 839"/>
                <a:gd name="T88" fmla="*/ 2147483647 w 726"/>
                <a:gd name="T89" fmla="*/ 2147483647 h 839"/>
                <a:gd name="T90" fmla="*/ 2147483647 w 726"/>
                <a:gd name="T91" fmla="*/ 2147483647 h 839"/>
                <a:gd name="T92" fmla="*/ 2147483647 w 726"/>
                <a:gd name="T93" fmla="*/ 2147483647 h 839"/>
                <a:gd name="T94" fmla="*/ 2147483647 w 726"/>
                <a:gd name="T95" fmla="*/ 2147483647 h 839"/>
                <a:gd name="T96" fmla="*/ 2147483647 w 726"/>
                <a:gd name="T97" fmla="*/ 2147483647 h 839"/>
                <a:gd name="T98" fmla="*/ 2147483647 w 726"/>
                <a:gd name="T99" fmla="*/ 2147483647 h 839"/>
                <a:gd name="T100" fmla="*/ 2147483647 w 726"/>
                <a:gd name="T101" fmla="*/ 2147483647 h 83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26"/>
                <a:gd name="T154" fmla="*/ 0 h 839"/>
                <a:gd name="T155" fmla="*/ 726 w 726"/>
                <a:gd name="T156" fmla="*/ 839 h 83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26" h="839">
                  <a:moveTo>
                    <a:pt x="504" y="839"/>
                  </a:moveTo>
                  <a:lnTo>
                    <a:pt x="480" y="831"/>
                  </a:lnTo>
                  <a:lnTo>
                    <a:pt x="452" y="819"/>
                  </a:lnTo>
                  <a:lnTo>
                    <a:pt x="439" y="811"/>
                  </a:lnTo>
                  <a:lnTo>
                    <a:pt x="431" y="799"/>
                  </a:lnTo>
                  <a:lnTo>
                    <a:pt x="431" y="779"/>
                  </a:lnTo>
                  <a:lnTo>
                    <a:pt x="427" y="759"/>
                  </a:lnTo>
                  <a:lnTo>
                    <a:pt x="411" y="722"/>
                  </a:lnTo>
                  <a:lnTo>
                    <a:pt x="395" y="698"/>
                  </a:lnTo>
                  <a:lnTo>
                    <a:pt x="387" y="686"/>
                  </a:lnTo>
                  <a:lnTo>
                    <a:pt x="383" y="678"/>
                  </a:lnTo>
                  <a:lnTo>
                    <a:pt x="383" y="650"/>
                  </a:lnTo>
                  <a:lnTo>
                    <a:pt x="383" y="625"/>
                  </a:lnTo>
                  <a:lnTo>
                    <a:pt x="375" y="613"/>
                  </a:lnTo>
                  <a:lnTo>
                    <a:pt x="367" y="605"/>
                  </a:lnTo>
                  <a:lnTo>
                    <a:pt x="355" y="605"/>
                  </a:lnTo>
                  <a:lnTo>
                    <a:pt x="347" y="605"/>
                  </a:lnTo>
                  <a:lnTo>
                    <a:pt x="335" y="613"/>
                  </a:lnTo>
                  <a:lnTo>
                    <a:pt x="318" y="625"/>
                  </a:lnTo>
                  <a:lnTo>
                    <a:pt x="314" y="625"/>
                  </a:lnTo>
                  <a:lnTo>
                    <a:pt x="306" y="638"/>
                  </a:lnTo>
                  <a:lnTo>
                    <a:pt x="298" y="642"/>
                  </a:lnTo>
                  <a:lnTo>
                    <a:pt x="290" y="646"/>
                  </a:lnTo>
                  <a:lnTo>
                    <a:pt x="254" y="642"/>
                  </a:lnTo>
                  <a:lnTo>
                    <a:pt x="210" y="642"/>
                  </a:lnTo>
                  <a:lnTo>
                    <a:pt x="205" y="642"/>
                  </a:lnTo>
                  <a:lnTo>
                    <a:pt x="205" y="638"/>
                  </a:lnTo>
                  <a:lnTo>
                    <a:pt x="201" y="633"/>
                  </a:lnTo>
                  <a:lnTo>
                    <a:pt x="201" y="625"/>
                  </a:lnTo>
                  <a:lnTo>
                    <a:pt x="185" y="609"/>
                  </a:lnTo>
                  <a:lnTo>
                    <a:pt x="177" y="597"/>
                  </a:lnTo>
                  <a:lnTo>
                    <a:pt x="161" y="573"/>
                  </a:lnTo>
                  <a:lnTo>
                    <a:pt x="149" y="549"/>
                  </a:lnTo>
                  <a:lnTo>
                    <a:pt x="153" y="500"/>
                  </a:lnTo>
                  <a:lnTo>
                    <a:pt x="153" y="464"/>
                  </a:lnTo>
                  <a:lnTo>
                    <a:pt x="141" y="440"/>
                  </a:lnTo>
                  <a:lnTo>
                    <a:pt x="141" y="428"/>
                  </a:lnTo>
                  <a:lnTo>
                    <a:pt x="137" y="428"/>
                  </a:lnTo>
                  <a:lnTo>
                    <a:pt x="129" y="420"/>
                  </a:lnTo>
                  <a:lnTo>
                    <a:pt x="121" y="379"/>
                  </a:lnTo>
                  <a:lnTo>
                    <a:pt x="113" y="343"/>
                  </a:lnTo>
                  <a:lnTo>
                    <a:pt x="105" y="335"/>
                  </a:lnTo>
                  <a:lnTo>
                    <a:pt x="97" y="331"/>
                  </a:lnTo>
                  <a:lnTo>
                    <a:pt x="88" y="331"/>
                  </a:lnTo>
                  <a:lnTo>
                    <a:pt x="72" y="331"/>
                  </a:lnTo>
                  <a:lnTo>
                    <a:pt x="60" y="343"/>
                  </a:lnTo>
                  <a:lnTo>
                    <a:pt x="48" y="355"/>
                  </a:lnTo>
                  <a:lnTo>
                    <a:pt x="44" y="371"/>
                  </a:lnTo>
                  <a:lnTo>
                    <a:pt x="40" y="383"/>
                  </a:lnTo>
                  <a:lnTo>
                    <a:pt x="24" y="399"/>
                  </a:lnTo>
                  <a:lnTo>
                    <a:pt x="8" y="416"/>
                  </a:lnTo>
                  <a:lnTo>
                    <a:pt x="0" y="408"/>
                  </a:lnTo>
                  <a:lnTo>
                    <a:pt x="0" y="404"/>
                  </a:lnTo>
                  <a:lnTo>
                    <a:pt x="0" y="399"/>
                  </a:lnTo>
                  <a:lnTo>
                    <a:pt x="16" y="363"/>
                  </a:lnTo>
                  <a:lnTo>
                    <a:pt x="24" y="331"/>
                  </a:lnTo>
                  <a:lnTo>
                    <a:pt x="32" y="327"/>
                  </a:lnTo>
                  <a:lnTo>
                    <a:pt x="40" y="299"/>
                  </a:lnTo>
                  <a:lnTo>
                    <a:pt x="48" y="262"/>
                  </a:lnTo>
                  <a:lnTo>
                    <a:pt x="52" y="250"/>
                  </a:lnTo>
                  <a:lnTo>
                    <a:pt x="60" y="238"/>
                  </a:lnTo>
                  <a:lnTo>
                    <a:pt x="60" y="222"/>
                  </a:lnTo>
                  <a:lnTo>
                    <a:pt x="68" y="198"/>
                  </a:lnTo>
                  <a:lnTo>
                    <a:pt x="84" y="190"/>
                  </a:lnTo>
                  <a:lnTo>
                    <a:pt x="97" y="182"/>
                  </a:lnTo>
                  <a:lnTo>
                    <a:pt x="109" y="182"/>
                  </a:lnTo>
                  <a:lnTo>
                    <a:pt x="125" y="182"/>
                  </a:lnTo>
                  <a:lnTo>
                    <a:pt x="141" y="190"/>
                  </a:lnTo>
                  <a:lnTo>
                    <a:pt x="149" y="198"/>
                  </a:lnTo>
                  <a:lnTo>
                    <a:pt x="153" y="218"/>
                  </a:lnTo>
                  <a:lnTo>
                    <a:pt x="157" y="238"/>
                  </a:lnTo>
                  <a:lnTo>
                    <a:pt x="161" y="250"/>
                  </a:lnTo>
                  <a:lnTo>
                    <a:pt x="165" y="258"/>
                  </a:lnTo>
                  <a:lnTo>
                    <a:pt x="189" y="270"/>
                  </a:lnTo>
                  <a:lnTo>
                    <a:pt x="222" y="278"/>
                  </a:lnTo>
                  <a:lnTo>
                    <a:pt x="230" y="278"/>
                  </a:lnTo>
                  <a:lnTo>
                    <a:pt x="238" y="278"/>
                  </a:lnTo>
                  <a:lnTo>
                    <a:pt x="242" y="274"/>
                  </a:lnTo>
                  <a:lnTo>
                    <a:pt x="254" y="270"/>
                  </a:lnTo>
                  <a:lnTo>
                    <a:pt x="258" y="250"/>
                  </a:lnTo>
                  <a:lnTo>
                    <a:pt x="266" y="230"/>
                  </a:lnTo>
                  <a:lnTo>
                    <a:pt x="282" y="226"/>
                  </a:lnTo>
                  <a:lnTo>
                    <a:pt x="290" y="226"/>
                  </a:lnTo>
                  <a:lnTo>
                    <a:pt x="290" y="234"/>
                  </a:lnTo>
                  <a:lnTo>
                    <a:pt x="294" y="246"/>
                  </a:lnTo>
                  <a:lnTo>
                    <a:pt x="298" y="250"/>
                  </a:lnTo>
                  <a:lnTo>
                    <a:pt x="314" y="262"/>
                  </a:lnTo>
                  <a:lnTo>
                    <a:pt x="331" y="262"/>
                  </a:lnTo>
                  <a:lnTo>
                    <a:pt x="343" y="262"/>
                  </a:lnTo>
                  <a:lnTo>
                    <a:pt x="351" y="258"/>
                  </a:lnTo>
                  <a:lnTo>
                    <a:pt x="367" y="250"/>
                  </a:lnTo>
                  <a:lnTo>
                    <a:pt x="371" y="246"/>
                  </a:lnTo>
                  <a:lnTo>
                    <a:pt x="371" y="210"/>
                  </a:lnTo>
                  <a:lnTo>
                    <a:pt x="371" y="165"/>
                  </a:lnTo>
                  <a:lnTo>
                    <a:pt x="371" y="133"/>
                  </a:lnTo>
                  <a:lnTo>
                    <a:pt x="371" y="93"/>
                  </a:lnTo>
                  <a:lnTo>
                    <a:pt x="371" y="77"/>
                  </a:lnTo>
                  <a:lnTo>
                    <a:pt x="367" y="61"/>
                  </a:lnTo>
                  <a:lnTo>
                    <a:pt x="367" y="57"/>
                  </a:lnTo>
                  <a:lnTo>
                    <a:pt x="355" y="53"/>
                  </a:lnTo>
                  <a:lnTo>
                    <a:pt x="355" y="44"/>
                  </a:lnTo>
                  <a:lnTo>
                    <a:pt x="355" y="36"/>
                  </a:lnTo>
                  <a:lnTo>
                    <a:pt x="367" y="24"/>
                  </a:lnTo>
                  <a:lnTo>
                    <a:pt x="371" y="16"/>
                  </a:lnTo>
                  <a:lnTo>
                    <a:pt x="383" y="8"/>
                  </a:lnTo>
                  <a:lnTo>
                    <a:pt x="387" y="0"/>
                  </a:lnTo>
                  <a:lnTo>
                    <a:pt x="407" y="0"/>
                  </a:lnTo>
                  <a:lnTo>
                    <a:pt x="427" y="0"/>
                  </a:lnTo>
                  <a:lnTo>
                    <a:pt x="431" y="4"/>
                  </a:lnTo>
                  <a:lnTo>
                    <a:pt x="435" y="4"/>
                  </a:lnTo>
                  <a:lnTo>
                    <a:pt x="435" y="12"/>
                  </a:lnTo>
                  <a:lnTo>
                    <a:pt x="439" y="20"/>
                  </a:lnTo>
                  <a:lnTo>
                    <a:pt x="431" y="36"/>
                  </a:lnTo>
                  <a:lnTo>
                    <a:pt x="423" y="53"/>
                  </a:lnTo>
                  <a:lnTo>
                    <a:pt x="423" y="69"/>
                  </a:lnTo>
                  <a:lnTo>
                    <a:pt x="419" y="81"/>
                  </a:lnTo>
                  <a:lnTo>
                    <a:pt x="423" y="97"/>
                  </a:lnTo>
                  <a:lnTo>
                    <a:pt x="427" y="105"/>
                  </a:lnTo>
                  <a:lnTo>
                    <a:pt x="439" y="105"/>
                  </a:lnTo>
                  <a:lnTo>
                    <a:pt x="452" y="109"/>
                  </a:lnTo>
                  <a:lnTo>
                    <a:pt x="480" y="109"/>
                  </a:lnTo>
                  <a:lnTo>
                    <a:pt x="504" y="105"/>
                  </a:lnTo>
                  <a:lnTo>
                    <a:pt x="508" y="105"/>
                  </a:lnTo>
                  <a:lnTo>
                    <a:pt x="508" y="101"/>
                  </a:lnTo>
                  <a:lnTo>
                    <a:pt x="536" y="101"/>
                  </a:lnTo>
                  <a:lnTo>
                    <a:pt x="569" y="101"/>
                  </a:lnTo>
                  <a:lnTo>
                    <a:pt x="569" y="97"/>
                  </a:lnTo>
                  <a:lnTo>
                    <a:pt x="577" y="97"/>
                  </a:lnTo>
                  <a:lnTo>
                    <a:pt x="585" y="93"/>
                  </a:lnTo>
                  <a:lnTo>
                    <a:pt x="589" y="93"/>
                  </a:lnTo>
                  <a:lnTo>
                    <a:pt x="597" y="133"/>
                  </a:lnTo>
                  <a:lnTo>
                    <a:pt x="601" y="153"/>
                  </a:lnTo>
                  <a:lnTo>
                    <a:pt x="605" y="214"/>
                  </a:lnTo>
                  <a:lnTo>
                    <a:pt x="613" y="234"/>
                  </a:lnTo>
                  <a:lnTo>
                    <a:pt x="621" y="246"/>
                  </a:lnTo>
                  <a:lnTo>
                    <a:pt x="625" y="258"/>
                  </a:lnTo>
                  <a:lnTo>
                    <a:pt x="633" y="274"/>
                  </a:lnTo>
                  <a:lnTo>
                    <a:pt x="645" y="295"/>
                  </a:lnTo>
                  <a:lnTo>
                    <a:pt x="649" y="299"/>
                  </a:lnTo>
                  <a:lnTo>
                    <a:pt x="657" y="303"/>
                  </a:lnTo>
                  <a:lnTo>
                    <a:pt x="673" y="319"/>
                  </a:lnTo>
                  <a:lnTo>
                    <a:pt x="682" y="335"/>
                  </a:lnTo>
                  <a:lnTo>
                    <a:pt x="686" y="355"/>
                  </a:lnTo>
                  <a:lnTo>
                    <a:pt x="686" y="379"/>
                  </a:lnTo>
                  <a:lnTo>
                    <a:pt x="677" y="399"/>
                  </a:lnTo>
                  <a:lnTo>
                    <a:pt x="661" y="428"/>
                  </a:lnTo>
                  <a:lnTo>
                    <a:pt x="661" y="436"/>
                  </a:lnTo>
                  <a:lnTo>
                    <a:pt x="661" y="456"/>
                  </a:lnTo>
                  <a:lnTo>
                    <a:pt x="677" y="464"/>
                  </a:lnTo>
                  <a:lnTo>
                    <a:pt x="694" y="476"/>
                  </a:lnTo>
                  <a:lnTo>
                    <a:pt x="698" y="484"/>
                  </a:lnTo>
                  <a:lnTo>
                    <a:pt x="702" y="500"/>
                  </a:lnTo>
                  <a:lnTo>
                    <a:pt x="702" y="508"/>
                  </a:lnTo>
                  <a:lnTo>
                    <a:pt x="702" y="516"/>
                  </a:lnTo>
                  <a:lnTo>
                    <a:pt x="706" y="529"/>
                  </a:lnTo>
                  <a:lnTo>
                    <a:pt x="710" y="537"/>
                  </a:lnTo>
                  <a:lnTo>
                    <a:pt x="718" y="549"/>
                  </a:lnTo>
                  <a:lnTo>
                    <a:pt x="726" y="557"/>
                  </a:lnTo>
                  <a:lnTo>
                    <a:pt x="726" y="569"/>
                  </a:lnTo>
                  <a:lnTo>
                    <a:pt x="726" y="577"/>
                  </a:lnTo>
                  <a:lnTo>
                    <a:pt x="722" y="585"/>
                  </a:lnTo>
                  <a:lnTo>
                    <a:pt x="718" y="585"/>
                  </a:lnTo>
                  <a:lnTo>
                    <a:pt x="698" y="593"/>
                  </a:lnTo>
                  <a:lnTo>
                    <a:pt x="677" y="601"/>
                  </a:lnTo>
                  <a:lnTo>
                    <a:pt x="669" y="605"/>
                  </a:lnTo>
                  <a:lnTo>
                    <a:pt x="657" y="613"/>
                  </a:lnTo>
                  <a:lnTo>
                    <a:pt x="641" y="613"/>
                  </a:lnTo>
                  <a:lnTo>
                    <a:pt x="617" y="613"/>
                  </a:lnTo>
                  <a:lnTo>
                    <a:pt x="593" y="625"/>
                  </a:lnTo>
                  <a:lnTo>
                    <a:pt x="565" y="638"/>
                  </a:lnTo>
                  <a:lnTo>
                    <a:pt x="540" y="646"/>
                  </a:lnTo>
                  <a:lnTo>
                    <a:pt x="524" y="658"/>
                  </a:lnTo>
                  <a:lnTo>
                    <a:pt x="516" y="662"/>
                  </a:lnTo>
                  <a:lnTo>
                    <a:pt x="508" y="678"/>
                  </a:lnTo>
                  <a:lnTo>
                    <a:pt x="512" y="682"/>
                  </a:lnTo>
                  <a:lnTo>
                    <a:pt x="512" y="690"/>
                  </a:lnTo>
                  <a:lnTo>
                    <a:pt x="512" y="698"/>
                  </a:lnTo>
                  <a:lnTo>
                    <a:pt x="516" y="698"/>
                  </a:lnTo>
                  <a:lnTo>
                    <a:pt x="528" y="706"/>
                  </a:lnTo>
                  <a:lnTo>
                    <a:pt x="532" y="714"/>
                  </a:lnTo>
                  <a:lnTo>
                    <a:pt x="540" y="722"/>
                  </a:lnTo>
                  <a:lnTo>
                    <a:pt x="560" y="722"/>
                  </a:lnTo>
                  <a:lnTo>
                    <a:pt x="577" y="722"/>
                  </a:lnTo>
                  <a:lnTo>
                    <a:pt x="581" y="718"/>
                  </a:lnTo>
                  <a:lnTo>
                    <a:pt x="589" y="714"/>
                  </a:lnTo>
                  <a:lnTo>
                    <a:pt x="597" y="710"/>
                  </a:lnTo>
                  <a:lnTo>
                    <a:pt x="617" y="710"/>
                  </a:lnTo>
                  <a:lnTo>
                    <a:pt x="625" y="718"/>
                  </a:lnTo>
                  <a:lnTo>
                    <a:pt x="633" y="730"/>
                  </a:lnTo>
                  <a:lnTo>
                    <a:pt x="633" y="738"/>
                  </a:lnTo>
                  <a:lnTo>
                    <a:pt x="633" y="746"/>
                  </a:lnTo>
                  <a:lnTo>
                    <a:pt x="629" y="755"/>
                  </a:lnTo>
                  <a:lnTo>
                    <a:pt x="621" y="763"/>
                  </a:lnTo>
                  <a:lnTo>
                    <a:pt x="601" y="771"/>
                  </a:lnTo>
                  <a:lnTo>
                    <a:pt x="589" y="783"/>
                  </a:lnTo>
                  <a:lnTo>
                    <a:pt x="589" y="795"/>
                  </a:lnTo>
                  <a:lnTo>
                    <a:pt x="585" y="799"/>
                  </a:lnTo>
                  <a:lnTo>
                    <a:pt x="581" y="803"/>
                  </a:lnTo>
                  <a:lnTo>
                    <a:pt x="569" y="807"/>
                  </a:lnTo>
                  <a:lnTo>
                    <a:pt x="560" y="815"/>
                  </a:lnTo>
                  <a:lnTo>
                    <a:pt x="552" y="831"/>
                  </a:lnTo>
                  <a:lnTo>
                    <a:pt x="544" y="831"/>
                  </a:lnTo>
                  <a:lnTo>
                    <a:pt x="532" y="839"/>
                  </a:lnTo>
                  <a:lnTo>
                    <a:pt x="516" y="839"/>
                  </a:lnTo>
                  <a:lnTo>
                    <a:pt x="504" y="83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99" name="Freeform 70"/>
            <p:cNvSpPr>
              <a:spLocks/>
            </p:cNvSpPr>
            <p:nvPr/>
          </p:nvSpPr>
          <p:spPr bwMode="auto">
            <a:xfrm>
              <a:off x="3648159" y="1053432"/>
              <a:ext cx="766762" cy="955000"/>
            </a:xfrm>
            <a:custGeom>
              <a:avLst/>
              <a:gdLst>
                <a:gd name="T0" fmla="*/ 2147483647 w 855"/>
                <a:gd name="T1" fmla="*/ 2147483647 h 1073"/>
                <a:gd name="T2" fmla="*/ 2147483647 w 855"/>
                <a:gd name="T3" fmla="*/ 2147483647 h 1073"/>
                <a:gd name="T4" fmla="*/ 2147483647 w 855"/>
                <a:gd name="T5" fmla="*/ 2147483647 h 1073"/>
                <a:gd name="T6" fmla="*/ 2147483647 w 855"/>
                <a:gd name="T7" fmla="*/ 2147483647 h 1073"/>
                <a:gd name="T8" fmla="*/ 2147483647 w 855"/>
                <a:gd name="T9" fmla="*/ 2147483647 h 1073"/>
                <a:gd name="T10" fmla="*/ 2147483647 w 855"/>
                <a:gd name="T11" fmla="*/ 2147483647 h 1073"/>
                <a:gd name="T12" fmla="*/ 2147483647 w 855"/>
                <a:gd name="T13" fmla="*/ 2147483647 h 1073"/>
                <a:gd name="T14" fmla="*/ 2147483647 w 855"/>
                <a:gd name="T15" fmla="*/ 2147483647 h 1073"/>
                <a:gd name="T16" fmla="*/ 2147483647 w 855"/>
                <a:gd name="T17" fmla="*/ 2147483647 h 1073"/>
                <a:gd name="T18" fmla="*/ 0 w 855"/>
                <a:gd name="T19" fmla="*/ 2147483647 h 1073"/>
                <a:gd name="T20" fmla="*/ 2147483647 w 855"/>
                <a:gd name="T21" fmla="*/ 2147483647 h 1073"/>
                <a:gd name="T22" fmla="*/ 2147483647 w 855"/>
                <a:gd name="T23" fmla="*/ 2147483647 h 1073"/>
                <a:gd name="T24" fmla="*/ 2147483647 w 855"/>
                <a:gd name="T25" fmla="*/ 2147483647 h 1073"/>
                <a:gd name="T26" fmla="*/ 2147483647 w 855"/>
                <a:gd name="T27" fmla="*/ 2147483647 h 1073"/>
                <a:gd name="T28" fmla="*/ 2147483647 w 855"/>
                <a:gd name="T29" fmla="*/ 2147483647 h 1073"/>
                <a:gd name="T30" fmla="*/ 2147483647 w 855"/>
                <a:gd name="T31" fmla="*/ 2147483647 h 1073"/>
                <a:gd name="T32" fmla="*/ 2147483647 w 855"/>
                <a:gd name="T33" fmla="*/ 2147483647 h 1073"/>
                <a:gd name="T34" fmla="*/ 2147483647 w 855"/>
                <a:gd name="T35" fmla="*/ 2147483647 h 1073"/>
                <a:gd name="T36" fmla="*/ 2147483647 w 855"/>
                <a:gd name="T37" fmla="*/ 2147483647 h 1073"/>
                <a:gd name="T38" fmla="*/ 2147483647 w 855"/>
                <a:gd name="T39" fmla="*/ 2147483647 h 1073"/>
                <a:gd name="T40" fmla="*/ 2147483647 w 855"/>
                <a:gd name="T41" fmla="*/ 2147483647 h 1073"/>
                <a:gd name="T42" fmla="*/ 2147483647 w 855"/>
                <a:gd name="T43" fmla="*/ 2147483647 h 1073"/>
                <a:gd name="T44" fmla="*/ 2147483647 w 855"/>
                <a:gd name="T45" fmla="*/ 2147483647 h 1073"/>
                <a:gd name="T46" fmla="*/ 2147483647 w 855"/>
                <a:gd name="T47" fmla="*/ 2147483647 h 1073"/>
                <a:gd name="T48" fmla="*/ 2147483647 w 855"/>
                <a:gd name="T49" fmla="*/ 2147483647 h 1073"/>
                <a:gd name="T50" fmla="*/ 2147483647 w 855"/>
                <a:gd name="T51" fmla="*/ 2147483647 h 1073"/>
                <a:gd name="T52" fmla="*/ 2147483647 w 855"/>
                <a:gd name="T53" fmla="*/ 2147483647 h 1073"/>
                <a:gd name="T54" fmla="*/ 2147483647 w 855"/>
                <a:gd name="T55" fmla="*/ 2147483647 h 1073"/>
                <a:gd name="T56" fmla="*/ 2147483647 w 855"/>
                <a:gd name="T57" fmla="*/ 2147483647 h 1073"/>
                <a:gd name="T58" fmla="*/ 2147483647 w 855"/>
                <a:gd name="T59" fmla="*/ 2147483647 h 1073"/>
                <a:gd name="T60" fmla="*/ 2147483647 w 855"/>
                <a:gd name="T61" fmla="*/ 2147483647 h 1073"/>
                <a:gd name="T62" fmla="*/ 2147483647 w 855"/>
                <a:gd name="T63" fmla="*/ 2147483647 h 1073"/>
                <a:gd name="T64" fmla="*/ 2147483647 w 855"/>
                <a:gd name="T65" fmla="*/ 2147483647 h 1073"/>
                <a:gd name="T66" fmla="*/ 2147483647 w 855"/>
                <a:gd name="T67" fmla="*/ 2147483647 h 1073"/>
                <a:gd name="T68" fmla="*/ 2147483647 w 855"/>
                <a:gd name="T69" fmla="*/ 2147483647 h 1073"/>
                <a:gd name="T70" fmla="*/ 2147483647 w 855"/>
                <a:gd name="T71" fmla="*/ 2147483647 h 1073"/>
                <a:gd name="T72" fmla="*/ 2147483647 w 855"/>
                <a:gd name="T73" fmla="*/ 2147483647 h 1073"/>
                <a:gd name="T74" fmla="*/ 2147483647 w 855"/>
                <a:gd name="T75" fmla="*/ 2147483647 h 1073"/>
                <a:gd name="T76" fmla="*/ 2147483647 w 855"/>
                <a:gd name="T77" fmla="*/ 2147483647 h 1073"/>
                <a:gd name="T78" fmla="*/ 2147483647 w 855"/>
                <a:gd name="T79" fmla="*/ 2147483647 h 1073"/>
                <a:gd name="T80" fmla="*/ 2147483647 w 855"/>
                <a:gd name="T81" fmla="*/ 2147483647 h 1073"/>
                <a:gd name="T82" fmla="*/ 2147483647 w 855"/>
                <a:gd name="T83" fmla="*/ 2147483647 h 1073"/>
                <a:gd name="T84" fmla="*/ 2147483647 w 855"/>
                <a:gd name="T85" fmla="*/ 2147483647 h 1073"/>
                <a:gd name="T86" fmla="*/ 2147483647 w 855"/>
                <a:gd name="T87" fmla="*/ 2147483647 h 1073"/>
                <a:gd name="T88" fmla="*/ 2147483647 w 855"/>
                <a:gd name="T89" fmla="*/ 2147483647 h 1073"/>
                <a:gd name="T90" fmla="*/ 2147483647 w 855"/>
                <a:gd name="T91" fmla="*/ 2147483647 h 1073"/>
                <a:gd name="T92" fmla="*/ 2147483647 w 855"/>
                <a:gd name="T93" fmla="*/ 2147483647 h 1073"/>
                <a:gd name="T94" fmla="*/ 2147483647 w 855"/>
                <a:gd name="T95" fmla="*/ 2147483647 h 1073"/>
                <a:gd name="T96" fmla="*/ 2147483647 w 855"/>
                <a:gd name="T97" fmla="*/ 2147483647 h 1073"/>
                <a:gd name="T98" fmla="*/ 2147483647 w 855"/>
                <a:gd name="T99" fmla="*/ 2147483647 h 1073"/>
                <a:gd name="T100" fmla="*/ 2147483647 w 855"/>
                <a:gd name="T101" fmla="*/ 2147483647 h 1073"/>
                <a:gd name="T102" fmla="*/ 2147483647 w 855"/>
                <a:gd name="T103" fmla="*/ 2147483647 h 1073"/>
                <a:gd name="T104" fmla="*/ 2147483647 w 855"/>
                <a:gd name="T105" fmla="*/ 2147483647 h 1073"/>
                <a:gd name="T106" fmla="*/ 2147483647 w 855"/>
                <a:gd name="T107" fmla="*/ 2147483647 h 1073"/>
                <a:gd name="T108" fmla="*/ 2147483647 w 855"/>
                <a:gd name="T109" fmla="*/ 2147483647 h 1073"/>
                <a:gd name="T110" fmla="*/ 2147483647 w 855"/>
                <a:gd name="T111" fmla="*/ 2147483647 h 1073"/>
                <a:gd name="T112" fmla="*/ 2147483647 w 855"/>
                <a:gd name="T113" fmla="*/ 2147483647 h 10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5"/>
                <a:gd name="T172" fmla="*/ 0 h 1073"/>
                <a:gd name="T173" fmla="*/ 855 w 855"/>
                <a:gd name="T174" fmla="*/ 1073 h 10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5" h="1073">
                  <a:moveTo>
                    <a:pt x="419" y="1073"/>
                  </a:moveTo>
                  <a:lnTo>
                    <a:pt x="411" y="1065"/>
                  </a:lnTo>
                  <a:lnTo>
                    <a:pt x="399" y="1057"/>
                  </a:lnTo>
                  <a:lnTo>
                    <a:pt x="399" y="1045"/>
                  </a:lnTo>
                  <a:lnTo>
                    <a:pt x="391" y="1037"/>
                  </a:lnTo>
                  <a:lnTo>
                    <a:pt x="371" y="1029"/>
                  </a:lnTo>
                  <a:lnTo>
                    <a:pt x="339" y="1013"/>
                  </a:lnTo>
                  <a:lnTo>
                    <a:pt x="327" y="1013"/>
                  </a:lnTo>
                  <a:lnTo>
                    <a:pt x="311" y="1013"/>
                  </a:lnTo>
                  <a:lnTo>
                    <a:pt x="302" y="1009"/>
                  </a:lnTo>
                  <a:lnTo>
                    <a:pt x="298" y="997"/>
                  </a:lnTo>
                  <a:lnTo>
                    <a:pt x="294" y="993"/>
                  </a:lnTo>
                  <a:lnTo>
                    <a:pt x="290" y="977"/>
                  </a:lnTo>
                  <a:lnTo>
                    <a:pt x="278" y="968"/>
                  </a:lnTo>
                  <a:lnTo>
                    <a:pt x="274" y="960"/>
                  </a:lnTo>
                  <a:lnTo>
                    <a:pt x="270" y="936"/>
                  </a:lnTo>
                  <a:lnTo>
                    <a:pt x="270" y="916"/>
                  </a:lnTo>
                  <a:lnTo>
                    <a:pt x="254" y="904"/>
                  </a:lnTo>
                  <a:lnTo>
                    <a:pt x="242" y="888"/>
                  </a:lnTo>
                  <a:lnTo>
                    <a:pt x="226" y="888"/>
                  </a:lnTo>
                  <a:lnTo>
                    <a:pt x="210" y="884"/>
                  </a:lnTo>
                  <a:lnTo>
                    <a:pt x="173" y="884"/>
                  </a:lnTo>
                  <a:lnTo>
                    <a:pt x="137" y="884"/>
                  </a:lnTo>
                  <a:lnTo>
                    <a:pt x="129" y="880"/>
                  </a:lnTo>
                  <a:lnTo>
                    <a:pt x="109" y="876"/>
                  </a:lnTo>
                  <a:lnTo>
                    <a:pt x="109" y="872"/>
                  </a:lnTo>
                  <a:lnTo>
                    <a:pt x="105" y="872"/>
                  </a:lnTo>
                  <a:lnTo>
                    <a:pt x="93" y="851"/>
                  </a:lnTo>
                  <a:lnTo>
                    <a:pt x="81" y="823"/>
                  </a:lnTo>
                  <a:lnTo>
                    <a:pt x="72" y="811"/>
                  </a:lnTo>
                  <a:lnTo>
                    <a:pt x="56" y="795"/>
                  </a:lnTo>
                  <a:lnTo>
                    <a:pt x="48" y="795"/>
                  </a:lnTo>
                  <a:lnTo>
                    <a:pt x="40" y="795"/>
                  </a:lnTo>
                  <a:lnTo>
                    <a:pt x="28" y="799"/>
                  </a:lnTo>
                  <a:lnTo>
                    <a:pt x="24" y="811"/>
                  </a:lnTo>
                  <a:lnTo>
                    <a:pt x="16" y="811"/>
                  </a:lnTo>
                  <a:lnTo>
                    <a:pt x="12" y="811"/>
                  </a:lnTo>
                  <a:lnTo>
                    <a:pt x="4" y="799"/>
                  </a:lnTo>
                  <a:lnTo>
                    <a:pt x="0" y="795"/>
                  </a:lnTo>
                  <a:lnTo>
                    <a:pt x="0" y="779"/>
                  </a:lnTo>
                  <a:lnTo>
                    <a:pt x="0" y="767"/>
                  </a:lnTo>
                  <a:lnTo>
                    <a:pt x="12" y="763"/>
                  </a:lnTo>
                  <a:lnTo>
                    <a:pt x="24" y="755"/>
                  </a:lnTo>
                  <a:lnTo>
                    <a:pt x="44" y="751"/>
                  </a:lnTo>
                  <a:lnTo>
                    <a:pt x="64" y="743"/>
                  </a:lnTo>
                  <a:lnTo>
                    <a:pt x="81" y="743"/>
                  </a:lnTo>
                  <a:lnTo>
                    <a:pt x="97" y="738"/>
                  </a:lnTo>
                  <a:lnTo>
                    <a:pt x="109" y="726"/>
                  </a:lnTo>
                  <a:lnTo>
                    <a:pt x="125" y="706"/>
                  </a:lnTo>
                  <a:lnTo>
                    <a:pt x="129" y="702"/>
                  </a:lnTo>
                  <a:lnTo>
                    <a:pt x="129" y="690"/>
                  </a:lnTo>
                  <a:lnTo>
                    <a:pt x="133" y="662"/>
                  </a:lnTo>
                  <a:lnTo>
                    <a:pt x="137" y="630"/>
                  </a:lnTo>
                  <a:lnTo>
                    <a:pt x="145" y="621"/>
                  </a:lnTo>
                  <a:lnTo>
                    <a:pt x="157" y="617"/>
                  </a:lnTo>
                  <a:lnTo>
                    <a:pt x="161" y="589"/>
                  </a:lnTo>
                  <a:lnTo>
                    <a:pt x="161" y="569"/>
                  </a:lnTo>
                  <a:lnTo>
                    <a:pt x="161" y="545"/>
                  </a:lnTo>
                  <a:lnTo>
                    <a:pt x="157" y="525"/>
                  </a:lnTo>
                  <a:lnTo>
                    <a:pt x="153" y="521"/>
                  </a:lnTo>
                  <a:lnTo>
                    <a:pt x="145" y="517"/>
                  </a:lnTo>
                  <a:lnTo>
                    <a:pt x="145" y="504"/>
                  </a:lnTo>
                  <a:lnTo>
                    <a:pt x="141" y="484"/>
                  </a:lnTo>
                  <a:lnTo>
                    <a:pt x="141" y="476"/>
                  </a:lnTo>
                  <a:lnTo>
                    <a:pt x="141" y="464"/>
                  </a:lnTo>
                  <a:lnTo>
                    <a:pt x="145" y="444"/>
                  </a:lnTo>
                  <a:lnTo>
                    <a:pt x="145" y="428"/>
                  </a:lnTo>
                  <a:lnTo>
                    <a:pt x="157" y="416"/>
                  </a:lnTo>
                  <a:lnTo>
                    <a:pt x="161" y="404"/>
                  </a:lnTo>
                  <a:lnTo>
                    <a:pt x="177" y="387"/>
                  </a:lnTo>
                  <a:lnTo>
                    <a:pt x="198" y="371"/>
                  </a:lnTo>
                  <a:lnTo>
                    <a:pt x="214" y="367"/>
                  </a:lnTo>
                  <a:lnTo>
                    <a:pt x="234" y="363"/>
                  </a:lnTo>
                  <a:lnTo>
                    <a:pt x="242" y="355"/>
                  </a:lnTo>
                  <a:lnTo>
                    <a:pt x="246" y="351"/>
                  </a:lnTo>
                  <a:lnTo>
                    <a:pt x="270" y="347"/>
                  </a:lnTo>
                  <a:lnTo>
                    <a:pt x="294" y="339"/>
                  </a:lnTo>
                  <a:lnTo>
                    <a:pt x="302" y="327"/>
                  </a:lnTo>
                  <a:lnTo>
                    <a:pt x="311" y="311"/>
                  </a:lnTo>
                  <a:lnTo>
                    <a:pt x="319" y="311"/>
                  </a:lnTo>
                  <a:lnTo>
                    <a:pt x="323" y="307"/>
                  </a:lnTo>
                  <a:lnTo>
                    <a:pt x="327" y="291"/>
                  </a:lnTo>
                  <a:lnTo>
                    <a:pt x="331" y="266"/>
                  </a:lnTo>
                  <a:lnTo>
                    <a:pt x="347" y="262"/>
                  </a:lnTo>
                  <a:lnTo>
                    <a:pt x="355" y="254"/>
                  </a:lnTo>
                  <a:lnTo>
                    <a:pt x="359" y="250"/>
                  </a:lnTo>
                  <a:lnTo>
                    <a:pt x="363" y="238"/>
                  </a:lnTo>
                  <a:lnTo>
                    <a:pt x="363" y="230"/>
                  </a:lnTo>
                  <a:lnTo>
                    <a:pt x="363" y="222"/>
                  </a:lnTo>
                  <a:lnTo>
                    <a:pt x="359" y="214"/>
                  </a:lnTo>
                  <a:lnTo>
                    <a:pt x="351" y="202"/>
                  </a:lnTo>
                  <a:lnTo>
                    <a:pt x="335" y="202"/>
                  </a:lnTo>
                  <a:lnTo>
                    <a:pt x="319" y="202"/>
                  </a:lnTo>
                  <a:lnTo>
                    <a:pt x="306" y="194"/>
                  </a:lnTo>
                  <a:lnTo>
                    <a:pt x="294" y="186"/>
                  </a:lnTo>
                  <a:lnTo>
                    <a:pt x="270" y="186"/>
                  </a:lnTo>
                  <a:lnTo>
                    <a:pt x="250" y="186"/>
                  </a:lnTo>
                  <a:lnTo>
                    <a:pt x="226" y="178"/>
                  </a:lnTo>
                  <a:lnTo>
                    <a:pt x="198" y="170"/>
                  </a:lnTo>
                  <a:lnTo>
                    <a:pt x="198" y="166"/>
                  </a:lnTo>
                  <a:lnTo>
                    <a:pt x="194" y="166"/>
                  </a:lnTo>
                  <a:lnTo>
                    <a:pt x="189" y="153"/>
                  </a:lnTo>
                  <a:lnTo>
                    <a:pt x="194" y="145"/>
                  </a:lnTo>
                  <a:lnTo>
                    <a:pt x="226" y="141"/>
                  </a:lnTo>
                  <a:lnTo>
                    <a:pt x="262" y="137"/>
                  </a:lnTo>
                  <a:lnTo>
                    <a:pt x="278" y="117"/>
                  </a:lnTo>
                  <a:lnTo>
                    <a:pt x="294" y="101"/>
                  </a:lnTo>
                  <a:lnTo>
                    <a:pt x="294" y="93"/>
                  </a:lnTo>
                  <a:lnTo>
                    <a:pt x="298" y="81"/>
                  </a:lnTo>
                  <a:lnTo>
                    <a:pt x="302" y="69"/>
                  </a:lnTo>
                  <a:lnTo>
                    <a:pt x="311" y="57"/>
                  </a:lnTo>
                  <a:lnTo>
                    <a:pt x="319" y="57"/>
                  </a:lnTo>
                  <a:lnTo>
                    <a:pt x="327" y="53"/>
                  </a:lnTo>
                  <a:lnTo>
                    <a:pt x="335" y="53"/>
                  </a:lnTo>
                  <a:lnTo>
                    <a:pt x="351" y="53"/>
                  </a:lnTo>
                  <a:lnTo>
                    <a:pt x="363" y="57"/>
                  </a:lnTo>
                  <a:lnTo>
                    <a:pt x="371" y="65"/>
                  </a:lnTo>
                  <a:lnTo>
                    <a:pt x="375" y="73"/>
                  </a:lnTo>
                  <a:lnTo>
                    <a:pt x="387" y="85"/>
                  </a:lnTo>
                  <a:lnTo>
                    <a:pt x="444" y="85"/>
                  </a:lnTo>
                  <a:lnTo>
                    <a:pt x="496" y="93"/>
                  </a:lnTo>
                  <a:lnTo>
                    <a:pt x="500" y="85"/>
                  </a:lnTo>
                  <a:lnTo>
                    <a:pt x="508" y="81"/>
                  </a:lnTo>
                  <a:lnTo>
                    <a:pt x="516" y="81"/>
                  </a:lnTo>
                  <a:lnTo>
                    <a:pt x="520" y="69"/>
                  </a:lnTo>
                  <a:lnTo>
                    <a:pt x="520" y="65"/>
                  </a:lnTo>
                  <a:lnTo>
                    <a:pt x="520" y="57"/>
                  </a:lnTo>
                  <a:lnTo>
                    <a:pt x="520" y="45"/>
                  </a:lnTo>
                  <a:lnTo>
                    <a:pt x="516" y="32"/>
                  </a:lnTo>
                  <a:lnTo>
                    <a:pt x="504" y="32"/>
                  </a:lnTo>
                  <a:lnTo>
                    <a:pt x="500" y="28"/>
                  </a:lnTo>
                  <a:lnTo>
                    <a:pt x="496" y="16"/>
                  </a:lnTo>
                  <a:lnTo>
                    <a:pt x="500" y="0"/>
                  </a:lnTo>
                  <a:lnTo>
                    <a:pt x="520" y="4"/>
                  </a:lnTo>
                  <a:lnTo>
                    <a:pt x="553" y="12"/>
                  </a:lnTo>
                  <a:lnTo>
                    <a:pt x="557" y="12"/>
                  </a:lnTo>
                  <a:lnTo>
                    <a:pt x="565" y="16"/>
                  </a:lnTo>
                  <a:lnTo>
                    <a:pt x="569" y="45"/>
                  </a:lnTo>
                  <a:lnTo>
                    <a:pt x="577" y="73"/>
                  </a:lnTo>
                  <a:lnTo>
                    <a:pt x="585" y="85"/>
                  </a:lnTo>
                  <a:lnTo>
                    <a:pt x="609" y="117"/>
                  </a:lnTo>
                  <a:lnTo>
                    <a:pt x="621" y="117"/>
                  </a:lnTo>
                  <a:lnTo>
                    <a:pt x="641" y="121"/>
                  </a:lnTo>
                  <a:lnTo>
                    <a:pt x="645" y="129"/>
                  </a:lnTo>
                  <a:lnTo>
                    <a:pt x="649" y="158"/>
                  </a:lnTo>
                  <a:lnTo>
                    <a:pt x="649" y="206"/>
                  </a:lnTo>
                  <a:lnTo>
                    <a:pt x="657" y="210"/>
                  </a:lnTo>
                  <a:lnTo>
                    <a:pt x="661" y="214"/>
                  </a:lnTo>
                  <a:lnTo>
                    <a:pt x="666" y="214"/>
                  </a:lnTo>
                  <a:lnTo>
                    <a:pt x="674" y="214"/>
                  </a:lnTo>
                  <a:lnTo>
                    <a:pt x="682" y="214"/>
                  </a:lnTo>
                  <a:lnTo>
                    <a:pt x="682" y="210"/>
                  </a:lnTo>
                  <a:lnTo>
                    <a:pt x="690" y="214"/>
                  </a:lnTo>
                  <a:lnTo>
                    <a:pt x="694" y="214"/>
                  </a:lnTo>
                  <a:lnTo>
                    <a:pt x="686" y="230"/>
                  </a:lnTo>
                  <a:lnTo>
                    <a:pt x="682" y="254"/>
                  </a:lnTo>
                  <a:lnTo>
                    <a:pt x="682" y="279"/>
                  </a:lnTo>
                  <a:lnTo>
                    <a:pt x="686" y="303"/>
                  </a:lnTo>
                  <a:lnTo>
                    <a:pt x="694" y="311"/>
                  </a:lnTo>
                  <a:lnTo>
                    <a:pt x="702" y="315"/>
                  </a:lnTo>
                  <a:lnTo>
                    <a:pt x="726" y="327"/>
                  </a:lnTo>
                  <a:lnTo>
                    <a:pt x="750" y="339"/>
                  </a:lnTo>
                  <a:lnTo>
                    <a:pt x="754" y="343"/>
                  </a:lnTo>
                  <a:lnTo>
                    <a:pt x="762" y="351"/>
                  </a:lnTo>
                  <a:lnTo>
                    <a:pt x="770" y="351"/>
                  </a:lnTo>
                  <a:lnTo>
                    <a:pt x="774" y="351"/>
                  </a:lnTo>
                  <a:lnTo>
                    <a:pt x="778" y="367"/>
                  </a:lnTo>
                  <a:lnTo>
                    <a:pt x="778" y="379"/>
                  </a:lnTo>
                  <a:lnTo>
                    <a:pt x="774" y="400"/>
                  </a:lnTo>
                  <a:lnTo>
                    <a:pt x="762" y="412"/>
                  </a:lnTo>
                  <a:lnTo>
                    <a:pt x="758" y="420"/>
                  </a:lnTo>
                  <a:lnTo>
                    <a:pt x="754" y="428"/>
                  </a:lnTo>
                  <a:lnTo>
                    <a:pt x="754" y="460"/>
                  </a:lnTo>
                  <a:lnTo>
                    <a:pt x="754" y="488"/>
                  </a:lnTo>
                  <a:lnTo>
                    <a:pt x="754" y="500"/>
                  </a:lnTo>
                  <a:lnTo>
                    <a:pt x="758" y="509"/>
                  </a:lnTo>
                  <a:lnTo>
                    <a:pt x="787" y="533"/>
                  </a:lnTo>
                  <a:lnTo>
                    <a:pt x="803" y="557"/>
                  </a:lnTo>
                  <a:lnTo>
                    <a:pt x="803" y="569"/>
                  </a:lnTo>
                  <a:lnTo>
                    <a:pt x="807" y="573"/>
                  </a:lnTo>
                  <a:lnTo>
                    <a:pt x="823" y="597"/>
                  </a:lnTo>
                  <a:lnTo>
                    <a:pt x="835" y="630"/>
                  </a:lnTo>
                  <a:lnTo>
                    <a:pt x="835" y="638"/>
                  </a:lnTo>
                  <a:lnTo>
                    <a:pt x="839" y="654"/>
                  </a:lnTo>
                  <a:lnTo>
                    <a:pt x="851" y="658"/>
                  </a:lnTo>
                  <a:lnTo>
                    <a:pt x="855" y="662"/>
                  </a:lnTo>
                  <a:lnTo>
                    <a:pt x="855" y="670"/>
                  </a:lnTo>
                  <a:lnTo>
                    <a:pt x="855" y="674"/>
                  </a:lnTo>
                  <a:lnTo>
                    <a:pt x="851" y="682"/>
                  </a:lnTo>
                  <a:lnTo>
                    <a:pt x="843" y="686"/>
                  </a:lnTo>
                  <a:lnTo>
                    <a:pt x="839" y="698"/>
                  </a:lnTo>
                  <a:lnTo>
                    <a:pt x="839" y="706"/>
                  </a:lnTo>
                  <a:lnTo>
                    <a:pt x="831" y="714"/>
                  </a:lnTo>
                  <a:lnTo>
                    <a:pt x="823" y="722"/>
                  </a:lnTo>
                  <a:lnTo>
                    <a:pt x="803" y="726"/>
                  </a:lnTo>
                  <a:lnTo>
                    <a:pt x="791" y="730"/>
                  </a:lnTo>
                  <a:lnTo>
                    <a:pt x="787" y="738"/>
                  </a:lnTo>
                  <a:lnTo>
                    <a:pt x="778" y="743"/>
                  </a:lnTo>
                  <a:lnTo>
                    <a:pt x="774" y="759"/>
                  </a:lnTo>
                  <a:lnTo>
                    <a:pt x="762" y="775"/>
                  </a:lnTo>
                  <a:lnTo>
                    <a:pt x="758" y="779"/>
                  </a:lnTo>
                  <a:lnTo>
                    <a:pt x="754" y="787"/>
                  </a:lnTo>
                  <a:lnTo>
                    <a:pt x="738" y="795"/>
                  </a:lnTo>
                  <a:lnTo>
                    <a:pt x="714" y="803"/>
                  </a:lnTo>
                  <a:lnTo>
                    <a:pt x="714" y="811"/>
                  </a:lnTo>
                  <a:lnTo>
                    <a:pt x="710" y="819"/>
                  </a:lnTo>
                  <a:lnTo>
                    <a:pt x="710" y="823"/>
                  </a:lnTo>
                  <a:lnTo>
                    <a:pt x="714" y="827"/>
                  </a:lnTo>
                  <a:lnTo>
                    <a:pt x="710" y="839"/>
                  </a:lnTo>
                  <a:lnTo>
                    <a:pt x="710" y="916"/>
                  </a:lnTo>
                  <a:lnTo>
                    <a:pt x="702" y="920"/>
                  </a:lnTo>
                  <a:lnTo>
                    <a:pt x="694" y="928"/>
                  </a:lnTo>
                  <a:lnTo>
                    <a:pt x="674" y="936"/>
                  </a:lnTo>
                  <a:lnTo>
                    <a:pt x="657" y="952"/>
                  </a:lnTo>
                  <a:lnTo>
                    <a:pt x="613" y="952"/>
                  </a:lnTo>
                  <a:lnTo>
                    <a:pt x="569" y="952"/>
                  </a:lnTo>
                  <a:lnTo>
                    <a:pt x="549" y="968"/>
                  </a:lnTo>
                  <a:lnTo>
                    <a:pt x="540" y="977"/>
                  </a:lnTo>
                  <a:lnTo>
                    <a:pt x="544" y="985"/>
                  </a:lnTo>
                  <a:lnTo>
                    <a:pt x="544" y="989"/>
                  </a:lnTo>
                  <a:lnTo>
                    <a:pt x="524" y="1009"/>
                  </a:lnTo>
                  <a:lnTo>
                    <a:pt x="500" y="1029"/>
                  </a:lnTo>
                  <a:lnTo>
                    <a:pt x="492" y="1029"/>
                  </a:lnTo>
                  <a:lnTo>
                    <a:pt x="484" y="1033"/>
                  </a:lnTo>
                  <a:lnTo>
                    <a:pt x="472" y="1041"/>
                  </a:lnTo>
                  <a:lnTo>
                    <a:pt x="464" y="1049"/>
                  </a:lnTo>
                  <a:lnTo>
                    <a:pt x="452" y="1061"/>
                  </a:lnTo>
                  <a:lnTo>
                    <a:pt x="444" y="1073"/>
                  </a:lnTo>
                  <a:lnTo>
                    <a:pt x="436" y="1073"/>
                  </a:lnTo>
                  <a:lnTo>
                    <a:pt x="419" y="1073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1733" b="1">
                <a:solidFill>
                  <a:prstClr val="black"/>
                </a:solidFill>
              </a:endParaRPr>
            </a:p>
          </p:txBody>
        </p:sp>
        <p:sp>
          <p:nvSpPr>
            <p:cNvPr id="100" name="Text Box 74"/>
            <p:cNvSpPr txBox="1">
              <a:spLocks noChangeArrowheads="1"/>
            </p:cNvSpPr>
            <p:nvPr/>
          </p:nvSpPr>
          <p:spPr bwMode="auto">
            <a:xfrm>
              <a:off x="5706834" y="3039446"/>
              <a:ext cx="1438039" cy="254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Тукаевский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Text Box 75"/>
            <p:cNvSpPr txBox="1">
              <a:spLocks noChangeArrowheads="1"/>
            </p:cNvSpPr>
            <p:nvPr/>
          </p:nvSpPr>
          <p:spPr bwMode="auto">
            <a:xfrm>
              <a:off x="3583362" y="5247826"/>
              <a:ext cx="1523701" cy="26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Нурлатский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Text Box 76"/>
            <p:cNvSpPr txBox="1">
              <a:spLocks noChangeArrowheads="1"/>
            </p:cNvSpPr>
            <p:nvPr/>
          </p:nvSpPr>
          <p:spPr bwMode="auto">
            <a:xfrm>
              <a:off x="5462896" y="5221548"/>
              <a:ext cx="1773399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Лениногорский</a:t>
              </a:r>
            </a:p>
          </p:txBody>
        </p:sp>
        <p:sp>
          <p:nvSpPr>
            <p:cNvPr id="103" name="Text Box 77"/>
            <p:cNvSpPr txBox="1">
              <a:spLocks noChangeArrowheads="1"/>
            </p:cNvSpPr>
            <p:nvPr/>
          </p:nvSpPr>
          <p:spPr bwMode="auto">
            <a:xfrm>
              <a:off x="5309771" y="4494156"/>
              <a:ext cx="1877288" cy="246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Альметьевский</a:t>
              </a:r>
            </a:p>
          </p:txBody>
        </p:sp>
        <p:sp>
          <p:nvSpPr>
            <p:cNvPr id="104" name="Text Box 78"/>
            <p:cNvSpPr txBox="1">
              <a:spLocks noChangeArrowheads="1"/>
            </p:cNvSpPr>
            <p:nvPr/>
          </p:nvSpPr>
          <p:spPr bwMode="auto">
            <a:xfrm>
              <a:off x="5646628" y="3736076"/>
              <a:ext cx="1244842" cy="246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Заинский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Text Box 79"/>
            <p:cNvSpPr txBox="1">
              <a:spLocks noChangeArrowheads="1"/>
            </p:cNvSpPr>
            <p:nvPr/>
          </p:nvSpPr>
          <p:spPr bwMode="auto">
            <a:xfrm>
              <a:off x="4375182" y="2831458"/>
              <a:ext cx="1711431" cy="262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Мамадышский</a:t>
              </a:r>
            </a:p>
          </p:txBody>
        </p:sp>
        <p:sp>
          <p:nvSpPr>
            <p:cNvPr id="106" name="Text Box 80"/>
            <p:cNvSpPr txBox="1">
              <a:spLocks noChangeArrowheads="1"/>
            </p:cNvSpPr>
            <p:nvPr/>
          </p:nvSpPr>
          <p:spPr bwMode="auto">
            <a:xfrm>
              <a:off x="3334860" y="3305088"/>
              <a:ext cx="1707785" cy="24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Р.Слободский</a:t>
              </a:r>
            </a:p>
          </p:txBody>
        </p:sp>
        <p:sp>
          <p:nvSpPr>
            <p:cNvPr id="107" name="Text Box 81"/>
            <p:cNvSpPr txBox="1">
              <a:spLocks noChangeArrowheads="1"/>
            </p:cNvSpPr>
            <p:nvPr/>
          </p:nvSpPr>
          <p:spPr bwMode="auto">
            <a:xfrm>
              <a:off x="3614606" y="1975756"/>
              <a:ext cx="1439862" cy="25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Сабинский</a:t>
              </a:r>
            </a:p>
          </p:txBody>
        </p:sp>
        <p:sp>
          <p:nvSpPr>
            <p:cNvPr id="108" name="Text Box 82"/>
            <p:cNvSpPr txBox="1">
              <a:spLocks noChangeArrowheads="1"/>
            </p:cNvSpPr>
            <p:nvPr/>
          </p:nvSpPr>
          <p:spPr bwMode="auto">
            <a:xfrm>
              <a:off x="3374236" y="2449280"/>
              <a:ext cx="1613009" cy="212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Тюлячинский</a:t>
              </a:r>
            </a:p>
          </p:txBody>
        </p:sp>
        <p:sp>
          <p:nvSpPr>
            <p:cNvPr id="109" name="Text Box 83"/>
            <p:cNvSpPr txBox="1">
              <a:spLocks noChangeArrowheads="1"/>
            </p:cNvSpPr>
            <p:nvPr/>
          </p:nvSpPr>
          <p:spPr bwMode="auto">
            <a:xfrm>
              <a:off x="3038183" y="1779953"/>
              <a:ext cx="1058935" cy="254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Арский</a:t>
              </a:r>
            </a:p>
          </p:txBody>
        </p:sp>
        <p:sp>
          <p:nvSpPr>
            <p:cNvPr id="110" name="Text Box 88"/>
            <p:cNvSpPr txBox="1">
              <a:spLocks noChangeArrowheads="1"/>
            </p:cNvSpPr>
            <p:nvPr/>
          </p:nvSpPr>
          <p:spPr bwMode="auto">
            <a:xfrm>
              <a:off x="1121133" y="3080907"/>
              <a:ext cx="1653106" cy="259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В.Услонский</a:t>
              </a:r>
            </a:p>
          </p:txBody>
        </p:sp>
        <p:sp>
          <p:nvSpPr>
            <p:cNvPr id="111" name="Text Box 90"/>
            <p:cNvSpPr txBox="1">
              <a:spLocks noChangeArrowheads="1"/>
            </p:cNvSpPr>
            <p:nvPr/>
          </p:nvSpPr>
          <p:spPr bwMode="auto">
            <a:xfrm>
              <a:off x="1858743" y="3781861"/>
              <a:ext cx="1786156" cy="24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К.Устьинский</a:t>
              </a:r>
            </a:p>
          </p:txBody>
        </p:sp>
        <p:sp>
          <p:nvSpPr>
            <p:cNvPr id="112" name="Text Box 92"/>
            <p:cNvSpPr txBox="1">
              <a:spLocks noChangeArrowheads="1"/>
            </p:cNvSpPr>
            <p:nvPr/>
          </p:nvSpPr>
          <p:spPr bwMode="auto">
            <a:xfrm>
              <a:off x="1537555" y="4368640"/>
              <a:ext cx="1390651" cy="246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Тетюшский</a:t>
              </a:r>
            </a:p>
          </p:txBody>
        </p:sp>
        <p:sp>
          <p:nvSpPr>
            <p:cNvPr id="113" name="Text Box 94"/>
            <p:cNvSpPr txBox="1">
              <a:spLocks noChangeArrowheads="1"/>
            </p:cNvSpPr>
            <p:nvPr/>
          </p:nvSpPr>
          <p:spPr bwMode="auto">
            <a:xfrm>
              <a:off x="2383300" y="4494596"/>
              <a:ext cx="1332328" cy="25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Спасский</a:t>
              </a:r>
            </a:p>
          </p:txBody>
        </p:sp>
        <p:sp>
          <p:nvSpPr>
            <p:cNvPr id="114" name="Text Box 95"/>
            <p:cNvSpPr txBox="1">
              <a:spLocks noChangeArrowheads="1"/>
            </p:cNvSpPr>
            <p:nvPr/>
          </p:nvSpPr>
          <p:spPr bwMode="auto">
            <a:xfrm>
              <a:off x="2907514" y="4786508"/>
              <a:ext cx="1653107" cy="272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Алькеевский</a:t>
              </a:r>
            </a:p>
          </p:txBody>
        </p:sp>
        <p:sp>
          <p:nvSpPr>
            <p:cNvPr id="115" name="Text Box 96"/>
            <p:cNvSpPr txBox="1">
              <a:spLocks noChangeArrowheads="1"/>
            </p:cNvSpPr>
            <p:nvPr/>
          </p:nvSpPr>
          <p:spPr bwMode="auto">
            <a:xfrm>
              <a:off x="2674565" y="4102042"/>
              <a:ext cx="1726012" cy="270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Алексеевский</a:t>
              </a:r>
            </a:p>
          </p:txBody>
        </p:sp>
        <p:sp>
          <p:nvSpPr>
            <p:cNvPr id="116" name="Text Box 97"/>
            <p:cNvSpPr txBox="1">
              <a:spLocks noChangeArrowheads="1"/>
            </p:cNvSpPr>
            <p:nvPr/>
          </p:nvSpPr>
          <p:spPr bwMode="auto">
            <a:xfrm>
              <a:off x="3627942" y="3738109"/>
              <a:ext cx="1888224" cy="254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Чистопольский</a:t>
              </a:r>
            </a:p>
          </p:txBody>
        </p:sp>
        <p:sp>
          <p:nvSpPr>
            <p:cNvPr id="117" name="Text Box 98"/>
            <p:cNvSpPr txBox="1">
              <a:spLocks noChangeArrowheads="1"/>
            </p:cNvSpPr>
            <p:nvPr/>
          </p:nvSpPr>
          <p:spPr bwMode="auto">
            <a:xfrm>
              <a:off x="3866974" y="4563275"/>
              <a:ext cx="1653107" cy="23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Аксубаевский</a:t>
              </a:r>
            </a:p>
          </p:txBody>
        </p:sp>
        <p:sp>
          <p:nvSpPr>
            <p:cNvPr id="118" name="Text Box 99"/>
            <p:cNvSpPr txBox="1">
              <a:spLocks noChangeArrowheads="1"/>
            </p:cNvSpPr>
            <p:nvPr/>
          </p:nvSpPr>
          <p:spPr bwMode="auto">
            <a:xfrm>
              <a:off x="4328381" y="4048140"/>
              <a:ext cx="1880933" cy="24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Н.Шешминский</a:t>
              </a:r>
            </a:p>
          </p:txBody>
        </p:sp>
        <p:sp>
          <p:nvSpPr>
            <p:cNvPr id="119" name="Text Box 100"/>
            <p:cNvSpPr txBox="1">
              <a:spLocks noChangeArrowheads="1"/>
            </p:cNvSpPr>
            <p:nvPr/>
          </p:nvSpPr>
          <p:spPr bwMode="auto">
            <a:xfrm>
              <a:off x="4544429" y="3482120"/>
              <a:ext cx="1709608" cy="23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Нижнекамский</a:t>
              </a:r>
            </a:p>
          </p:txBody>
        </p:sp>
        <p:sp>
          <p:nvSpPr>
            <p:cNvPr id="120" name="Text Box 101"/>
            <p:cNvSpPr txBox="1">
              <a:spLocks noChangeArrowheads="1"/>
            </p:cNvSpPr>
            <p:nvPr/>
          </p:nvSpPr>
          <p:spPr bwMode="auto">
            <a:xfrm>
              <a:off x="2098854" y="3258507"/>
              <a:ext cx="1512767" cy="23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Лаишевский</a:t>
              </a:r>
            </a:p>
          </p:txBody>
        </p:sp>
        <p:sp>
          <p:nvSpPr>
            <p:cNvPr id="121" name="Text Box 102"/>
            <p:cNvSpPr txBox="1">
              <a:spLocks noChangeArrowheads="1"/>
            </p:cNvSpPr>
            <p:nvPr/>
          </p:nvSpPr>
          <p:spPr bwMode="auto">
            <a:xfrm>
              <a:off x="2337096" y="2738946"/>
              <a:ext cx="2088711" cy="246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Пестречинский</a:t>
              </a:r>
            </a:p>
          </p:txBody>
        </p:sp>
        <p:sp>
          <p:nvSpPr>
            <p:cNvPr id="122" name="Text Box 103"/>
            <p:cNvSpPr txBox="1">
              <a:spLocks noChangeArrowheads="1"/>
            </p:cNvSpPr>
            <p:nvPr/>
          </p:nvSpPr>
          <p:spPr bwMode="auto">
            <a:xfrm>
              <a:off x="4738313" y="4931465"/>
              <a:ext cx="1955660" cy="23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Черемшанский</a:t>
              </a:r>
            </a:p>
          </p:txBody>
        </p:sp>
        <p:sp>
          <p:nvSpPr>
            <p:cNvPr id="123" name="Text Box 104"/>
            <p:cNvSpPr txBox="1">
              <a:spLocks noChangeArrowheads="1"/>
            </p:cNvSpPr>
            <p:nvPr/>
          </p:nvSpPr>
          <p:spPr bwMode="auto">
            <a:xfrm>
              <a:off x="4953313" y="2426327"/>
              <a:ext cx="1490895" cy="246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Елабужский</a:t>
              </a:r>
            </a:p>
          </p:txBody>
        </p:sp>
        <p:sp>
          <p:nvSpPr>
            <p:cNvPr id="124" name="Text Box 138"/>
            <p:cNvSpPr txBox="1">
              <a:spLocks noChangeArrowheads="1"/>
            </p:cNvSpPr>
            <p:nvPr/>
          </p:nvSpPr>
          <p:spPr bwMode="auto">
            <a:xfrm>
              <a:off x="2023259" y="2556090"/>
              <a:ext cx="962025" cy="298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6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Казань</a:t>
              </a:r>
            </a:p>
          </p:txBody>
        </p:sp>
        <p:sp>
          <p:nvSpPr>
            <p:cNvPr id="125" name="Text Box 150"/>
            <p:cNvSpPr txBox="1">
              <a:spLocks noChangeArrowheads="1"/>
            </p:cNvSpPr>
            <p:nvPr/>
          </p:nvSpPr>
          <p:spPr bwMode="auto">
            <a:xfrm>
              <a:off x="6426294" y="3593669"/>
              <a:ext cx="1773399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Сармановский</a:t>
              </a:r>
            </a:p>
          </p:txBody>
        </p:sp>
        <p:sp>
          <p:nvSpPr>
            <p:cNvPr id="126" name="Text Box 152"/>
            <p:cNvSpPr txBox="1">
              <a:spLocks noChangeArrowheads="1"/>
            </p:cNvSpPr>
            <p:nvPr/>
          </p:nvSpPr>
          <p:spPr bwMode="auto">
            <a:xfrm>
              <a:off x="6803843" y="3077666"/>
              <a:ext cx="1775221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Мензелинский</a:t>
              </a:r>
            </a:p>
          </p:txBody>
        </p:sp>
        <p:sp>
          <p:nvSpPr>
            <p:cNvPr id="127" name="Text Box 71"/>
            <p:cNvSpPr txBox="1">
              <a:spLocks noChangeArrowheads="1"/>
            </p:cNvSpPr>
            <p:nvPr/>
          </p:nvSpPr>
          <p:spPr bwMode="auto">
            <a:xfrm>
              <a:off x="3253415" y="1196872"/>
              <a:ext cx="1678624" cy="288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Балтасинский</a:t>
              </a:r>
            </a:p>
          </p:txBody>
        </p:sp>
        <p:sp>
          <p:nvSpPr>
            <p:cNvPr id="128" name="Text Box 72"/>
            <p:cNvSpPr txBox="1">
              <a:spLocks noChangeArrowheads="1"/>
            </p:cNvSpPr>
            <p:nvPr/>
          </p:nvSpPr>
          <p:spPr bwMode="auto">
            <a:xfrm>
              <a:off x="4117176" y="1744056"/>
              <a:ext cx="1438038" cy="243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Кукморский</a:t>
              </a:r>
            </a:p>
          </p:txBody>
        </p:sp>
        <p:sp>
          <p:nvSpPr>
            <p:cNvPr id="129" name="Text Box 73"/>
            <p:cNvSpPr txBox="1">
              <a:spLocks noChangeArrowheads="1"/>
            </p:cNvSpPr>
            <p:nvPr/>
          </p:nvSpPr>
          <p:spPr bwMode="auto">
            <a:xfrm>
              <a:off x="5279709" y="2096313"/>
              <a:ext cx="1884578" cy="246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Менделеевский</a:t>
              </a:r>
            </a:p>
          </p:txBody>
        </p:sp>
        <p:sp>
          <p:nvSpPr>
            <p:cNvPr id="130" name="Text Box 84"/>
            <p:cNvSpPr txBox="1">
              <a:spLocks noChangeArrowheads="1"/>
            </p:cNvSpPr>
            <p:nvPr/>
          </p:nvSpPr>
          <p:spPr bwMode="auto">
            <a:xfrm>
              <a:off x="2032297" y="2083103"/>
              <a:ext cx="1438038" cy="2805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В.Горский</a:t>
              </a:r>
            </a:p>
          </p:txBody>
        </p:sp>
        <p:sp>
          <p:nvSpPr>
            <p:cNvPr id="131" name="Text Box 85"/>
            <p:cNvSpPr txBox="1">
              <a:spLocks noChangeArrowheads="1"/>
            </p:cNvSpPr>
            <p:nvPr/>
          </p:nvSpPr>
          <p:spPr bwMode="auto">
            <a:xfrm>
              <a:off x="2020296" y="1455018"/>
              <a:ext cx="1328682" cy="267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Атнинский</a:t>
              </a:r>
            </a:p>
          </p:txBody>
        </p:sp>
        <p:sp>
          <p:nvSpPr>
            <p:cNvPr id="132" name="Text Box 86"/>
            <p:cNvSpPr txBox="1">
              <a:spLocks noChangeArrowheads="1"/>
            </p:cNvSpPr>
            <p:nvPr/>
          </p:nvSpPr>
          <p:spPr bwMode="auto">
            <a:xfrm>
              <a:off x="1092113" y="2349575"/>
              <a:ext cx="1439863" cy="254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З.Дольский</a:t>
              </a:r>
            </a:p>
          </p:txBody>
        </p:sp>
        <p:sp>
          <p:nvSpPr>
            <p:cNvPr id="133" name="Text Box 87"/>
            <p:cNvSpPr txBox="1">
              <a:spLocks noChangeArrowheads="1"/>
            </p:cNvSpPr>
            <p:nvPr/>
          </p:nvSpPr>
          <p:spPr bwMode="auto">
            <a:xfrm>
              <a:off x="-30079" y="3480953"/>
              <a:ext cx="1356021" cy="25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Кайбицкий</a:t>
              </a:r>
            </a:p>
          </p:txBody>
        </p:sp>
        <p:sp>
          <p:nvSpPr>
            <p:cNvPr id="134" name="Text Box 89"/>
            <p:cNvSpPr txBox="1">
              <a:spLocks noChangeArrowheads="1"/>
            </p:cNvSpPr>
            <p:nvPr/>
          </p:nvSpPr>
          <p:spPr bwMode="auto">
            <a:xfrm>
              <a:off x="71873" y="3838144"/>
              <a:ext cx="1643994" cy="238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Апастовский</a:t>
              </a:r>
            </a:p>
          </p:txBody>
        </p:sp>
        <p:sp>
          <p:nvSpPr>
            <p:cNvPr id="135" name="Text Box 91"/>
            <p:cNvSpPr txBox="1">
              <a:spLocks noChangeArrowheads="1"/>
            </p:cNvSpPr>
            <p:nvPr/>
          </p:nvSpPr>
          <p:spPr bwMode="auto">
            <a:xfrm>
              <a:off x="427394" y="4228516"/>
              <a:ext cx="1217503" cy="236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Буинский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Text Box 93"/>
            <p:cNvSpPr txBox="1">
              <a:spLocks noChangeArrowheads="1"/>
            </p:cNvSpPr>
            <p:nvPr/>
          </p:nvSpPr>
          <p:spPr bwMode="auto">
            <a:xfrm>
              <a:off x="-695649" y="4841462"/>
              <a:ext cx="1984822" cy="303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Дрожжановский</a:t>
              </a:r>
            </a:p>
          </p:txBody>
        </p:sp>
        <p:sp>
          <p:nvSpPr>
            <p:cNvPr id="137" name="Text Box 139"/>
            <p:cNvSpPr txBox="1">
              <a:spLocks noChangeArrowheads="1"/>
            </p:cNvSpPr>
            <p:nvPr/>
          </p:nvSpPr>
          <p:spPr bwMode="auto">
            <a:xfrm>
              <a:off x="6355211" y="1858657"/>
              <a:ext cx="1609364" cy="246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Агрызский</a:t>
              </a:r>
            </a:p>
          </p:txBody>
        </p:sp>
        <p:sp>
          <p:nvSpPr>
            <p:cNvPr id="138" name="Text Box 142"/>
            <p:cNvSpPr txBox="1">
              <a:spLocks noChangeArrowheads="1"/>
            </p:cNvSpPr>
            <p:nvPr/>
          </p:nvSpPr>
          <p:spPr bwMode="auto">
            <a:xfrm>
              <a:off x="6864856" y="5406976"/>
              <a:ext cx="1904625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Бугульминский</a:t>
              </a:r>
            </a:p>
          </p:txBody>
        </p:sp>
        <p:sp>
          <p:nvSpPr>
            <p:cNvPr id="139" name="Text Box 144"/>
            <p:cNvSpPr txBox="1">
              <a:spLocks noChangeArrowheads="1"/>
            </p:cNvSpPr>
            <p:nvPr/>
          </p:nvSpPr>
          <p:spPr bwMode="auto">
            <a:xfrm>
              <a:off x="7522162" y="5687794"/>
              <a:ext cx="1534639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Бавлинский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Text Box 148"/>
            <p:cNvSpPr txBox="1">
              <a:spLocks noChangeArrowheads="1"/>
            </p:cNvSpPr>
            <p:nvPr/>
          </p:nvSpPr>
          <p:spPr bwMode="auto">
            <a:xfrm>
              <a:off x="6966147" y="4353748"/>
              <a:ext cx="1773398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Азнакаевский</a:t>
              </a:r>
            </a:p>
          </p:txBody>
        </p:sp>
        <p:sp>
          <p:nvSpPr>
            <p:cNvPr id="141" name="Text Box 156"/>
            <p:cNvSpPr txBox="1">
              <a:spLocks noChangeArrowheads="1"/>
            </p:cNvSpPr>
            <p:nvPr/>
          </p:nvSpPr>
          <p:spPr bwMode="auto">
            <a:xfrm>
              <a:off x="7148482" y="3909353"/>
              <a:ext cx="1817141" cy="239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Муслюмовский</a:t>
              </a:r>
            </a:p>
          </p:txBody>
        </p:sp>
        <p:sp>
          <p:nvSpPr>
            <p:cNvPr id="142" name="Text Box 148"/>
            <p:cNvSpPr txBox="1">
              <a:spLocks noChangeArrowheads="1"/>
            </p:cNvSpPr>
            <p:nvPr/>
          </p:nvSpPr>
          <p:spPr bwMode="auto">
            <a:xfrm>
              <a:off x="7396005" y="5123705"/>
              <a:ext cx="1553005" cy="337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Ютазинский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Text Box 139"/>
            <p:cNvSpPr txBox="1">
              <a:spLocks noChangeArrowheads="1"/>
            </p:cNvSpPr>
            <p:nvPr/>
          </p:nvSpPr>
          <p:spPr bwMode="auto">
            <a:xfrm>
              <a:off x="7573966" y="2797970"/>
              <a:ext cx="1753582" cy="326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5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Актанышский</a:t>
              </a:r>
              <a:endPara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Овал 11"/>
          <p:cNvSpPr/>
          <p:nvPr/>
        </p:nvSpPr>
        <p:spPr>
          <a:xfrm>
            <a:off x="9153584" y="2298635"/>
            <a:ext cx="410383" cy="275823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43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348238" y="4837584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488123" y="3786381"/>
            <a:ext cx="410383" cy="275823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37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220918" y="2260377"/>
            <a:ext cx="410383" cy="27582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595443" y="1869382"/>
            <a:ext cx="410383" cy="275823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Овал 16"/>
          <p:cNvSpPr/>
          <p:nvPr/>
        </p:nvSpPr>
        <p:spPr>
          <a:xfrm>
            <a:off x="6124427" y="5537428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502788" y="4776266"/>
            <a:ext cx="410383" cy="275823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32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730703" y="3140110"/>
            <a:ext cx="410383" cy="275823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640474" y="1637919"/>
            <a:ext cx="410383" cy="275823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978302" y="4595991"/>
            <a:ext cx="410383" cy="275823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580659" y="4711903"/>
            <a:ext cx="410383" cy="275823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154315" y="5179572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085243" y="3487137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633686" y="4010808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35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087576" y="4044321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690431" y="3384217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39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9787662" y="3675091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810190" y="4338900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42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963015" y="3149933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34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9796824" y="4867317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31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465464" y="4400757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909667" y="3083215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5917022" y="2800765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9384710" y="5879173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41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205596" y="3834155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948494" y="5164672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33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702107" y="2749939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920515" y="4069753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858687" y="2332744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258548" y="5036653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738686" y="2134824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3" name="Овал 42"/>
          <p:cNvSpPr/>
          <p:nvPr/>
        </p:nvSpPr>
        <p:spPr>
          <a:xfrm>
            <a:off x="8176808" y="2507697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24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4573340" y="2483748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9263018" y="3415933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3502804" y="2665076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0291720" y="3240559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8917944" y="5675341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ru-RU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9125348" y="4727464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153359" y="4094455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38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758384" y="3585083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8131410" y="4750975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7971618" y="5496729"/>
            <a:ext cx="410383" cy="27582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8411658" y="3388015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2" name="Овал 151"/>
          <p:cNvSpPr/>
          <p:nvPr/>
        </p:nvSpPr>
        <p:spPr>
          <a:xfrm>
            <a:off x="938824" y="6279786"/>
            <a:ext cx="410383" cy="275824"/>
          </a:xfrm>
          <a:prstGeom prst="ellipse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3" name="Овал 152"/>
          <p:cNvSpPr/>
          <p:nvPr/>
        </p:nvSpPr>
        <p:spPr>
          <a:xfrm>
            <a:off x="1679245" y="6282346"/>
            <a:ext cx="410383" cy="275824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8247" y="6205100"/>
            <a:ext cx="407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…         - место в рейтинге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576" y="285438"/>
            <a:ext cx="11654432" cy="59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2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Рейтинг районов по производственно-экономическим </a:t>
            </a:r>
            <a:endParaRPr lang="ru-RU" sz="2200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144000" algn="ctr">
              <a:lnSpc>
                <a:spcPts val="3000"/>
              </a:lnSpc>
            </a:pPr>
            <a:r>
              <a:rPr lang="ru-RU" sz="22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показателям </a:t>
            </a:r>
            <a:r>
              <a:rPr lang="ru-RU" sz="22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за </a:t>
            </a:r>
            <a:r>
              <a:rPr lang="ru-RU" sz="22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2021 </a:t>
            </a: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r>
              <a:rPr lang="ru-RU" sz="22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(с комплексами)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aphicFrame>
        <p:nvGraphicFramePr>
          <p:cNvPr id="193" name="Таблица 1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26073"/>
              </p:ext>
            </p:extLst>
          </p:nvPr>
        </p:nvGraphicFramePr>
        <p:xfrm>
          <a:off x="709328" y="1254537"/>
          <a:ext cx="3699206" cy="4903411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2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2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0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+, -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2020г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Тукаевский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Атнинский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Зеленодольский</a:t>
                      </a:r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Мамадышский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Балтасинский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Буинский</a:t>
                      </a:r>
                      <a:endParaRPr lang="ru-RU" sz="1400" b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Лаишевский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Сабинский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Кукморский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Пестречинский</a:t>
                      </a:r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008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Нижнекамский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Актанышский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Тетюшский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0</a:t>
                      </a:r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Муслюмовский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ru-RU" sz="1400" b="0" u="none" strike="noStrike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Аксубаевский</a:t>
                      </a:r>
                      <a:endParaRPr lang="ru-RU" sz="1400" b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007E39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95" name="Стрелка вверх 194"/>
          <p:cNvSpPr/>
          <p:nvPr/>
        </p:nvSpPr>
        <p:spPr>
          <a:xfrm flipV="1">
            <a:off x="4121754" y="2126241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aphicFrame>
        <p:nvGraphicFramePr>
          <p:cNvPr id="196" name="Таблица 1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42314"/>
              </p:ext>
            </p:extLst>
          </p:nvPr>
        </p:nvGraphicFramePr>
        <p:xfrm>
          <a:off x="4558624" y="1254537"/>
          <a:ext cx="3744416" cy="4958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6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+, -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2020г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Алькеевский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Елабужский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Мензелинский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Дрожжановский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Высокогорский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Чистопольский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Алексеевский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Тюлячинский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Нурлатский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28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Азнакаевский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Лениногорский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D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197" name="Таблица 1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76337"/>
              </p:ext>
            </p:extLst>
          </p:nvPr>
        </p:nvGraphicFramePr>
        <p:xfrm>
          <a:off x="8397642" y="1254537"/>
          <a:ext cx="3709366" cy="4985323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626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0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+, -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2020г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160" marR="1016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30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Бугульминский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31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Ютазинский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Спасский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Черемшанский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Р.Слободский 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Сармановский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Кайбицкий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Апастовский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К.Устьинский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39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В.Услонский 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Альметьевский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41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Бавлинский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42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Новошешминский</a:t>
                      </a:r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8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43</a:t>
                      </a:r>
                    </a:p>
                  </a:txBody>
                  <a:tcPr marL="10160" marR="10160" marT="9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Агрызский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99" name="Стрелка вверх 198"/>
          <p:cNvSpPr/>
          <p:nvPr/>
        </p:nvSpPr>
        <p:spPr>
          <a:xfrm>
            <a:off x="4121754" y="2699818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1" name="Стрелка вверх 200"/>
          <p:cNvSpPr/>
          <p:nvPr/>
        </p:nvSpPr>
        <p:spPr>
          <a:xfrm>
            <a:off x="4121754" y="3281628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3" name="Стрелка вверх 202"/>
          <p:cNvSpPr/>
          <p:nvPr/>
        </p:nvSpPr>
        <p:spPr>
          <a:xfrm flipV="1">
            <a:off x="4121754" y="3878567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5" name="Стрелка вверх 204"/>
          <p:cNvSpPr/>
          <p:nvPr/>
        </p:nvSpPr>
        <p:spPr>
          <a:xfrm flipV="1">
            <a:off x="4121754" y="5055906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7" name="Стрелка вверх 206"/>
          <p:cNvSpPr/>
          <p:nvPr/>
        </p:nvSpPr>
        <p:spPr>
          <a:xfrm flipV="1">
            <a:off x="4121753" y="5642838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0" name="Стрелка вверх 209"/>
          <p:cNvSpPr/>
          <p:nvPr/>
        </p:nvSpPr>
        <p:spPr>
          <a:xfrm>
            <a:off x="4121753" y="5914790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1" name="Стрелка вверх 210"/>
          <p:cNvSpPr/>
          <p:nvPr/>
        </p:nvSpPr>
        <p:spPr>
          <a:xfrm>
            <a:off x="8045489" y="216382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3" name="Стрелка вверх 212"/>
          <p:cNvSpPr/>
          <p:nvPr/>
        </p:nvSpPr>
        <p:spPr>
          <a:xfrm flipV="1">
            <a:off x="8045489" y="251251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6" name="Стрелка вверх 215"/>
          <p:cNvSpPr/>
          <p:nvPr/>
        </p:nvSpPr>
        <p:spPr>
          <a:xfrm flipV="1">
            <a:off x="8045489" y="3458304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8" name="Стрелка вверх 217"/>
          <p:cNvSpPr/>
          <p:nvPr/>
        </p:nvSpPr>
        <p:spPr>
          <a:xfrm>
            <a:off x="8045489" y="4387237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1" name="Стрелка вверх 220"/>
          <p:cNvSpPr/>
          <p:nvPr/>
        </p:nvSpPr>
        <p:spPr>
          <a:xfrm flipV="1">
            <a:off x="8045487" y="5351216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3" name="Стрелка вверх 222"/>
          <p:cNvSpPr/>
          <p:nvPr/>
        </p:nvSpPr>
        <p:spPr>
          <a:xfrm flipV="1">
            <a:off x="8045487" y="595962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8" name="Стрелка вверх 227"/>
          <p:cNvSpPr/>
          <p:nvPr/>
        </p:nvSpPr>
        <p:spPr>
          <a:xfrm flipV="1">
            <a:off x="11865831" y="4095314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9" name="Стрелка вверх 228"/>
          <p:cNvSpPr/>
          <p:nvPr/>
        </p:nvSpPr>
        <p:spPr>
          <a:xfrm flipV="1">
            <a:off x="11865830" y="504146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0" name="Стрелка вверх 229"/>
          <p:cNvSpPr/>
          <p:nvPr/>
        </p:nvSpPr>
        <p:spPr>
          <a:xfrm>
            <a:off x="11865831" y="2496902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2" name="Стрелка вверх 231"/>
          <p:cNvSpPr/>
          <p:nvPr/>
        </p:nvSpPr>
        <p:spPr>
          <a:xfrm>
            <a:off x="4121754" y="3572180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3" name="Стрелка вверх 232"/>
          <p:cNvSpPr/>
          <p:nvPr/>
        </p:nvSpPr>
        <p:spPr>
          <a:xfrm flipV="1">
            <a:off x="4121754" y="4181378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5" name="Стрелка вверх 234"/>
          <p:cNvSpPr/>
          <p:nvPr/>
        </p:nvSpPr>
        <p:spPr>
          <a:xfrm>
            <a:off x="4121754" y="4453330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6" name="Стрелка вверх 235"/>
          <p:cNvSpPr/>
          <p:nvPr/>
        </p:nvSpPr>
        <p:spPr>
          <a:xfrm flipV="1">
            <a:off x="4121754" y="4765714"/>
            <a:ext cx="126396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7" name="Стрелка вверх 236"/>
          <p:cNvSpPr/>
          <p:nvPr/>
        </p:nvSpPr>
        <p:spPr>
          <a:xfrm>
            <a:off x="8046725" y="2848356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8" name="Стрелка вверх 237"/>
          <p:cNvSpPr/>
          <p:nvPr/>
        </p:nvSpPr>
        <p:spPr>
          <a:xfrm>
            <a:off x="8045489" y="3758425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9" name="Стрелка вверх 238"/>
          <p:cNvSpPr/>
          <p:nvPr/>
        </p:nvSpPr>
        <p:spPr>
          <a:xfrm>
            <a:off x="8045489" y="4052407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0" name="Стрелка вверх 239"/>
          <p:cNvSpPr/>
          <p:nvPr/>
        </p:nvSpPr>
        <p:spPr>
          <a:xfrm flipV="1">
            <a:off x="8045488" y="501573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1" name="Стрелка вверх 240"/>
          <p:cNvSpPr/>
          <p:nvPr/>
        </p:nvSpPr>
        <p:spPr>
          <a:xfrm flipV="1">
            <a:off x="8045487" y="566025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2" name="Стрелка вверх 241"/>
          <p:cNvSpPr/>
          <p:nvPr/>
        </p:nvSpPr>
        <p:spPr>
          <a:xfrm flipV="1">
            <a:off x="11865831" y="2188594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3" name="Стрелка вверх 242"/>
          <p:cNvSpPr/>
          <p:nvPr/>
        </p:nvSpPr>
        <p:spPr>
          <a:xfrm flipV="1">
            <a:off x="11865831" y="3150988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4" name="Стрелка вверх 243"/>
          <p:cNvSpPr/>
          <p:nvPr/>
        </p:nvSpPr>
        <p:spPr>
          <a:xfrm flipV="1">
            <a:off x="11865831" y="3442051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5" name="Стрелка вверх 244"/>
          <p:cNvSpPr/>
          <p:nvPr/>
        </p:nvSpPr>
        <p:spPr>
          <a:xfrm>
            <a:off x="11865831" y="4397460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6" name="Стрелка вверх 245"/>
          <p:cNvSpPr/>
          <p:nvPr/>
        </p:nvSpPr>
        <p:spPr>
          <a:xfrm>
            <a:off x="11865830" y="4719413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7" name="Стрелка вверх 246"/>
          <p:cNvSpPr/>
          <p:nvPr/>
        </p:nvSpPr>
        <p:spPr>
          <a:xfrm flipV="1">
            <a:off x="11865830" y="536714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8" name="Стрелка вверх 247"/>
          <p:cNvSpPr/>
          <p:nvPr/>
        </p:nvSpPr>
        <p:spPr>
          <a:xfrm flipV="1">
            <a:off x="11865830" y="5682669"/>
            <a:ext cx="126000" cy="164316"/>
          </a:xfrm>
          <a:prstGeom prst="upArrow">
            <a:avLst>
              <a:gd name="adj1" fmla="val 50000"/>
              <a:gd name="adj2" fmla="val 7098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0" name="TextBox 39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60132" y="3013802"/>
            <a:ext cx="970773" cy="430885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Зерно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0908" y="4599755"/>
            <a:ext cx="1567054" cy="615551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3,5%</a:t>
            </a:r>
            <a:endParaRPr lang="ru-RU" sz="32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5804" y="4628666"/>
            <a:ext cx="1474012" cy="615551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6,1%</a:t>
            </a:r>
            <a:endParaRPr lang="ru-RU" sz="32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563" y="234319"/>
            <a:ext cx="11659437" cy="1048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44000">
              <a:lnSpc>
                <a:spcPts val="3000"/>
              </a:lnSpc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Производство продукции сельского хозяйства</a:t>
            </a:r>
          </a:p>
          <a:p>
            <a:pPr marL="144000">
              <a:lnSpc>
                <a:spcPts val="3000"/>
              </a:lnSpc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среди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регионов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Российской федерации </a:t>
            </a:r>
          </a:p>
        </p:txBody>
      </p:sp>
      <p:pic>
        <p:nvPicPr>
          <p:cNvPr id="13" name="Picture 4" descr="https://www.nicepng.com/png/full/50-508648_beet-filled-icon-art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45" y="2222876"/>
            <a:ext cx="632805" cy="7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cdn.onlinewebfonts.com/svg/download_44341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61" y="2222485"/>
            <a:ext cx="901062" cy="7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38461" y="3013802"/>
            <a:ext cx="1623733" cy="738662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Мясо скота 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и птицы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22" l="4348" r="96522">
                        <a14:foregroundMark x1="34457" y1="27881" x2="34457" y2="27881"/>
                        <a14:foregroundMark x1="44022" y1="57993" x2="44022" y2="57993"/>
                        <a14:foregroundMark x1="47391" y1="75093" x2="47391" y2="75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2900" y="2231816"/>
            <a:ext cx="834209" cy="731746"/>
          </a:xfrm>
          <a:prstGeom prst="rect">
            <a:avLst/>
          </a:prstGeom>
        </p:spPr>
      </p:pic>
      <p:pic>
        <p:nvPicPr>
          <p:cNvPr id="21" name="Picture 12" descr="https://w7.pngwing.com/pngs/465/721/png-transparent-computer-icons-cereal-wheat-logo-miscellaneous-food-company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5771" y1="12992" x2="85771" y2="12992"/>
                        <a14:foregroundMark x1="85771" y1="35827" x2="85771" y2="35827"/>
                        <a14:foregroundMark x1="61265" y1="12992" x2="61265" y2="12992"/>
                        <a14:foregroundMark x1="51779" y1="24803" x2="51779" y2="24803"/>
                        <a14:foregroundMark x1="54545" y1="63386" x2="54545" y2="63386"/>
                        <a14:foregroundMark x1="41107" y1="81102" x2="41107" y2="81102"/>
                        <a14:foregroundMark x1="18182" y1="60236" x2="18182" y2="60236"/>
                        <a14:foregroundMark x1="39921" y1="45669" x2="39921" y2="45669"/>
                        <a14:foregroundMark x1="13834" y1="85433" x2="13834" y2="85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55" y="2195557"/>
            <a:ext cx="766339" cy="7680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1101589" y="3801348"/>
            <a:ext cx="1271659" cy="695325"/>
          </a:xfrm>
          <a:prstGeom prst="downArrowCallout">
            <a:avLst>
              <a:gd name="adj1" fmla="val 50000"/>
              <a:gd name="adj2" fmla="val 42808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Выноска со стрелкой вниз 34"/>
          <p:cNvSpPr/>
          <p:nvPr/>
        </p:nvSpPr>
        <p:spPr>
          <a:xfrm>
            <a:off x="2989950" y="3775272"/>
            <a:ext cx="1271659" cy="695325"/>
          </a:xfrm>
          <a:prstGeom prst="downArrowCallout">
            <a:avLst>
              <a:gd name="adj1" fmla="val 50000"/>
              <a:gd name="adj2" fmla="val 42808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Выноска со стрелкой вниз 36"/>
          <p:cNvSpPr/>
          <p:nvPr/>
        </p:nvSpPr>
        <p:spPr>
          <a:xfrm>
            <a:off x="4878311" y="3775272"/>
            <a:ext cx="1271659" cy="695325"/>
          </a:xfrm>
          <a:prstGeom prst="downArrowCallout">
            <a:avLst>
              <a:gd name="adj1" fmla="val 50000"/>
              <a:gd name="adj2" fmla="val 42808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место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Выноска со стрелкой вниз 38"/>
          <p:cNvSpPr/>
          <p:nvPr/>
        </p:nvSpPr>
        <p:spPr>
          <a:xfrm>
            <a:off x="6766672" y="3755200"/>
            <a:ext cx="1271659" cy="695325"/>
          </a:xfrm>
          <a:prstGeom prst="downArrowCallout">
            <a:avLst>
              <a:gd name="adj1" fmla="val 50000"/>
              <a:gd name="adj2" fmla="val 42808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место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Выноска со стрелкой вниз 40"/>
          <p:cNvSpPr/>
          <p:nvPr/>
        </p:nvSpPr>
        <p:spPr>
          <a:xfrm>
            <a:off x="8655033" y="3766572"/>
            <a:ext cx="1271659" cy="695325"/>
          </a:xfrm>
          <a:prstGeom prst="downArrowCallout">
            <a:avLst>
              <a:gd name="adj1" fmla="val 50000"/>
              <a:gd name="adj2" fmla="val 42808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место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Выноска со стрелкой вниз 44"/>
          <p:cNvSpPr/>
          <p:nvPr/>
        </p:nvSpPr>
        <p:spPr>
          <a:xfrm>
            <a:off x="10543393" y="3752464"/>
            <a:ext cx="1271659" cy="695325"/>
          </a:xfrm>
          <a:prstGeom prst="downArrowCallout">
            <a:avLst>
              <a:gd name="adj1" fmla="val 50000"/>
              <a:gd name="adj2" fmla="val 42808"/>
              <a:gd name="adj3" fmla="val 25000"/>
              <a:gd name="adj4" fmla="val 649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место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12487" y="2224372"/>
            <a:ext cx="769530" cy="739190"/>
            <a:chOff x="1222128" y="1875258"/>
            <a:chExt cx="769530" cy="739190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3111" r="67333"/>
                      </a14:imgEffect>
                    </a14:imgLayer>
                  </a14:imgProps>
                </a:ext>
              </a:extLst>
            </a:blip>
            <a:srcRect l="32820" r="31591"/>
            <a:stretch/>
          </p:blipFill>
          <p:spPr>
            <a:xfrm>
              <a:off x="1536347" y="1875258"/>
              <a:ext cx="455311" cy="739190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33111" r="67333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l="32820" r="31591"/>
            <a:stretch/>
          </p:blipFill>
          <p:spPr>
            <a:xfrm>
              <a:off x="1222128" y="2087063"/>
              <a:ext cx="314219" cy="510129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1050789" y="3013802"/>
            <a:ext cx="1292926" cy="430885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Молоко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23962" y="3013802"/>
            <a:ext cx="1559652" cy="430885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Картофель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7316" y="4586245"/>
            <a:ext cx="1567054" cy="615551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6,8%</a:t>
            </a:r>
            <a:endParaRPr lang="ru-RU" sz="32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91870" y="4593000"/>
            <a:ext cx="1567019" cy="615551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3,4%</a:t>
            </a:r>
            <a:endParaRPr lang="ru-RU" sz="32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535854" y="3013802"/>
            <a:ext cx="1482131" cy="738662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Сахарная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свекла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475460" y="4602801"/>
            <a:ext cx="1567054" cy="615551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2,0%</a:t>
            </a:r>
            <a:endParaRPr lang="ru-RU" sz="32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904341" y="3013802"/>
            <a:ext cx="1189366" cy="430885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Яйцо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686389" y="4599755"/>
            <a:ext cx="1567019" cy="615551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3,3%</a:t>
            </a:r>
            <a:endParaRPr lang="ru-RU" sz="32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08" y="2117730"/>
            <a:ext cx="845832" cy="84583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29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100" y="341270"/>
            <a:ext cx="11645899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000" algn="ctr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Плановые 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показатели на 2022 год</a:t>
            </a:r>
            <a:endParaRPr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01028"/>
              </p:ext>
            </p:extLst>
          </p:nvPr>
        </p:nvGraphicFramePr>
        <p:xfrm>
          <a:off x="1596954" y="1531989"/>
          <a:ext cx="9716618" cy="1866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8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spc="-2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Сельское хозяйство</a:t>
                      </a:r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kern="1200" spc="-2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rgbClr val="4A8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Продукция сельского хозяйства, млрд </a:t>
                      </a:r>
                      <a:r>
                        <a:rPr lang="ru-RU" sz="1600" strike="sng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</a:t>
                      </a: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257,4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Индекс производства продукции сельского хозяйства, %</a:t>
                      </a: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110,7</a:t>
                      </a:r>
                      <a:endParaRPr lang="ru-RU" sz="1600" b="1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9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Индекс производства продукции растениеводства,% </a:t>
                      </a: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126,0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6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Индекс производства продукции животноводства, %</a:t>
                      </a: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03099"/>
              </p:ext>
            </p:extLst>
          </p:nvPr>
        </p:nvGraphicFramePr>
        <p:xfrm>
          <a:off x="1596954" y="4166016"/>
          <a:ext cx="9700635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6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kern="1200" spc="-2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Перерабатывающая и пищевая промышленность</a:t>
                      </a:r>
                    </a:p>
                  </a:txBody>
                  <a:tcP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1" kern="1200" spc="-20" dirty="0" smtClean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solidFill>
                      <a:srgbClr val="4A8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dirty="0" smtClean="0">
                          <a:effectLst/>
                          <a:latin typeface="Arial"/>
                          <a:cs typeface="Arial"/>
                        </a:rPr>
                        <a:t>Объем</a:t>
                      </a:r>
                      <a:r>
                        <a:rPr lang="ru-RU" sz="1600" u="none" baseline="0" dirty="0" smtClean="0">
                          <a:effectLst/>
                          <a:latin typeface="Arial"/>
                          <a:cs typeface="Arial"/>
                        </a:rPr>
                        <a:t> отгруженных товаров собственного производства, млрд </a:t>
                      </a:r>
                      <a:r>
                        <a:rPr lang="ru-RU" sz="1600" u="none" strike="sngStrike" baseline="0" dirty="0" smtClean="0">
                          <a:effectLst/>
                          <a:latin typeface="Arial"/>
                          <a:cs typeface="Arial"/>
                        </a:rPr>
                        <a:t>Р</a:t>
                      </a:r>
                      <a:endParaRPr lang="ru-RU" sz="1600" u="none" strike="sngStrike" dirty="0" smtClean="0"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251,9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Индекс производства, %</a:t>
                      </a:r>
                    </a:p>
                  </a:txBody>
                  <a:tcPr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12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8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3342" y="407588"/>
            <a:ext cx="11636187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ПРОИЗВОДСТВО ПРОДУКЦИИ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РАСТЕНИЕВОДСТВА В 2021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.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053" y="2406615"/>
            <a:ext cx="1897308" cy="1231104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Картофель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871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тыс.тн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(168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ц/га)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053" y="5205235"/>
            <a:ext cx="4299628" cy="1231104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Заготовлено кормов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1,1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к.ед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 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усл.гол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скота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21,6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ц.к.ед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174" name="Picture 6" descr="http://cdn.onlinewebfonts.com/svg/download_44341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53" y="1565453"/>
            <a:ext cx="889990" cy="73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img2.freepng.ru/20180511/gje/kisspng-hay-computer-icons-straw-bale-agriculture-5af52b12e0e880.668274071526016786921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5" b="99231" l="15222" r="80556">
                        <a14:foregroundMark x1="42444" y1="24231" x2="42444" y2="24231"/>
                        <a14:foregroundMark x1="41444" y1="62115" x2="41444" y2="62115"/>
                        <a14:foregroundMark x1="48778" y1="29038" x2="49444" y2="29038"/>
                        <a14:foregroundMark x1="58111" y1="58462" x2="58111" y2="58462"/>
                        <a14:foregroundMark x1="61556" y1="66154" x2="61556" y2="66154"/>
                        <a14:foregroundMark x1="36556" y1="65962" x2="36556" y2="65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4"/>
          <a:stretch/>
        </p:blipFill>
        <p:spPr bwMode="auto">
          <a:xfrm>
            <a:off x="6660053" y="4275547"/>
            <a:ext cx="1149775" cy="8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84494" y="2406615"/>
            <a:ext cx="2415079" cy="1231104"/>
          </a:xfrm>
          <a:prstGeom prst="rect">
            <a:avLst/>
          </a:prstGeom>
          <a:noFill/>
          <a:effectLst/>
        </p:spPr>
        <p:txBody>
          <a:bodyPr wrap="non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Зерно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2,353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(14,9 ц/га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4494" y="5205235"/>
            <a:ext cx="2243594" cy="1231104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Овощи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258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тыс.тн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253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ц/га)</a:t>
            </a:r>
          </a:p>
        </p:txBody>
      </p:sp>
      <p:pic>
        <p:nvPicPr>
          <p:cNvPr id="7176" name="Picture 8" descr="https://w7.pngwing.com/pngs/63/602/png-transparent-organic-food-recipe-facebook-inc-foodie-vegetable-icon-food-leaf-recipe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43" b="94239" l="2826" r="96848">
                        <a14:foregroundMark x1="32065" y1="22391" x2="31848" y2="37174"/>
                        <a14:foregroundMark x1="77065" y1="40543" x2="77065" y2="40543"/>
                        <a14:foregroundMark x1="35000" y1="60870" x2="35000" y2="60870"/>
                        <a14:foregroundMark x1="26304" y1="74348" x2="26304" y2="74348"/>
                        <a14:backgroundMark x1="37283" y1="65000" x2="37283" y2="65000"/>
                        <a14:backgroundMark x1="39022" y1="74783" x2="39022" y2="74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94" y="4150801"/>
            <a:ext cx="928857" cy="9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w7.pngwing.com/pngs/465/721/png-transparent-computer-icons-cereal-wheat-logo-miscellaneous-food-company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5771" y1="12992" x2="85771" y2="12992"/>
                        <a14:foregroundMark x1="85771" y1="35827" x2="85771" y2="35827"/>
                        <a14:foregroundMark x1="61265" y1="12992" x2="61265" y2="12992"/>
                        <a14:foregroundMark x1="51779" y1="24803" x2="51779" y2="24803"/>
                        <a14:foregroundMark x1="54545" y1="63386" x2="54545" y2="63386"/>
                        <a14:foregroundMark x1="41107" y1="81102" x2="41107" y2="81102"/>
                        <a14:foregroundMark x1="18182" y1="60236" x2="18182" y2="60236"/>
                        <a14:foregroundMark x1="39921" y1="45669" x2="39921" y2="45669"/>
                        <a14:foregroundMark x1="13834" y1="85433" x2="13834" y2="85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94" y="1560969"/>
            <a:ext cx="734326" cy="7359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8441" y="2406615"/>
            <a:ext cx="2360318" cy="1231104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Сахарная свекла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1,2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(263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ц/га)</a:t>
            </a:r>
          </a:p>
        </p:txBody>
      </p:sp>
      <p:pic>
        <p:nvPicPr>
          <p:cNvPr id="7172" name="Picture 4" descr="https://www.nicepng.com/png/full/50-508648_beet-filled-icon-art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1" y="1565891"/>
            <a:ext cx="625032" cy="73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18441" y="5205235"/>
            <a:ext cx="2073814" cy="1231104"/>
          </a:xfrm>
          <a:prstGeom prst="rect">
            <a:avLst/>
          </a:prstGeom>
          <a:noFill/>
          <a:effectLst/>
        </p:spPr>
        <p:txBody>
          <a:bodyPr wrap="square" lIns="121917" tIns="60959" rIns="121917" bIns="60959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Масличные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300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тыс.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(10,1 ц/га)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image.flaticon.com/icons/png/512/90/90040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41" y="4376785"/>
            <a:ext cx="729786" cy="72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66586" y="3022167"/>
            <a:ext cx="2317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Произведено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4,3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млн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зерновых единиц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(15,8 ц/га)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/>
          <p:cNvSpPr/>
          <p:nvPr/>
        </p:nvSpPr>
        <p:spPr>
          <a:xfrm>
            <a:off x="520701" y="131942"/>
            <a:ext cx="11662442" cy="881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НАСТУПЛЕНИЕ ОПАСНЫХ </a:t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АГРОМЕТЕОРОЛОГИЧЕСКИХ ЯВЛЕНИЙ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215" y="6019279"/>
            <a:ext cx="4807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tt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Суховей</a:t>
            </a:r>
            <a:r>
              <a:rPr lang="tt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- в 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tt-RU" sz="16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t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муниципальных районах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663214" y="5698181"/>
            <a:ext cx="6439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tt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Почвенная засуха» - </a:t>
            </a:r>
            <a:r>
              <a:rPr lang="tt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tt-RU" sz="16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t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tt-RU" sz="16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t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муниципальных районах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635417" y="6289796"/>
            <a:ext cx="619644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Aft>
                <a:spcPts val="1200"/>
              </a:spcAft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tt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Атмосферная засуха» - в </a:t>
            </a:r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tt-RU" sz="1600" dirty="0" smtClean="0">
                <a:solidFill>
                  <a:srgbClr val="FF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t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муниципальных районах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17"/>
          <p:cNvSpPr>
            <a:spLocks/>
          </p:cNvSpPr>
          <p:nvPr/>
        </p:nvSpPr>
        <p:spPr bwMode="auto">
          <a:xfrm>
            <a:off x="8031582" y="4239781"/>
            <a:ext cx="269394" cy="108631"/>
          </a:xfrm>
          <a:custGeom>
            <a:avLst/>
            <a:gdLst>
              <a:gd name="T0" fmla="*/ 2147483647 w 194"/>
              <a:gd name="T1" fmla="*/ 2147483647 h 101"/>
              <a:gd name="T2" fmla="*/ 2147483647 w 194"/>
              <a:gd name="T3" fmla="*/ 2147483647 h 101"/>
              <a:gd name="T4" fmla="*/ 2147483647 w 194"/>
              <a:gd name="T5" fmla="*/ 2147483647 h 101"/>
              <a:gd name="T6" fmla="*/ 2147483647 w 194"/>
              <a:gd name="T7" fmla="*/ 2147483647 h 101"/>
              <a:gd name="T8" fmla="*/ 0 w 194"/>
              <a:gd name="T9" fmla="*/ 2147483647 h 101"/>
              <a:gd name="T10" fmla="*/ 0 w 194"/>
              <a:gd name="T11" fmla="*/ 2147483647 h 101"/>
              <a:gd name="T12" fmla="*/ 0 w 194"/>
              <a:gd name="T13" fmla="*/ 2147483647 h 101"/>
              <a:gd name="T14" fmla="*/ 2147483647 w 194"/>
              <a:gd name="T15" fmla="*/ 2147483647 h 101"/>
              <a:gd name="T16" fmla="*/ 2147483647 w 194"/>
              <a:gd name="T17" fmla="*/ 2147483647 h 101"/>
              <a:gd name="T18" fmla="*/ 2147483647 w 194"/>
              <a:gd name="T19" fmla="*/ 2147483647 h 101"/>
              <a:gd name="T20" fmla="*/ 2147483647 w 194"/>
              <a:gd name="T21" fmla="*/ 2147483647 h 101"/>
              <a:gd name="T22" fmla="*/ 2147483647 w 194"/>
              <a:gd name="T23" fmla="*/ 2147483647 h 101"/>
              <a:gd name="T24" fmla="*/ 2147483647 w 194"/>
              <a:gd name="T25" fmla="*/ 0 h 101"/>
              <a:gd name="T26" fmla="*/ 2147483647 w 194"/>
              <a:gd name="T27" fmla="*/ 0 h 101"/>
              <a:gd name="T28" fmla="*/ 2147483647 w 194"/>
              <a:gd name="T29" fmla="*/ 0 h 101"/>
              <a:gd name="T30" fmla="*/ 2147483647 w 194"/>
              <a:gd name="T31" fmla="*/ 2147483647 h 101"/>
              <a:gd name="T32" fmla="*/ 2147483647 w 194"/>
              <a:gd name="T33" fmla="*/ 2147483647 h 101"/>
              <a:gd name="T34" fmla="*/ 2147483647 w 194"/>
              <a:gd name="T35" fmla="*/ 2147483647 h 101"/>
              <a:gd name="T36" fmla="*/ 2147483647 w 194"/>
              <a:gd name="T37" fmla="*/ 2147483647 h 101"/>
              <a:gd name="T38" fmla="*/ 2147483647 w 194"/>
              <a:gd name="T39" fmla="*/ 2147483647 h 101"/>
              <a:gd name="T40" fmla="*/ 2147483647 w 194"/>
              <a:gd name="T41" fmla="*/ 2147483647 h 101"/>
              <a:gd name="T42" fmla="*/ 2147483647 w 194"/>
              <a:gd name="T43" fmla="*/ 2147483647 h 101"/>
              <a:gd name="T44" fmla="*/ 2147483647 w 194"/>
              <a:gd name="T45" fmla="*/ 2147483647 h 101"/>
              <a:gd name="T46" fmla="*/ 2147483647 w 194"/>
              <a:gd name="T47" fmla="*/ 2147483647 h 101"/>
              <a:gd name="T48" fmla="*/ 2147483647 w 194"/>
              <a:gd name="T49" fmla="*/ 2147483647 h 101"/>
              <a:gd name="T50" fmla="*/ 2147483647 w 194"/>
              <a:gd name="T51" fmla="*/ 2147483647 h 101"/>
              <a:gd name="T52" fmla="*/ 2147483647 w 194"/>
              <a:gd name="T53" fmla="*/ 2147483647 h 10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4"/>
              <a:gd name="T82" fmla="*/ 0 h 101"/>
              <a:gd name="T83" fmla="*/ 194 w 194"/>
              <a:gd name="T84" fmla="*/ 101 h 10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4" h="101">
                <a:moveTo>
                  <a:pt x="73" y="101"/>
                </a:moveTo>
                <a:lnTo>
                  <a:pt x="32" y="81"/>
                </a:lnTo>
                <a:lnTo>
                  <a:pt x="20" y="73"/>
                </a:lnTo>
                <a:lnTo>
                  <a:pt x="8" y="73"/>
                </a:lnTo>
                <a:lnTo>
                  <a:pt x="0" y="65"/>
                </a:lnTo>
                <a:lnTo>
                  <a:pt x="0" y="61"/>
                </a:lnTo>
                <a:lnTo>
                  <a:pt x="0" y="53"/>
                </a:lnTo>
                <a:lnTo>
                  <a:pt x="24" y="41"/>
                </a:lnTo>
                <a:lnTo>
                  <a:pt x="40" y="24"/>
                </a:lnTo>
                <a:lnTo>
                  <a:pt x="52" y="24"/>
                </a:lnTo>
                <a:lnTo>
                  <a:pt x="60" y="24"/>
                </a:lnTo>
                <a:lnTo>
                  <a:pt x="73" y="8"/>
                </a:lnTo>
                <a:lnTo>
                  <a:pt x="81" y="0"/>
                </a:lnTo>
                <a:lnTo>
                  <a:pt x="93" y="0"/>
                </a:lnTo>
                <a:lnTo>
                  <a:pt x="113" y="0"/>
                </a:lnTo>
                <a:lnTo>
                  <a:pt x="125" y="4"/>
                </a:lnTo>
                <a:lnTo>
                  <a:pt x="137" y="8"/>
                </a:lnTo>
                <a:lnTo>
                  <a:pt x="161" y="24"/>
                </a:lnTo>
                <a:lnTo>
                  <a:pt x="173" y="41"/>
                </a:lnTo>
                <a:lnTo>
                  <a:pt x="186" y="41"/>
                </a:lnTo>
                <a:lnTo>
                  <a:pt x="194" y="45"/>
                </a:lnTo>
                <a:lnTo>
                  <a:pt x="161" y="77"/>
                </a:lnTo>
                <a:lnTo>
                  <a:pt x="125" y="97"/>
                </a:lnTo>
                <a:lnTo>
                  <a:pt x="121" y="97"/>
                </a:lnTo>
                <a:lnTo>
                  <a:pt x="113" y="101"/>
                </a:lnTo>
                <a:lnTo>
                  <a:pt x="93" y="101"/>
                </a:lnTo>
                <a:lnTo>
                  <a:pt x="73" y="101"/>
                </a:lnTo>
                <a:close/>
              </a:path>
            </a:pathLst>
          </a:custGeom>
          <a:solidFill>
            <a:srgbClr val="00CCFF"/>
          </a:solidFill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Freeform 19"/>
          <p:cNvSpPr>
            <a:spLocks/>
          </p:cNvSpPr>
          <p:nvPr/>
        </p:nvSpPr>
        <p:spPr bwMode="auto">
          <a:xfrm>
            <a:off x="881637" y="4306960"/>
            <a:ext cx="1036493" cy="721824"/>
          </a:xfrm>
          <a:custGeom>
            <a:avLst/>
            <a:gdLst>
              <a:gd name="T0" fmla="*/ 453605953 w 1114"/>
              <a:gd name="T1" fmla="*/ 447250397 h 920"/>
              <a:gd name="T2" fmla="*/ 469777227 w 1114"/>
              <a:gd name="T3" fmla="*/ 419913715 h 920"/>
              <a:gd name="T4" fmla="*/ 485948612 w 1114"/>
              <a:gd name="T5" fmla="*/ 370556761 h 920"/>
              <a:gd name="T6" fmla="*/ 492417482 w 1114"/>
              <a:gd name="T7" fmla="*/ 321959667 h 920"/>
              <a:gd name="T8" fmla="*/ 525568412 w 1114"/>
              <a:gd name="T9" fmla="*/ 287789468 h 920"/>
              <a:gd name="T10" fmla="*/ 596722376 w 1114"/>
              <a:gd name="T11" fmla="*/ 306772912 h 920"/>
              <a:gd name="T12" fmla="*/ 639576610 w 1114"/>
              <a:gd name="T13" fmla="*/ 334108723 h 920"/>
              <a:gd name="T14" fmla="*/ 616936467 w 1114"/>
              <a:gd name="T15" fmla="*/ 364482233 h 920"/>
              <a:gd name="T16" fmla="*/ 590254406 w 1114"/>
              <a:gd name="T17" fmla="*/ 413839187 h 920"/>
              <a:gd name="T18" fmla="*/ 610468498 w 1114"/>
              <a:gd name="T19" fmla="*/ 468511789 h 920"/>
              <a:gd name="T20" fmla="*/ 658982318 w 1114"/>
              <a:gd name="T21" fmla="*/ 459399562 h 920"/>
              <a:gd name="T22" fmla="*/ 691324865 w 1114"/>
              <a:gd name="T23" fmla="*/ 471548617 h 920"/>
              <a:gd name="T24" fmla="*/ 721242261 w 1114"/>
              <a:gd name="T25" fmla="*/ 484457533 h 920"/>
              <a:gd name="T26" fmla="*/ 721242261 w 1114"/>
              <a:gd name="T27" fmla="*/ 438138170 h 920"/>
              <a:gd name="T28" fmla="*/ 724475796 w 1114"/>
              <a:gd name="T29" fmla="*/ 373594460 h 920"/>
              <a:gd name="T30" fmla="*/ 747115939 w 1114"/>
              <a:gd name="T31" fmla="*/ 324996495 h 920"/>
              <a:gd name="T32" fmla="*/ 789161789 w 1114"/>
              <a:gd name="T33" fmla="*/ 334108723 h 920"/>
              <a:gd name="T34" fmla="*/ 832016024 w 1114"/>
              <a:gd name="T35" fmla="*/ 334108723 h 920"/>
              <a:gd name="T36" fmla="*/ 867593005 w 1114"/>
              <a:gd name="T37" fmla="*/ 352333177 h 920"/>
              <a:gd name="T38" fmla="*/ 900743936 w 1114"/>
              <a:gd name="T39" fmla="*/ 306772912 h 920"/>
              <a:gd name="T40" fmla="*/ 883764279 w 1114"/>
              <a:gd name="T41" fmla="*/ 269565013 h 920"/>
              <a:gd name="T42" fmla="*/ 838483994 w 1114"/>
              <a:gd name="T43" fmla="*/ 198946721 h 920"/>
              <a:gd name="T44" fmla="*/ 799672578 w 1114"/>
              <a:gd name="T45" fmla="*/ 208058949 h 920"/>
              <a:gd name="T46" fmla="*/ 724475796 w 1114"/>
              <a:gd name="T47" fmla="*/ 186796794 h 920"/>
              <a:gd name="T48" fmla="*/ 681622461 w 1114"/>
              <a:gd name="T49" fmla="*/ 162498683 h 920"/>
              <a:gd name="T50" fmla="*/ 633107741 w 1114"/>
              <a:gd name="T51" fmla="*/ 183759966 h 920"/>
              <a:gd name="T52" fmla="*/ 548208555 w 1114"/>
              <a:gd name="T53" fmla="*/ 177685439 h 920"/>
              <a:gd name="T54" fmla="*/ 557911859 w 1114"/>
              <a:gd name="T55" fmla="*/ 141236529 h 920"/>
              <a:gd name="T56" fmla="*/ 548208555 w 1114"/>
              <a:gd name="T57" fmla="*/ 94917247 h 920"/>
              <a:gd name="T58" fmla="*/ 528802847 w 1114"/>
              <a:gd name="T59" fmla="*/ 24298989 h 920"/>
              <a:gd name="T60" fmla="*/ 508588755 w 1114"/>
              <a:gd name="T61" fmla="*/ 30373524 h 920"/>
              <a:gd name="T62" fmla="*/ 528802847 w 1114"/>
              <a:gd name="T63" fmla="*/ 85805020 h 920"/>
              <a:gd name="T64" fmla="*/ 535271716 w 1114"/>
              <a:gd name="T65" fmla="*/ 125290785 h 920"/>
              <a:gd name="T66" fmla="*/ 512631573 w 1114"/>
              <a:gd name="T67" fmla="*/ 153386456 h 920"/>
              <a:gd name="T68" fmla="*/ 479480643 w 1114"/>
              <a:gd name="T69" fmla="*/ 119216257 h 920"/>
              <a:gd name="T70" fmla="*/ 434200245 w 1114"/>
              <a:gd name="T71" fmla="*/ 88842719 h 920"/>
              <a:gd name="T72" fmla="*/ 388112475 w 1114"/>
              <a:gd name="T73" fmla="*/ 113141702 h 920"/>
              <a:gd name="T74" fmla="*/ 316150128 w 1114"/>
              <a:gd name="T75" fmla="*/ 104029474 h 920"/>
              <a:gd name="T76" fmla="*/ 225590401 w 1114"/>
              <a:gd name="T77" fmla="*/ 85805020 h 920"/>
              <a:gd name="T78" fmla="*/ 189205035 w 1114"/>
              <a:gd name="T79" fmla="*/ 43282440 h 920"/>
              <a:gd name="T80" fmla="*/ 153628054 w 1114"/>
              <a:gd name="T81" fmla="*/ 46319268 h 920"/>
              <a:gd name="T82" fmla="*/ 173033762 w 1114"/>
              <a:gd name="T83" fmla="*/ 113141702 h 920"/>
              <a:gd name="T84" fmla="*/ 94602518 w 1114"/>
              <a:gd name="T85" fmla="*/ 132125173 h 920"/>
              <a:gd name="T86" fmla="*/ 104304922 w 1114"/>
              <a:gd name="T87" fmla="*/ 180722267 h 920"/>
              <a:gd name="T88" fmla="*/ 114008226 w 1114"/>
              <a:gd name="T89" fmla="*/ 242229202 h 920"/>
              <a:gd name="T90" fmla="*/ 52556653 w 1114"/>
              <a:gd name="T91" fmla="*/ 275639541 h 920"/>
              <a:gd name="T92" fmla="*/ 0 w 1114"/>
              <a:gd name="T93" fmla="*/ 306772912 h 920"/>
              <a:gd name="T94" fmla="*/ 12936842 w 1114"/>
              <a:gd name="T95" fmla="*/ 349295478 h 920"/>
              <a:gd name="T96" fmla="*/ 46088683 w 1114"/>
              <a:gd name="T97" fmla="*/ 340183250 h 920"/>
              <a:gd name="T98" fmla="*/ 104304922 w 1114"/>
              <a:gd name="T99" fmla="*/ 315884268 h 920"/>
              <a:gd name="T100" fmla="*/ 120476224 w 1114"/>
              <a:gd name="T101" fmla="*/ 361444533 h 920"/>
              <a:gd name="T102" fmla="*/ 143924750 w 1114"/>
              <a:gd name="T103" fmla="*/ 425988243 h 920"/>
              <a:gd name="T104" fmla="*/ 101070488 w 1114"/>
              <a:gd name="T105" fmla="*/ 465474090 h 920"/>
              <a:gd name="T106" fmla="*/ 68727941 w 1114"/>
              <a:gd name="T107" fmla="*/ 514831044 h 920"/>
              <a:gd name="T108" fmla="*/ 88133649 w 1114"/>
              <a:gd name="T109" fmla="*/ 573300226 h 920"/>
              <a:gd name="T110" fmla="*/ 88133649 w 1114"/>
              <a:gd name="T111" fmla="*/ 627972718 h 920"/>
              <a:gd name="T112" fmla="*/ 114008226 w 1114"/>
              <a:gd name="T113" fmla="*/ 698590956 h 920"/>
              <a:gd name="T114" fmla="*/ 156862488 w 1114"/>
              <a:gd name="T115" fmla="*/ 606711435 h 920"/>
              <a:gd name="T116" fmla="*/ 189205035 w 1114"/>
              <a:gd name="T117" fmla="*/ 582412453 h 920"/>
              <a:gd name="T118" fmla="*/ 235292805 w 1114"/>
              <a:gd name="T119" fmla="*/ 600636036 h 920"/>
              <a:gd name="T120" fmla="*/ 336364220 w 1114"/>
              <a:gd name="T121" fmla="*/ 612785963 h 920"/>
              <a:gd name="T122" fmla="*/ 381643606 w 1114"/>
              <a:gd name="T123" fmla="*/ 545204554 h 920"/>
              <a:gd name="T124" fmla="*/ 421263406 w 1114"/>
              <a:gd name="T125" fmla="*/ 471548617 h 9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14"/>
              <a:gd name="T190" fmla="*/ 0 h 920"/>
              <a:gd name="T191" fmla="*/ 1114 w 1114"/>
              <a:gd name="T192" fmla="*/ 920 h 9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14" h="920">
                <a:moveTo>
                  <a:pt x="521" y="621"/>
                </a:moveTo>
                <a:lnTo>
                  <a:pt x="533" y="617"/>
                </a:lnTo>
                <a:lnTo>
                  <a:pt x="541" y="613"/>
                </a:lnTo>
                <a:lnTo>
                  <a:pt x="545" y="605"/>
                </a:lnTo>
                <a:lnTo>
                  <a:pt x="561" y="589"/>
                </a:lnTo>
                <a:lnTo>
                  <a:pt x="565" y="585"/>
                </a:lnTo>
                <a:lnTo>
                  <a:pt x="573" y="581"/>
                </a:lnTo>
                <a:lnTo>
                  <a:pt x="573" y="573"/>
                </a:lnTo>
                <a:lnTo>
                  <a:pt x="577" y="565"/>
                </a:lnTo>
                <a:lnTo>
                  <a:pt x="581" y="553"/>
                </a:lnTo>
                <a:lnTo>
                  <a:pt x="585" y="541"/>
                </a:lnTo>
                <a:lnTo>
                  <a:pt x="593" y="529"/>
                </a:lnTo>
                <a:lnTo>
                  <a:pt x="593" y="512"/>
                </a:lnTo>
                <a:lnTo>
                  <a:pt x="597" y="500"/>
                </a:lnTo>
                <a:lnTo>
                  <a:pt x="601" y="488"/>
                </a:lnTo>
                <a:lnTo>
                  <a:pt x="601" y="480"/>
                </a:lnTo>
                <a:lnTo>
                  <a:pt x="601" y="464"/>
                </a:lnTo>
                <a:lnTo>
                  <a:pt x="609" y="460"/>
                </a:lnTo>
                <a:lnTo>
                  <a:pt x="613" y="456"/>
                </a:lnTo>
                <a:lnTo>
                  <a:pt x="609" y="424"/>
                </a:lnTo>
                <a:lnTo>
                  <a:pt x="609" y="391"/>
                </a:lnTo>
                <a:lnTo>
                  <a:pt x="621" y="383"/>
                </a:lnTo>
                <a:lnTo>
                  <a:pt x="629" y="379"/>
                </a:lnTo>
                <a:lnTo>
                  <a:pt x="638" y="379"/>
                </a:lnTo>
                <a:lnTo>
                  <a:pt x="650" y="379"/>
                </a:lnTo>
                <a:lnTo>
                  <a:pt x="654" y="379"/>
                </a:lnTo>
                <a:lnTo>
                  <a:pt x="658" y="383"/>
                </a:lnTo>
                <a:lnTo>
                  <a:pt x="686" y="387"/>
                </a:lnTo>
                <a:lnTo>
                  <a:pt x="718" y="391"/>
                </a:lnTo>
                <a:lnTo>
                  <a:pt x="738" y="404"/>
                </a:lnTo>
                <a:lnTo>
                  <a:pt x="779" y="412"/>
                </a:lnTo>
                <a:lnTo>
                  <a:pt x="779" y="416"/>
                </a:lnTo>
                <a:lnTo>
                  <a:pt x="783" y="420"/>
                </a:lnTo>
                <a:lnTo>
                  <a:pt x="783" y="428"/>
                </a:lnTo>
                <a:lnTo>
                  <a:pt x="791" y="440"/>
                </a:lnTo>
                <a:lnTo>
                  <a:pt x="779" y="452"/>
                </a:lnTo>
                <a:lnTo>
                  <a:pt x="771" y="460"/>
                </a:lnTo>
                <a:lnTo>
                  <a:pt x="771" y="464"/>
                </a:lnTo>
                <a:lnTo>
                  <a:pt x="767" y="468"/>
                </a:lnTo>
                <a:lnTo>
                  <a:pt x="763" y="480"/>
                </a:lnTo>
                <a:lnTo>
                  <a:pt x="755" y="480"/>
                </a:lnTo>
                <a:lnTo>
                  <a:pt x="738" y="500"/>
                </a:lnTo>
                <a:lnTo>
                  <a:pt x="730" y="516"/>
                </a:lnTo>
                <a:lnTo>
                  <a:pt x="730" y="533"/>
                </a:lnTo>
                <a:lnTo>
                  <a:pt x="730" y="545"/>
                </a:lnTo>
                <a:lnTo>
                  <a:pt x="734" y="561"/>
                </a:lnTo>
                <a:lnTo>
                  <a:pt x="738" y="573"/>
                </a:lnTo>
                <a:lnTo>
                  <a:pt x="742" y="593"/>
                </a:lnTo>
                <a:lnTo>
                  <a:pt x="751" y="613"/>
                </a:lnTo>
                <a:lnTo>
                  <a:pt x="755" y="617"/>
                </a:lnTo>
                <a:lnTo>
                  <a:pt x="759" y="621"/>
                </a:lnTo>
                <a:lnTo>
                  <a:pt x="767" y="621"/>
                </a:lnTo>
                <a:lnTo>
                  <a:pt x="775" y="621"/>
                </a:lnTo>
                <a:lnTo>
                  <a:pt x="803" y="609"/>
                </a:lnTo>
                <a:lnTo>
                  <a:pt x="815" y="605"/>
                </a:lnTo>
                <a:lnTo>
                  <a:pt x="827" y="605"/>
                </a:lnTo>
                <a:lnTo>
                  <a:pt x="839" y="609"/>
                </a:lnTo>
                <a:lnTo>
                  <a:pt x="843" y="609"/>
                </a:lnTo>
                <a:lnTo>
                  <a:pt x="847" y="613"/>
                </a:lnTo>
                <a:lnTo>
                  <a:pt x="855" y="621"/>
                </a:lnTo>
                <a:lnTo>
                  <a:pt x="855" y="629"/>
                </a:lnTo>
                <a:lnTo>
                  <a:pt x="859" y="629"/>
                </a:lnTo>
                <a:lnTo>
                  <a:pt x="868" y="633"/>
                </a:lnTo>
                <a:lnTo>
                  <a:pt x="880" y="633"/>
                </a:lnTo>
                <a:lnTo>
                  <a:pt x="892" y="638"/>
                </a:lnTo>
                <a:lnTo>
                  <a:pt x="900" y="625"/>
                </a:lnTo>
                <a:lnTo>
                  <a:pt x="908" y="617"/>
                </a:lnTo>
                <a:lnTo>
                  <a:pt x="908" y="609"/>
                </a:lnTo>
                <a:lnTo>
                  <a:pt x="908" y="597"/>
                </a:lnTo>
                <a:lnTo>
                  <a:pt x="892" y="577"/>
                </a:lnTo>
                <a:lnTo>
                  <a:pt x="868" y="549"/>
                </a:lnTo>
                <a:lnTo>
                  <a:pt x="868" y="537"/>
                </a:lnTo>
                <a:lnTo>
                  <a:pt x="872" y="516"/>
                </a:lnTo>
                <a:lnTo>
                  <a:pt x="880" y="512"/>
                </a:lnTo>
                <a:lnTo>
                  <a:pt x="896" y="492"/>
                </a:lnTo>
                <a:lnTo>
                  <a:pt x="900" y="476"/>
                </a:lnTo>
                <a:lnTo>
                  <a:pt x="908" y="460"/>
                </a:lnTo>
                <a:lnTo>
                  <a:pt x="908" y="432"/>
                </a:lnTo>
                <a:lnTo>
                  <a:pt x="912" y="428"/>
                </a:lnTo>
                <a:lnTo>
                  <a:pt x="924" y="428"/>
                </a:lnTo>
                <a:lnTo>
                  <a:pt x="932" y="428"/>
                </a:lnTo>
                <a:lnTo>
                  <a:pt x="948" y="432"/>
                </a:lnTo>
                <a:lnTo>
                  <a:pt x="960" y="440"/>
                </a:lnTo>
                <a:lnTo>
                  <a:pt x="972" y="440"/>
                </a:lnTo>
                <a:lnTo>
                  <a:pt x="976" y="440"/>
                </a:lnTo>
                <a:lnTo>
                  <a:pt x="985" y="440"/>
                </a:lnTo>
                <a:lnTo>
                  <a:pt x="989" y="440"/>
                </a:lnTo>
                <a:lnTo>
                  <a:pt x="1013" y="440"/>
                </a:lnTo>
                <a:lnTo>
                  <a:pt x="1029" y="432"/>
                </a:lnTo>
                <a:lnTo>
                  <a:pt x="1029" y="440"/>
                </a:lnTo>
                <a:lnTo>
                  <a:pt x="1029" y="452"/>
                </a:lnTo>
                <a:lnTo>
                  <a:pt x="1041" y="456"/>
                </a:lnTo>
                <a:lnTo>
                  <a:pt x="1049" y="464"/>
                </a:lnTo>
                <a:lnTo>
                  <a:pt x="1061" y="464"/>
                </a:lnTo>
                <a:lnTo>
                  <a:pt x="1073" y="464"/>
                </a:lnTo>
                <a:lnTo>
                  <a:pt x="1089" y="456"/>
                </a:lnTo>
                <a:lnTo>
                  <a:pt x="1097" y="448"/>
                </a:lnTo>
                <a:lnTo>
                  <a:pt x="1101" y="424"/>
                </a:lnTo>
                <a:lnTo>
                  <a:pt x="1106" y="420"/>
                </a:lnTo>
                <a:lnTo>
                  <a:pt x="1114" y="404"/>
                </a:lnTo>
                <a:lnTo>
                  <a:pt x="1114" y="391"/>
                </a:lnTo>
                <a:lnTo>
                  <a:pt x="1114" y="387"/>
                </a:lnTo>
                <a:lnTo>
                  <a:pt x="1106" y="387"/>
                </a:lnTo>
                <a:lnTo>
                  <a:pt x="1097" y="367"/>
                </a:lnTo>
                <a:lnTo>
                  <a:pt x="1093" y="355"/>
                </a:lnTo>
                <a:lnTo>
                  <a:pt x="1093" y="315"/>
                </a:lnTo>
                <a:lnTo>
                  <a:pt x="1089" y="299"/>
                </a:lnTo>
                <a:lnTo>
                  <a:pt x="1069" y="282"/>
                </a:lnTo>
                <a:lnTo>
                  <a:pt x="1053" y="262"/>
                </a:lnTo>
                <a:lnTo>
                  <a:pt x="1037" y="262"/>
                </a:lnTo>
                <a:lnTo>
                  <a:pt x="1029" y="258"/>
                </a:lnTo>
                <a:lnTo>
                  <a:pt x="1021" y="258"/>
                </a:lnTo>
                <a:lnTo>
                  <a:pt x="1009" y="258"/>
                </a:lnTo>
                <a:lnTo>
                  <a:pt x="1001" y="262"/>
                </a:lnTo>
                <a:lnTo>
                  <a:pt x="989" y="274"/>
                </a:lnTo>
                <a:lnTo>
                  <a:pt x="964" y="270"/>
                </a:lnTo>
                <a:lnTo>
                  <a:pt x="936" y="270"/>
                </a:lnTo>
                <a:lnTo>
                  <a:pt x="928" y="262"/>
                </a:lnTo>
                <a:lnTo>
                  <a:pt x="912" y="262"/>
                </a:lnTo>
                <a:lnTo>
                  <a:pt x="896" y="246"/>
                </a:lnTo>
                <a:lnTo>
                  <a:pt x="876" y="234"/>
                </a:lnTo>
                <a:lnTo>
                  <a:pt x="868" y="230"/>
                </a:lnTo>
                <a:lnTo>
                  <a:pt x="855" y="226"/>
                </a:lnTo>
                <a:lnTo>
                  <a:pt x="855" y="222"/>
                </a:lnTo>
                <a:lnTo>
                  <a:pt x="843" y="214"/>
                </a:lnTo>
                <a:lnTo>
                  <a:pt x="811" y="214"/>
                </a:lnTo>
                <a:lnTo>
                  <a:pt x="795" y="222"/>
                </a:lnTo>
                <a:lnTo>
                  <a:pt x="791" y="230"/>
                </a:lnTo>
                <a:lnTo>
                  <a:pt x="791" y="238"/>
                </a:lnTo>
                <a:lnTo>
                  <a:pt x="783" y="242"/>
                </a:lnTo>
                <a:lnTo>
                  <a:pt x="779" y="242"/>
                </a:lnTo>
                <a:lnTo>
                  <a:pt x="718" y="242"/>
                </a:lnTo>
                <a:lnTo>
                  <a:pt x="686" y="242"/>
                </a:lnTo>
                <a:lnTo>
                  <a:pt x="682" y="238"/>
                </a:lnTo>
                <a:lnTo>
                  <a:pt x="678" y="234"/>
                </a:lnTo>
                <a:lnTo>
                  <a:pt x="678" y="214"/>
                </a:lnTo>
                <a:lnTo>
                  <a:pt x="678" y="198"/>
                </a:lnTo>
                <a:lnTo>
                  <a:pt x="682" y="194"/>
                </a:lnTo>
                <a:lnTo>
                  <a:pt x="686" y="190"/>
                </a:lnTo>
                <a:lnTo>
                  <a:pt x="690" y="186"/>
                </a:lnTo>
                <a:lnTo>
                  <a:pt x="698" y="178"/>
                </a:lnTo>
                <a:lnTo>
                  <a:pt x="698" y="174"/>
                </a:lnTo>
                <a:lnTo>
                  <a:pt x="698" y="165"/>
                </a:lnTo>
                <a:lnTo>
                  <a:pt x="686" y="145"/>
                </a:lnTo>
                <a:lnTo>
                  <a:pt x="678" y="125"/>
                </a:lnTo>
                <a:lnTo>
                  <a:pt x="674" y="113"/>
                </a:lnTo>
                <a:lnTo>
                  <a:pt x="666" y="93"/>
                </a:lnTo>
                <a:lnTo>
                  <a:pt x="666" y="89"/>
                </a:lnTo>
                <a:lnTo>
                  <a:pt x="662" y="85"/>
                </a:lnTo>
                <a:lnTo>
                  <a:pt x="654" y="32"/>
                </a:lnTo>
                <a:lnTo>
                  <a:pt x="650" y="8"/>
                </a:lnTo>
                <a:lnTo>
                  <a:pt x="638" y="8"/>
                </a:lnTo>
                <a:lnTo>
                  <a:pt x="629" y="0"/>
                </a:lnTo>
                <a:lnTo>
                  <a:pt x="629" y="24"/>
                </a:lnTo>
                <a:lnTo>
                  <a:pt x="629" y="40"/>
                </a:lnTo>
                <a:lnTo>
                  <a:pt x="634" y="44"/>
                </a:lnTo>
                <a:lnTo>
                  <a:pt x="634" y="48"/>
                </a:lnTo>
                <a:lnTo>
                  <a:pt x="638" y="69"/>
                </a:lnTo>
                <a:lnTo>
                  <a:pt x="646" y="101"/>
                </a:lnTo>
                <a:lnTo>
                  <a:pt x="654" y="113"/>
                </a:lnTo>
                <a:lnTo>
                  <a:pt x="658" y="117"/>
                </a:lnTo>
                <a:lnTo>
                  <a:pt x="658" y="125"/>
                </a:lnTo>
                <a:lnTo>
                  <a:pt x="662" y="129"/>
                </a:lnTo>
                <a:lnTo>
                  <a:pt x="662" y="149"/>
                </a:lnTo>
                <a:lnTo>
                  <a:pt x="662" y="165"/>
                </a:lnTo>
                <a:lnTo>
                  <a:pt x="658" y="178"/>
                </a:lnTo>
                <a:lnTo>
                  <a:pt x="654" y="198"/>
                </a:lnTo>
                <a:lnTo>
                  <a:pt x="650" y="198"/>
                </a:lnTo>
                <a:lnTo>
                  <a:pt x="646" y="202"/>
                </a:lnTo>
                <a:lnTo>
                  <a:pt x="634" y="202"/>
                </a:lnTo>
                <a:lnTo>
                  <a:pt x="621" y="202"/>
                </a:lnTo>
                <a:lnTo>
                  <a:pt x="613" y="186"/>
                </a:lnTo>
                <a:lnTo>
                  <a:pt x="597" y="174"/>
                </a:lnTo>
                <a:lnTo>
                  <a:pt x="597" y="165"/>
                </a:lnTo>
                <a:lnTo>
                  <a:pt x="593" y="157"/>
                </a:lnTo>
                <a:lnTo>
                  <a:pt x="581" y="149"/>
                </a:lnTo>
                <a:lnTo>
                  <a:pt x="581" y="145"/>
                </a:lnTo>
                <a:lnTo>
                  <a:pt x="565" y="129"/>
                </a:lnTo>
                <a:lnTo>
                  <a:pt x="549" y="117"/>
                </a:lnTo>
                <a:lnTo>
                  <a:pt x="537" y="117"/>
                </a:lnTo>
                <a:lnTo>
                  <a:pt x="517" y="117"/>
                </a:lnTo>
                <a:lnTo>
                  <a:pt x="508" y="121"/>
                </a:lnTo>
                <a:lnTo>
                  <a:pt x="496" y="129"/>
                </a:lnTo>
                <a:lnTo>
                  <a:pt x="488" y="137"/>
                </a:lnTo>
                <a:lnTo>
                  <a:pt x="480" y="149"/>
                </a:lnTo>
                <a:lnTo>
                  <a:pt x="468" y="149"/>
                </a:lnTo>
                <a:lnTo>
                  <a:pt x="456" y="149"/>
                </a:lnTo>
                <a:lnTo>
                  <a:pt x="440" y="145"/>
                </a:lnTo>
                <a:lnTo>
                  <a:pt x="420" y="137"/>
                </a:lnTo>
                <a:lnTo>
                  <a:pt x="391" y="137"/>
                </a:lnTo>
                <a:lnTo>
                  <a:pt x="367" y="137"/>
                </a:lnTo>
                <a:lnTo>
                  <a:pt x="347" y="129"/>
                </a:lnTo>
                <a:lnTo>
                  <a:pt x="327" y="121"/>
                </a:lnTo>
                <a:lnTo>
                  <a:pt x="299" y="117"/>
                </a:lnTo>
                <a:lnTo>
                  <a:pt x="279" y="113"/>
                </a:lnTo>
                <a:lnTo>
                  <a:pt x="274" y="109"/>
                </a:lnTo>
                <a:lnTo>
                  <a:pt x="262" y="101"/>
                </a:lnTo>
                <a:lnTo>
                  <a:pt x="254" y="89"/>
                </a:lnTo>
                <a:lnTo>
                  <a:pt x="238" y="77"/>
                </a:lnTo>
                <a:lnTo>
                  <a:pt x="234" y="57"/>
                </a:lnTo>
                <a:lnTo>
                  <a:pt x="222" y="36"/>
                </a:lnTo>
                <a:lnTo>
                  <a:pt x="206" y="32"/>
                </a:lnTo>
                <a:lnTo>
                  <a:pt x="190" y="28"/>
                </a:lnTo>
                <a:lnTo>
                  <a:pt x="190" y="44"/>
                </a:lnTo>
                <a:lnTo>
                  <a:pt x="190" y="61"/>
                </a:lnTo>
                <a:lnTo>
                  <a:pt x="206" y="77"/>
                </a:lnTo>
                <a:lnTo>
                  <a:pt x="218" y="89"/>
                </a:lnTo>
                <a:lnTo>
                  <a:pt x="218" y="113"/>
                </a:lnTo>
                <a:lnTo>
                  <a:pt x="218" y="137"/>
                </a:lnTo>
                <a:lnTo>
                  <a:pt x="214" y="149"/>
                </a:lnTo>
                <a:lnTo>
                  <a:pt x="206" y="157"/>
                </a:lnTo>
                <a:lnTo>
                  <a:pt x="133" y="161"/>
                </a:lnTo>
                <a:lnTo>
                  <a:pt x="121" y="165"/>
                </a:lnTo>
                <a:lnTo>
                  <a:pt x="121" y="174"/>
                </a:lnTo>
                <a:lnTo>
                  <a:pt x="117" y="174"/>
                </a:lnTo>
                <a:lnTo>
                  <a:pt x="117" y="186"/>
                </a:lnTo>
                <a:lnTo>
                  <a:pt x="117" y="194"/>
                </a:lnTo>
                <a:lnTo>
                  <a:pt x="125" y="202"/>
                </a:lnTo>
                <a:lnTo>
                  <a:pt x="129" y="210"/>
                </a:lnTo>
                <a:lnTo>
                  <a:pt x="129" y="238"/>
                </a:lnTo>
                <a:lnTo>
                  <a:pt x="129" y="262"/>
                </a:lnTo>
                <a:lnTo>
                  <a:pt x="133" y="278"/>
                </a:lnTo>
                <a:lnTo>
                  <a:pt x="141" y="295"/>
                </a:lnTo>
                <a:lnTo>
                  <a:pt x="141" y="311"/>
                </a:lnTo>
                <a:lnTo>
                  <a:pt x="141" y="319"/>
                </a:lnTo>
                <a:lnTo>
                  <a:pt x="137" y="327"/>
                </a:lnTo>
                <a:lnTo>
                  <a:pt x="133" y="331"/>
                </a:lnTo>
                <a:lnTo>
                  <a:pt x="125" y="335"/>
                </a:lnTo>
                <a:lnTo>
                  <a:pt x="117" y="343"/>
                </a:lnTo>
                <a:lnTo>
                  <a:pt x="65" y="363"/>
                </a:lnTo>
                <a:lnTo>
                  <a:pt x="28" y="375"/>
                </a:lnTo>
                <a:lnTo>
                  <a:pt x="24" y="379"/>
                </a:lnTo>
                <a:lnTo>
                  <a:pt x="16" y="383"/>
                </a:lnTo>
                <a:lnTo>
                  <a:pt x="8" y="391"/>
                </a:lnTo>
                <a:lnTo>
                  <a:pt x="0" y="404"/>
                </a:lnTo>
                <a:lnTo>
                  <a:pt x="0" y="424"/>
                </a:lnTo>
                <a:lnTo>
                  <a:pt x="0" y="452"/>
                </a:lnTo>
                <a:lnTo>
                  <a:pt x="4" y="456"/>
                </a:lnTo>
                <a:lnTo>
                  <a:pt x="8" y="460"/>
                </a:lnTo>
                <a:lnTo>
                  <a:pt x="16" y="460"/>
                </a:lnTo>
                <a:lnTo>
                  <a:pt x="28" y="460"/>
                </a:lnTo>
                <a:lnTo>
                  <a:pt x="45" y="456"/>
                </a:lnTo>
                <a:lnTo>
                  <a:pt x="57" y="452"/>
                </a:lnTo>
                <a:lnTo>
                  <a:pt x="57" y="448"/>
                </a:lnTo>
                <a:lnTo>
                  <a:pt x="81" y="440"/>
                </a:lnTo>
                <a:lnTo>
                  <a:pt x="105" y="428"/>
                </a:lnTo>
                <a:lnTo>
                  <a:pt x="109" y="424"/>
                </a:lnTo>
                <a:lnTo>
                  <a:pt x="121" y="420"/>
                </a:lnTo>
                <a:lnTo>
                  <a:pt x="129" y="416"/>
                </a:lnTo>
                <a:lnTo>
                  <a:pt x="133" y="416"/>
                </a:lnTo>
                <a:lnTo>
                  <a:pt x="137" y="420"/>
                </a:lnTo>
                <a:lnTo>
                  <a:pt x="141" y="424"/>
                </a:lnTo>
                <a:lnTo>
                  <a:pt x="149" y="432"/>
                </a:lnTo>
                <a:lnTo>
                  <a:pt x="149" y="476"/>
                </a:lnTo>
                <a:lnTo>
                  <a:pt x="149" y="516"/>
                </a:lnTo>
                <a:lnTo>
                  <a:pt x="153" y="525"/>
                </a:lnTo>
                <a:lnTo>
                  <a:pt x="158" y="529"/>
                </a:lnTo>
                <a:lnTo>
                  <a:pt x="170" y="545"/>
                </a:lnTo>
                <a:lnTo>
                  <a:pt x="178" y="561"/>
                </a:lnTo>
                <a:lnTo>
                  <a:pt x="178" y="577"/>
                </a:lnTo>
                <a:lnTo>
                  <a:pt x="174" y="585"/>
                </a:lnTo>
                <a:lnTo>
                  <a:pt x="158" y="593"/>
                </a:lnTo>
                <a:lnTo>
                  <a:pt x="141" y="609"/>
                </a:lnTo>
                <a:lnTo>
                  <a:pt x="125" y="613"/>
                </a:lnTo>
                <a:lnTo>
                  <a:pt x="109" y="617"/>
                </a:lnTo>
                <a:lnTo>
                  <a:pt x="101" y="629"/>
                </a:lnTo>
                <a:lnTo>
                  <a:pt x="93" y="638"/>
                </a:lnTo>
                <a:lnTo>
                  <a:pt x="85" y="662"/>
                </a:lnTo>
                <a:lnTo>
                  <a:pt x="85" y="678"/>
                </a:lnTo>
                <a:lnTo>
                  <a:pt x="93" y="686"/>
                </a:lnTo>
                <a:lnTo>
                  <a:pt x="93" y="698"/>
                </a:lnTo>
                <a:lnTo>
                  <a:pt x="101" y="714"/>
                </a:lnTo>
                <a:lnTo>
                  <a:pt x="109" y="730"/>
                </a:lnTo>
                <a:lnTo>
                  <a:pt x="109" y="755"/>
                </a:lnTo>
                <a:lnTo>
                  <a:pt x="109" y="771"/>
                </a:lnTo>
                <a:lnTo>
                  <a:pt x="105" y="791"/>
                </a:lnTo>
                <a:lnTo>
                  <a:pt x="105" y="803"/>
                </a:lnTo>
                <a:lnTo>
                  <a:pt x="105" y="815"/>
                </a:lnTo>
                <a:lnTo>
                  <a:pt x="109" y="827"/>
                </a:lnTo>
                <a:lnTo>
                  <a:pt x="109" y="867"/>
                </a:lnTo>
                <a:lnTo>
                  <a:pt x="117" y="892"/>
                </a:lnTo>
                <a:lnTo>
                  <a:pt x="129" y="916"/>
                </a:lnTo>
                <a:lnTo>
                  <a:pt x="137" y="920"/>
                </a:lnTo>
                <a:lnTo>
                  <a:pt x="141" y="920"/>
                </a:lnTo>
                <a:lnTo>
                  <a:pt x="153" y="916"/>
                </a:lnTo>
                <a:lnTo>
                  <a:pt x="162" y="884"/>
                </a:lnTo>
                <a:lnTo>
                  <a:pt x="174" y="831"/>
                </a:lnTo>
                <a:lnTo>
                  <a:pt x="186" y="819"/>
                </a:lnTo>
                <a:lnTo>
                  <a:pt x="194" y="799"/>
                </a:lnTo>
                <a:lnTo>
                  <a:pt x="202" y="791"/>
                </a:lnTo>
                <a:lnTo>
                  <a:pt x="202" y="783"/>
                </a:lnTo>
                <a:lnTo>
                  <a:pt x="210" y="771"/>
                </a:lnTo>
                <a:lnTo>
                  <a:pt x="218" y="767"/>
                </a:lnTo>
                <a:lnTo>
                  <a:pt x="234" y="767"/>
                </a:lnTo>
                <a:lnTo>
                  <a:pt x="250" y="767"/>
                </a:lnTo>
                <a:lnTo>
                  <a:pt x="262" y="779"/>
                </a:lnTo>
                <a:lnTo>
                  <a:pt x="270" y="783"/>
                </a:lnTo>
                <a:lnTo>
                  <a:pt x="279" y="791"/>
                </a:lnTo>
                <a:lnTo>
                  <a:pt x="291" y="791"/>
                </a:lnTo>
                <a:lnTo>
                  <a:pt x="291" y="795"/>
                </a:lnTo>
                <a:lnTo>
                  <a:pt x="331" y="799"/>
                </a:lnTo>
                <a:lnTo>
                  <a:pt x="375" y="807"/>
                </a:lnTo>
                <a:lnTo>
                  <a:pt x="391" y="807"/>
                </a:lnTo>
                <a:lnTo>
                  <a:pt x="416" y="807"/>
                </a:lnTo>
                <a:lnTo>
                  <a:pt x="432" y="803"/>
                </a:lnTo>
                <a:lnTo>
                  <a:pt x="448" y="795"/>
                </a:lnTo>
                <a:lnTo>
                  <a:pt x="456" y="783"/>
                </a:lnTo>
                <a:lnTo>
                  <a:pt x="468" y="767"/>
                </a:lnTo>
                <a:lnTo>
                  <a:pt x="472" y="718"/>
                </a:lnTo>
                <a:lnTo>
                  <a:pt x="480" y="674"/>
                </a:lnTo>
                <a:lnTo>
                  <a:pt x="484" y="666"/>
                </a:lnTo>
                <a:lnTo>
                  <a:pt x="488" y="662"/>
                </a:lnTo>
                <a:lnTo>
                  <a:pt x="513" y="633"/>
                </a:lnTo>
                <a:lnTo>
                  <a:pt x="521" y="621"/>
                </a:lnTo>
                <a:close/>
              </a:path>
            </a:pathLst>
          </a:cu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20"/>
          <p:cNvSpPr>
            <a:spLocks/>
          </p:cNvSpPr>
          <p:nvPr/>
        </p:nvSpPr>
        <p:spPr bwMode="auto">
          <a:xfrm>
            <a:off x="8358105" y="4968752"/>
            <a:ext cx="707970" cy="1060580"/>
          </a:xfrm>
          <a:custGeom>
            <a:avLst/>
            <a:gdLst>
              <a:gd name="T0" fmla="*/ 468434450 w 762"/>
              <a:gd name="T1" fmla="*/ 982995918 h 1352"/>
              <a:gd name="T2" fmla="*/ 409577784 w 762"/>
              <a:gd name="T3" fmla="*/ 970850749 h 1352"/>
              <a:gd name="T4" fmla="*/ 403128046 w 762"/>
              <a:gd name="T5" fmla="*/ 879002908 h 1352"/>
              <a:gd name="T6" fmla="*/ 354752766 w 762"/>
              <a:gd name="T7" fmla="*/ 854712570 h 1352"/>
              <a:gd name="T8" fmla="*/ 286221044 w 762"/>
              <a:gd name="T9" fmla="*/ 824350518 h 1352"/>
              <a:gd name="T10" fmla="*/ 266870932 w 762"/>
              <a:gd name="T11" fmla="*/ 860785154 h 1352"/>
              <a:gd name="T12" fmla="*/ 172538406 w 762"/>
              <a:gd name="T13" fmla="*/ 882039200 h 1352"/>
              <a:gd name="T14" fmla="*/ 143513238 w 762"/>
              <a:gd name="T15" fmla="*/ 891148077 h 1352"/>
              <a:gd name="T16" fmla="*/ 159638930 w 762"/>
              <a:gd name="T17" fmla="*/ 863821447 h 1352"/>
              <a:gd name="T18" fmla="*/ 136257170 w 762"/>
              <a:gd name="T19" fmla="*/ 778047279 h 1352"/>
              <a:gd name="T20" fmla="*/ 107231974 w 762"/>
              <a:gd name="T21" fmla="*/ 750719778 h 1352"/>
              <a:gd name="T22" fmla="*/ 87881862 w 762"/>
              <a:gd name="T23" fmla="*/ 732502895 h 1352"/>
              <a:gd name="T24" fmla="*/ 19350119 w 762"/>
              <a:gd name="T25" fmla="*/ 695308533 h 1352"/>
              <a:gd name="T26" fmla="*/ 25799857 w 762"/>
              <a:gd name="T27" fmla="*/ 664945610 h 1352"/>
              <a:gd name="T28" fmla="*/ 0 w 762"/>
              <a:gd name="T29" fmla="*/ 627751248 h 1352"/>
              <a:gd name="T30" fmla="*/ 35474920 w 762"/>
              <a:gd name="T31" fmla="*/ 612569786 h 1352"/>
              <a:gd name="T32" fmla="*/ 65306432 w 762"/>
              <a:gd name="T33" fmla="*/ 636860124 h 1352"/>
              <a:gd name="T34" fmla="*/ 113681712 w 762"/>
              <a:gd name="T35" fmla="*/ 609533494 h 1352"/>
              <a:gd name="T36" fmla="*/ 224139004 w 762"/>
              <a:gd name="T37" fmla="*/ 594352033 h 1352"/>
              <a:gd name="T38" fmla="*/ 220913686 w 762"/>
              <a:gd name="T39" fmla="*/ 551085086 h 1352"/>
              <a:gd name="T40" fmla="*/ 211238630 w 762"/>
              <a:gd name="T41" fmla="*/ 508576994 h 1352"/>
              <a:gd name="T42" fmla="*/ 224139004 w 762"/>
              <a:gd name="T43" fmla="*/ 441019600 h 1352"/>
              <a:gd name="T44" fmla="*/ 214463948 w 762"/>
              <a:gd name="T45" fmla="*/ 358280854 h 1352"/>
              <a:gd name="T46" fmla="*/ 185438780 w 762"/>
              <a:gd name="T47" fmla="*/ 318809054 h 1352"/>
              <a:gd name="T48" fmla="*/ 195113836 w 762"/>
              <a:gd name="T49" fmla="*/ 263396938 h 1352"/>
              <a:gd name="T50" fmla="*/ 182213462 w 762"/>
              <a:gd name="T51" fmla="*/ 229998595 h 1352"/>
              <a:gd name="T52" fmla="*/ 146738556 w 762"/>
              <a:gd name="T53" fmla="*/ 174586424 h 1352"/>
              <a:gd name="T54" fmla="*/ 133031852 w 762"/>
              <a:gd name="T55" fmla="*/ 107029112 h 1352"/>
              <a:gd name="T56" fmla="*/ 113681712 w 762"/>
              <a:gd name="T57" fmla="*/ 73629897 h 1352"/>
              <a:gd name="T58" fmla="*/ 188664098 w 762"/>
              <a:gd name="T59" fmla="*/ 0 h 1352"/>
              <a:gd name="T60" fmla="*/ 217689266 w 762"/>
              <a:gd name="T61" fmla="*/ 43266961 h 1352"/>
              <a:gd name="T62" fmla="*/ 263645614 w 762"/>
              <a:gd name="T63" fmla="*/ 85775066 h 1352"/>
              <a:gd name="T64" fmla="*/ 276545988 w 762"/>
              <a:gd name="T65" fmla="*/ 110824259 h 1352"/>
              <a:gd name="T66" fmla="*/ 315246212 w 762"/>
              <a:gd name="T67" fmla="*/ 91847650 h 1352"/>
              <a:gd name="T68" fmla="*/ 357977186 w 762"/>
              <a:gd name="T69" fmla="*/ 64521020 h 1352"/>
              <a:gd name="T70" fmla="*/ 439409282 w 762"/>
              <a:gd name="T71" fmla="*/ 85775066 h 1352"/>
              <a:gd name="T72" fmla="*/ 468434450 w 762"/>
              <a:gd name="T73" fmla="*/ 64521020 h 1352"/>
              <a:gd name="T74" fmla="*/ 513584525 w 762"/>
              <a:gd name="T75" fmla="*/ 79702481 h 1352"/>
              <a:gd name="T76" fmla="*/ 527291228 w 762"/>
              <a:gd name="T77" fmla="*/ 138150917 h 1352"/>
              <a:gd name="T78" fmla="*/ 533740966 w 762"/>
              <a:gd name="T79" fmla="*/ 183695301 h 1352"/>
              <a:gd name="T80" fmla="*/ 536966284 w 762"/>
              <a:gd name="T81" fmla="*/ 229998595 h 1352"/>
              <a:gd name="T82" fmla="*/ 520035161 w 762"/>
              <a:gd name="T83" fmla="*/ 284650984 h 1352"/>
              <a:gd name="T84" fmla="*/ 513584525 w 762"/>
              <a:gd name="T85" fmla="*/ 327917931 h 1352"/>
              <a:gd name="T86" fmla="*/ 497459731 w 762"/>
              <a:gd name="T87" fmla="*/ 352208269 h 1352"/>
              <a:gd name="T88" fmla="*/ 510360105 w 762"/>
              <a:gd name="T89" fmla="*/ 404584093 h 1352"/>
              <a:gd name="T90" fmla="*/ 530516546 w 762"/>
              <a:gd name="T91" fmla="*/ 456201061 h 1352"/>
              <a:gd name="T92" fmla="*/ 549866658 w 762"/>
              <a:gd name="T93" fmla="*/ 535903624 h 1352"/>
              <a:gd name="T94" fmla="*/ 540191602 w 762"/>
              <a:gd name="T95" fmla="*/ 621678663 h 1352"/>
              <a:gd name="T96" fmla="*/ 565991453 w 762"/>
              <a:gd name="T97" fmla="*/ 677090779 h 1352"/>
              <a:gd name="T98" fmla="*/ 585341565 w 762"/>
              <a:gd name="T99" fmla="*/ 775010116 h 1352"/>
              <a:gd name="T100" fmla="*/ 604691677 w 762"/>
              <a:gd name="T101" fmla="*/ 824350518 h 1352"/>
              <a:gd name="T102" fmla="*/ 614366733 w 762"/>
              <a:gd name="T103" fmla="*/ 879002908 h 1352"/>
              <a:gd name="T104" fmla="*/ 565991453 w 762"/>
              <a:gd name="T105" fmla="*/ 919233780 h 1352"/>
              <a:gd name="T106" fmla="*/ 540191602 w 762"/>
              <a:gd name="T107" fmla="*/ 943524119 h 1352"/>
              <a:gd name="T108" fmla="*/ 500685049 w 762"/>
              <a:gd name="T109" fmla="*/ 1026262865 h 13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62"/>
              <a:gd name="T166" fmla="*/ 0 h 1352"/>
              <a:gd name="T167" fmla="*/ 762 w 762"/>
              <a:gd name="T168" fmla="*/ 1352 h 13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62" h="1352">
                <a:moveTo>
                  <a:pt x="609" y="1352"/>
                </a:moveTo>
                <a:lnTo>
                  <a:pt x="605" y="1340"/>
                </a:lnTo>
                <a:lnTo>
                  <a:pt x="585" y="1320"/>
                </a:lnTo>
                <a:lnTo>
                  <a:pt x="585" y="1307"/>
                </a:lnTo>
                <a:lnTo>
                  <a:pt x="581" y="1295"/>
                </a:lnTo>
                <a:lnTo>
                  <a:pt x="577" y="1291"/>
                </a:lnTo>
                <a:lnTo>
                  <a:pt x="573" y="1283"/>
                </a:lnTo>
                <a:lnTo>
                  <a:pt x="541" y="1283"/>
                </a:lnTo>
                <a:lnTo>
                  <a:pt x="516" y="1283"/>
                </a:lnTo>
                <a:lnTo>
                  <a:pt x="508" y="1279"/>
                </a:lnTo>
                <a:lnTo>
                  <a:pt x="504" y="1275"/>
                </a:lnTo>
                <a:lnTo>
                  <a:pt x="504" y="1267"/>
                </a:lnTo>
                <a:lnTo>
                  <a:pt x="500" y="1255"/>
                </a:lnTo>
                <a:lnTo>
                  <a:pt x="500" y="1207"/>
                </a:lnTo>
                <a:lnTo>
                  <a:pt x="500" y="1158"/>
                </a:lnTo>
                <a:lnTo>
                  <a:pt x="496" y="1154"/>
                </a:lnTo>
                <a:lnTo>
                  <a:pt x="492" y="1142"/>
                </a:lnTo>
                <a:lnTo>
                  <a:pt x="468" y="1142"/>
                </a:lnTo>
                <a:lnTo>
                  <a:pt x="444" y="1138"/>
                </a:lnTo>
                <a:lnTo>
                  <a:pt x="440" y="1126"/>
                </a:lnTo>
                <a:lnTo>
                  <a:pt x="436" y="1102"/>
                </a:lnTo>
                <a:lnTo>
                  <a:pt x="424" y="1098"/>
                </a:lnTo>
                <a:lnTo>
                  <a:pt x="416" y="1090"/>
                </a:lnTo>
                <a:lnTo>
                  <a:pt x="387" y="1086"/>
                </a:lnTo>
                <a:lnTo>
                  <a:pt x="355" y="1086"/>
                </a:lnTo>
                <a:lnTo>
                  <a:pt x="351" y="1086"/>
                </a:lnTo>
                <a:lnTo>
                  <a:pt x="347" y="1090"/>
                </a:lnTo>
                <a:lnTo>
                  <a:pt x="347" y="1102"/>
                </a:lnTo>
                <a:lnTo>
                  <a:pt x="347" y="1126"/>
                </a:lnTo>
                <a:lnTo>
                  <a:pt x="331" y="1134"/>
                </a:lnTo>
                <a:lnTo>
                  <a:pt x="307" y="1146"/>
                </a:lnTo>
                <a:lnTo>
                  <a:pt x="270" y="1154"/>
                </a:lnTo>
                <a:lnTo>
                  <a:pt x="230" y="1158"/>
                </a:lnTo>
                <a:lnTo>
                  <a:pt x="222" y="1158"/>
                </a:lnTo>
                <a:lnTo>
                  <a:pt x="214" y="1162"/>
                </a:lnTo>
                <a:lnTo>
                  <a:pt x="206" y="1170"/>
                </a:lnTo>
                <a:lnTo>
                  <a:pt x="194" y="1174"/>
                </a:lnTo>
                <a:lnTo>
                  <a:pt x="182" y="1174"/>
                </a:lnTo>
                <a:lnTo>
                  <a:pt x="178" y="1174"/>
                </a:lnTo>
                <a:lnTo>
                  <a:pt x="169" y="1170"/>
                </a:lnTo>
                <a:lnTo>
                  <a:pt x="169" y="1162"/>
                </a:lnTo>
                <a:lnTo>
                  <a:pt x="178" y="1154"/>
                </a:lnTo>
                <a:lnTo>
                  <a:pt x="182" y="1146"/>
                </a:lnTo>
                <a:lnTo>
                  <a:pt x="198" y="1138"/>
                </a:lnTo>
                <a:lnTo>
                  <a:pt x="198" y="1102"/>
                </a:lnTo>
                <a:lnTo>
                  <a:pt x="198" y="1069"/>
                </a:lnTo>
                <a:lnTo>
                  <a:pt x="194" y="1049"/>
                </a:lnTo>
                <a:lnTo>
                  <a:pt x="182" y="1025"/>
                </a:lnTo>
                <a:lnTo>
                  <a:pt x="169" y="1025"/>
                </a:lnTo>
                <a:lnTo>
                  <a:pt x="157" y="1021"/>
                </a:lnTo>
                <a:lnTo>
                  <a:pt x="153" y="1009"/>
                </a:lnTo>
                <a:lnTo>
                  <a:pt x="141" y="997"/>
                </a:lnTo>
                <a:lnTo>
                  <a:pt x="141" y="989"/>
                </a:lnTo>
                <a:lnTo>
                  <a:pt x="133" y="989"/>
                </a:lnTo>
                <a:lnTo>
                  <a:pt x="129" y="985"/>
                </a:lnTo>
                <a:lnTo>
                  <a:pt x="129" y="977"/>
                </a:lnTo>
                <a:lnTo>
                  <a:pt x="117" y="977"/>
                </a:lnTo>
                <a:lnTo>
                  <a:pt x="113" y="973"/>
                </a:lnTo>
                <a:lnTo>
                  <a:pt x="109" y="965"/>
                </a:lnTo>
                <a:lnTo>
                  <a:pt x="101" y="952"/>
                </a:lnTo>
                <a:lnTo>
                  <a:pt x="81" y="948"/>
                </a:lnTo>
                <a:lnTo>
                  <a:pt x="61" y="932"/>
                </a:lnTo>
                <a:lnTo>
                  <a:pt x="28" y="920"/>
                </a:lnTo>
                <a:lnTo>
                  <a:pt x="24" y="916"/>
                </a:lnTo>
                <a:lnTo>
                  <a:pt x="24" y="912"/>
                </a:lnTo>
                <a:lnTo>
                  <a:pt x="24" y="900"/>
                </a:lnTo>
                <a:lnTo>
                  <a:pt x="28" y="892"/>
                </a:lnTo>
                <a:lnTo>
                  <a:pt x="36" y="884"/>
                </a:lnTo>
                <a:lnTo>
                  <a:pt x="32" y="876"/>
                </a:lnTo>
                <a:lnTo>
                  <a:pt x="32" y="864"/>
                </a:lnTo>
                <a:lnTo>
                  <a:pt x="20" y="848"/>
                </a:lnTo>
                <a:lnTo>
                  <a:pt x="0" y="839"/>
                </a:lnTo>
                <a:lnTo>
                  <a:pt x="0" y="835"/>
                </a:lnTo>
                <a:lnTo>
                  <a:pt x="0" y="827"/>
                </a:lnTo>
                <a:lnTo>
                  <a:pt x="4" y="819"/>
                </a:lnTo>
                <a:lnTo>
                  <a:pt x="4" y="807"/>
                </a:lnTo>
                <a:lnTo>
                  <a:pt x="24" y="807"/>
                </a:lnTo>
                <a:lnTo>
                  <a:pt x="44" y="807"/>
                </a:lnTo>
                <a:lnTo>
                  <a:pt x="52" y="827"/>
                </a:lnTo>
                <a:lnTo>
                  <a:pt x="57" y="835"/>
                </a:lnTo>
                <a:lnTo>
                  <a:pt x="61" y="835"/>
                </a:lnTo>
                <a:lnTo>
                  <a:pt x="65" y="839"/>
                </a:lnTo>
                <a:lnTo>
                  <a:pt x="81" y="839"/>
                </a:lnTo>
                <a:lnTo>
                  <a:pt x="97" y="839"/>
                </a:lnTo>
                <a:lnTo>
                  <a:pt x="105" y="831"/>
                </a:lnTo>
                <a:lnTo>
                  <a:pt x="125" y="827"/>
                </a:lnTo>
                <a:lnTo>
                  <a:pt x="133" y="807"/>
                </a:lnTo>
                <a:lnTo>
                  <a:pt x="141" y="803"/>
                </a:lnTo>
                <a:lnTo>
                  <a:pt x="190" y="803"/>
                </a:lnTo>
                <a:lnTo>
                  <a:pt x="242" y="799"/>
                </a:lnTo>
                <a:lnTo>
                  <a:pt x="250" y="799"/>
                </a:lnTo>
                <a:lnTo>
                  <a:pt x="262" y="795"/>
                </a:lnTo>
                <a:lnTo>
                  <a:pt x="278" y="783"/>
                </a:lnTo>
                <a:lnTo>
                  <a:pt x="295" y="763"/>
                </a:lnTo>
                <a:lnTo>
                  <a:pt x="295" y="751"/>
                </a:lnTo>
                <a:lnTo>
                  <a:pt x="295" y="731"/>
                </a:lnTo>
                <a:lnTo>
                  <a:pt x="290" y="726"/>
                </a:lnTo>
                <a:lnTo>
                  <a:pt x="274" y="726"/>
                </a:lnTo>
                <a:lnTo>
                  <a:pt x="262" y="726"/>
                </a:lnTo>
                <a:lnTo>
                  <a:pt x="266" y="694"/>
                </a:lnTo>
                <a:lnTo>
                  <a:pt x="270" y="678"/>
                </a:lnTo>
                <a:lnTo>
                  <a:pt x="266" y="674"/>
                </a:lnTo>
                <a:lnTo>
                  <a:pt x="262" y="670"/>
                </a:lnTo>
                <a:lnTo>
                  <a:pt x="262" y="654"/>
                </a:lnTo>
                <a:lnTo>
                  <a:pt x="262" y="642"/>
                </a:lnTo>
                <a:lnTo>
                  <a:pt x="266" y="634"/>
                </a:lnTo>
                <a:lnTo>
                  <a:pt x="270" y="622"/>
                </a:lnTo>
                <a:lnTo>
                  <a:pt x="278" y="581"/>
                </a:lnTo>
                <a:lnTo>
                  <a:pt x="282" y="561"/>
                </a:lnTo>
                <a:lnTo>
                  <a:pt x="282" y="521"/>
                </a:lnTo>
                <a:lnTo>
                  <a:pt x="282" y="476"/>
                </a:lnTo>
                <a:lnTo>
                  <a:pt x="274" y="476"/>
                </a:lnTo>
                <a:lnTo>
                  <a:pt x="266" y="472"/>
                </a:lnTo>
                <a:lnTo>
                  <a:pt x="250" y="460"/>
                </a:lnTo>
                <a:lnTo>
                  <a:pt x="242" y="440"/>
                </a:lnTo>
                <a:lnTo>
                  <a:pt x="234" y="436"/>
                </a:lnTo>
                <a:lnTo>
                  <a:pt x="230" y="428"/>
                </a:lnTo>
                <a:lnTo>
                  <a:pt x="230" y="420"/>
                </a:lnTo>
                <a:lnTo>
                  <a:pt x="230" y="404"/>
                </a:lnTo>
                <a:lnTo>
                  <a:pt x="234" y="400"/>
                </a:lnTo>
                <a:lnTo>
                  <a:pt x="242" y="384"/>
                </a:lnTo>
                <a:lnTo>
                  <a:pt x="242" y="367"/>
                </a:lnTo>
                <a:lnTo>
                  <a:pt x="242" y="347"/>
                </a:lnTo>
                <a:lnTo>
                  <a:pt x="234" y="343"/>
                </a:lnTo>
                <a:lnTo>
                  <a:pt x="230" y="331"/>
                </a:lnTo>
                <a:lnTo>
                  <a:pt x="230" y="327"/>
                </a:lnTo>
                <a:lnTo>
                  <a:pt x="226" y="327"/>
                </a:lnTo>
                <a:lnTo>
                  <a:pt x="226" y="303"/>
                </a:lnTo>
                <a:lnTo>
                  <a:pt x="222" y="283"/>
                </a:lnTo>
                <a:lnTo>
                  <a:pt x="214" y="275"/>
                </a:lnTo>
                <a:lnTo>
                  <a:pt x="194" y="242"/>
                </a:lnTo>
                <a:lnTo>
                  <a:pt x="182" y="234"/>
                </a:lnTo>
                <a:lnTo>
                  <a:pt x="182" y="230"/>
                </a:lnTo>
                <a:lnTo>
                  <a:pt x="178" y="190"/>
                </a:lnTo>
                <a:lnTo>
                  <a:pt x="169" y="154"/>
                </a:lnTo>
                <a:lnTo>
                  <a:pt x="169" y="150"/>
                </a:lnTo>
                <a:lnTo>
                  <a:pt x="165" y="150"/>
                </a:lnTo>
                <a:lnTo>
                  <a:pt x="165" y="141"/>
                </a:lnTo>
                <a:lnTo>
                  <a:pt x="161" y="125"/>
                </a:lnTo>
                <a:lnTo>
                  <a:pt x="145" y="125"/>
                </a:lnTo>
                <a:lnTo>
                  <a:pt x="141" y="109"/>
                </a:lnTo>
                <a:lnTo>
                  <a:pt x="141" y="105"/>
                </a:lnTo>
                <a:lnTo>
                  <a:pt x="141" y="97"/>
                </a:lnTo>
                <a:lnTo>
                  <a:pt x="161" y="49"/>
                </a:lnTo>
                <a:lnTo>
                  <a:pt x="169" y="29"/>
                </a:lnTo>
                <a:lnTo>
                  <a:pt x="194" y="16"/>
                </a:lnTo>
                <a:lnTo>
                  <a:pt x="218" y="0"/>
                </a:lnTo>
                <a:lnTo>
                  <a:pt x="234" y="0"/>
                </a:lnTo>
                <a:lnTo>
                  <a:pt x="250" y="0"/>
                </a:lnTo>
                <a:lnTo>
                  <a:pt x="258" y="24"/>
                </a:lnTo>
                <a:lnTo>
                  <a:pt x="262" y="49"/>
                </a:lnTo>
                <a:lnTo>
                  <a:pt x="266" y="57"/>
                </a:lnTo>
                <a:lnTo>
                  <a:pt x="270" y="57"/>
                </a:lnTo>
                <a:lnTo>
                  <a:pt x="311" y="65"/>
                </a:lnTo>
                <a:lnTo>
                  <a:pt x="323" y="69"/>
                </a:lnTo>
                <a:lnTo>
                  <a:pt x="323" y="85"/>
                </a:lnTo>
                <a:lnTo>
                  <a:pt x="323" y="101"/>
                </a:lnTo>
                <a:lnTo>
                  <a:pt x="327" y="113"/>
                </a:lnTo>
                <a:lnTo>
                  <a:pt x="335" y="125"/>
                </a:lnTo>
                <a:lnTo>
                  <a:pt x="335" y="133"/>
                </a:lnTo>
                <a:lnTo>
                  <a:pt x="343" y="133"/>
                </a:lnTo>
                <a:lnTo>
                  <a:pt x="343" y="137"/>
                </a:lnTo>
                <a:lnTo>
                  <a:pt x="343" y="146"/>
                </a:lnTo>
                <a:lnTo>
                  <a:pt x="351" y="146"/>
                </a:lnTo>
                <a:lnTo>
                  <a:pt x="363" y="141"/>
                </a:lnTo>
                <a:lnTo>
                  <a:pt x="375" y="137"/>
                </a:lnTo>
                <a:lnTo>
                  <a:pt x="387" y="133"/>
                </a:lnTo>
                <a:lnTo>
                  <a:pt x="391" y="121"/>
                </a:lnTo>
                <a:lnTo>
                  <a:pt x="403" y="109"/>
                </a:lnTo>
                <a:lnTo>
                  <a:pt x="416" y="105"/>
                </a:lnTo>
                <a:lnTo>
                  <a:pt x="428" y="105"/>
                </a:lnTo>
                <a:lnTo>
                  <a:pt x="440" y="97"/>
                </a:lnTo>
                <a:lnTo>
                  <a:pt x="444" y="85"/>
                </a:lnTo>
                <a:lnTo>
                  <a:pt x="476" y="93"/>
                </a:lnTo>
                <a:lnTo>
                  <a:pt x="516" y="101"/>
                </a:lnTo>
                <a:lnTo>
                  <a:pt x="520" y="105"/>
                </a:lnTo>
                <a:lnTo>
                  <a:pt x="529" y="113"/>
                </a:lnTo>
                <a:lnTo>
                  <a:pt x="545" y="113"/>
                </a:lnTo>
                <a:lnTo>
                  <a:pt x="553" y="113"/>
                </a:lnTo>
                <a:lnTo>
                  <a:pt x="565" y="105"/>
                </a:lnTo>
                <a:lnTo>
                  <a:pt x="573" y="97"/>
                </a:lnTo>
                <a:lnTo>
                  <a:pt x="577" y="93"/>
                </a:lnTo>
                <a:lnTo>
                  <a:pt x="581" y="85"/>
                </a:lnTo>
                <a:lnTo>
                  <a:pt x="593" y="85"/>
                </a:lnTo>
                <a:lnTo>
                  <a:pt x="605" y="85"/>
                </a:lnTo>
                <a:lnTo>
                  <a:pt x="605" y="97"/>
                </a:lnTo>
                <a:lnTo>
                  <a:pt x="609" y="101"/>
                </a:lnTo>
                <a:lnTo>
                  <a:pt x="637" y="105"/>
                </a:lnTo>
                <a:lnTo>
                  <a:pt x="650" y="109"/>
                </a:lnTo>
                <a:lnTo>
                  <a:pt x="654" y="109"/>
                </a:lnTo>
                <a:lnTo>
                  <a:pt x="654" y="113"/>
                </a:lnTo>
                <a:lnTo>
                  <a:pt x="654" y="146"/>
                </a:lnTo>
                <a:lnTo>
                  <a:pt x="654" y="182"/>
                </a:lnTo>
                <a:lnTo>
                  <a:pt x="662" y="186"/>
                </a:lnTo>
                <a:lnTo>
                  <a:pt x="666" y="190"/>
                </a:lnTo>
                <a:lnTo>
                  <a:pt x="666" y="214"/>
                </a:lnTo>
                <a:lnTo>
                  <a:pt x="666" y="238"/>
                </a:lnTo>
                <a:lnTo>
                  <a:pt x="662" y="242"/>
                </a:lnTo>
                <a:lnTo>
                  <a:pt x="658" y="246"/>
                </a:lnTo>
                <a:lnTo>
                  <a:pt x="658" y="275"/>
                </a:lnTo>
                <a:lnTo>
                  <a:pt x="662" y="295"/>
                </a:lnTo>
                <a:lnTo>
                  <a:pt x="662" y="303"/>
                </a:lnTo>
                <a:lnTo>
                  <a:pt x="666" y="303"/>
                </a:lnTo>
                <a:lnTo>
                  <a:pt x="666" y="315"/>
                </a:lnTo>
                <a:lnTo>
                  <a:pt x="666" y="331"/>
                </a:lnTo>
                <a:lnTo>
                  <a:pt x="658" y="347"/>
                </a:lnTo>
                <a:lnTo>
                  <a:pt x="654" y="363"/>
                </a:lnTo>
                <a:lnTo>
                  <a:pt x="645" y="375"/>
                </a:lnTo>
                <a:lnTo>
                  <a:pt x="633" y="384"/>
                </a:lnTo>
                <a:lnTo>
                  <a:pt x="633" y="400"/>
                </a:lnTo>
                <a:lnTo>
                  <a:pt x="633" y="416"/>
                </a:lnTo>
                <a:lnTo>
                  <a:pt x="637" y="420"/>
                </a:lnTo>
                <a:lnTo>
                  <a:pt x="637" y="432"/>
                </a:lnTo>
                <a:lnTo>
                  <a:pt x="633" y="436"/>
                </a:lnTo>
                <a:lnTo>
                  <a:pt x="633" y="444"/>
                </a:lnTo>
                <a:lnTo>
                  <a:pt x="629" y="444"/>
                </a:lnTo>
                <a:lnTo>
                  <a:pt x="621" y="448"/>
                </a:lnTo>
                <a:lnTo>
                  <a:pt x="617" y="464"/>
                </a:lnTo>
                <a:lnTo>
                  <a:pt x="609" y="472"/>
                </a:lnTo>
                <a:lnTo>
                  <a:pt x="609" y="497"/>
                </a:lnTo>
                <a:lnTo>
                  <a:pt x="609" y="513"/>
                </a:lnTo>
                <a:lnTo>
                  <a:pt x="621" y="521"/>
                </a:lnTo>
                <a:lnTo>
                  <a:pt x="633" y="533"/>
                </a:lnTo>
                <a:lnTo>
                  <a:pt x="637" y="537"/>
                </a:lnTo>
                <a:lnTo>
                  <a:pt x="650" y="549"/>
                </a:lnTo>
                <a:lnTo>
                  <a:pt x="650" y="561"/>
                </a:lnTo>
                <a:lnTo>
                  <a:pt x="650" y="581"/>
                </a:lnTo>
                <a:lnTo>
                  <a:pt x="658" y="601"/>
                </a:lnTo>
                <a:lnTo>
                  <a:pt x="666" y="630"/>
                </a:lnTo>
                <a:lnTo>
                  <a:pt x="674" y="650"/>
                </a:lnTo>
                <a:lnTo>
                  <a:pt x="682" y="670"/>
                </a:lnTo>
                <a:lnTo>
                  <a:pt x="682" y="690"/>
                </a:lnTo>
                <a:lnTo>
                  <a:pt x="682" y="706"/>
                </a:lnTo>
                <a:lnTo>
                  <a:pt x="670" y="718"/>
                </a:lnTo>
                <a:lnTo>
                  <a:pt x="662" y="726"/>
                </a:lnTo>
                <a:lnTo>
                  <a:pt x="658" y="731"/>
                </a:lnTo>
                <a:lnTo>
                  <a:pt x="662" y="779"/>
                </a:lnTo>
                <a:lnTo>
                  <a:pt x="670" y="819"/>
                </a:lnTo>
                <a:lnTo>
                  <a:pt x="682" y="835"/>
                </a:lnTo>
                <a:lnTo>
                  <a:pt x="698" y="848"/>
                </a:lnTo>
                <a:lnTo>
                  <a:pt x="698" y="864"/>
                </a:lnTo>
                <a:lnTo>
                  <a:pt x="698" y="880"/>
                </a:lnTo>
                <a:lnTo>
                  <a:pt x="702" y="892"/>
                </a:lnTo>
                <a:lnTo>
                  <a:pt x="710" y="940"/>
                </a:lnTo>
                <a:lnTo>
                  <a:pt x="714" y="960"/>
                </a:lnTo>
                <a:lnTo>
                  <a:pt x="722" y="973"/>
                </a:lnTo>
                <a:lnTo>
                  <a:pt x="722" y="997"/>
                </a:lnTo>
                <a:lnTo>
                  <a:pt x="726" y="1021"/>
                </a:lnTo>
                <a:lnTo>
                  <a:pt x="738" y="1025"/>
                </a:lnTo>
                <a:lnTo>
                  <a:pt x="742" y="1025"/>
                </a:lnTo>
                <a:lnTo>
                  <a:pt x="746" y="1057"/>
                </a:lnTo>
                <a:lnTo>
                  <a:pt x="746" y="1077"/>
                </a:lnTo>
                <a:lnTo>
                  <a:pt x="750" y="1086"/>
                </a:lnTo>
                <a:lnTo>
                  <a:pt x="750" y="1094"/>
                </a:lnTo>
                <a:lnTo>
                  <a:pt x="750" y="1110"/>
                </a:lnTo>
                <a:lnTo>
                  <a:pt x="750" y="1122"/>
                </a:lnTo>
                <a:lnTo>
                  <a:pt x="754" y="1138"/>
                </a:lnTo>
                <a:lnTo>
                  <a:pt x="762" y="1158"/>
                </a:lnTo>
                <a:lnTo>
                  <a:pt x="762" y="1166"/>
                </a:lnTo>
                <a:lnTo>
                  <a:pt x="762" y="1178"/>
                </a:lnTo>
                <a:lnTo>
                  <a:pt x="738" y="1194"/>
                </a:lnTo>
                <a:lnTo>
                  <a:pt x="714" y="1207"/>
                </a:lnTo>
                <a:lnTo>
                  <a:pt x="702" y="1211"/>
                </a:lnTo>
                <a:lnTo>
                  <a:pt x="690" y="1215"/>
                </a:lnTo>
                <a:lnTo>
                  <a:pt x="686" y="1219"/>
                </a:lnTo>
                <a:lnTo>
                  <a:pt x="674" y="1223"/>
                </a:lnTo>
                <a:lnTo>
                  <a:pt x="674" y="1231"/>
                </a:lnTo>
                <a:lnTo>
                  <a:pt x="670" y="1243"/>
                </a:lnTo>
                <a:lnTo>
                  <a:pt x="658" y="1320"/>
                </a:lnTo>
                <a:lnTo>
                  <a:pt x="654" y="1336"/>
                </a:lnTo>
                <a:lnTo>
                  <a:pt x="650" y="1344"/>
                </a:lnTo>
                <a:lnTo>
                  <a:pt x="637" y="1352"/>
                </a:lnTo>
                <a:lnTo>
                  <a:pt x="621" y="1352"/>
                </a:lnTo>
                <a:lnTo>
                  <a:pt x="609" y="1352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1"/>
          <p:cNvSpPr>
            <a:spLocks/>
          </p:cNvSpPr>
          <p:nvPr/>
        </p:nvSpPr>
        <p:spPr bwMode="auto">
          <a:xfrm>
            <a:off x="7724289" y="4538516"/>
            <a:ext cx="877160" cy="990543"/>
          </a:xfrm>
          <a:custGeom>
            <a:avLst/>
            <a:gdLst>
              <a:gd name="T0" fmla="*/ 2147483647 w 944"/>
              <a:gd name="T1" fmla="*/ 2147483647 h 1262"/>
              <a:gd name="T2" fmla="*/ 2147483647 w 944"/>
              <a:gd name="T3" fmla="*/ 2147483647 h 1262"/>
              <a:gd name="T4" fmla="*/ 2147483647 w 944"/>
              <a:gd name="T5" fmla="*/ 2147483647 h 1262"/>
              <a:gd name="T6" fmla="*/ 2147483647 w 944"/>
              <a:gd name="T7" fmla="*/ 2147483647 h 1262"/>
              <a:gd name="T8" fmla="*/ 2147483647 w 944"/>
              <a:gd name="T9" fmla="*/ 2147483647 h 1262"/>
              <a:gd name="T10" fmla="*/ 2147483647 w 944"/>
              <a:gd name="T11" fmla="*/ 2147483647 h 1262"/>
              <a:gd name="T12" fmla="*/ 2147483647 w 944"/>
              <a:gd name="T13" fmla="*/ 2147483647 h 1262"/>
              <a:gd name="T14" fmla="*/ 2147483647 w 944"/>
              <a:gd name="T15" fmla="*/ 2147483647 h 1262"/>
              <a:gd name="T16" fmla="*/ 2147483647 w 944"/>
              <a:gd name="T17" fmla="*/ 2147483647 h 1262"/>
              <a:gd name="T18" fmla="*/ 2147483647 w 944"/>
              <a:gd name="T19" fmla="*/ 2147483647 h 1262"/>
              <a:gd name="T20" fmla="*/ 2147483647 w 944"/>
              <a:gd name="T21" fmla="*/ 2147483647 h 1262"/>
              <a:gd name="T22" fmla="*/ 2147483647 w 944"/>
              <a:gd name="T23" fmla="*/ 2147483647 h 1262"/>
              <a:gd name="T24" fmla="*/ 2147483647 w 944"/>
              <a:gd name="T25" fmla="*/ 2147483647 h 1262"/>
              <a:gd name="T26" fmla="*/ 2147483647 w 944"/>
              <a:gd name="T27" fmla="*/ 2147483647 h 1262"/>
              <a:gd name="T28" fmla="*/ 2147483647 w 944"/>
              <a:gd name="T29" fmla="*/ 2147483647 h 1262"/>
              <a:gd name="T30" fmla="*/ 2147483647 w 944"/>
              <a:gd name="T31" fmla="*/ 2147483647 h 1262"/>
              <a:gd name="T32" fmla="*/ 2147483647 w 944"/>
              <a:gd name="T33" fmla="*/ 2147483647 h 1262"/>
              <a:gd name="T34" fmla="*/ 2147483647 w 944"/>
              <a:gd name="T35" fmla="*/ 2147483647 h 1262"/>
              <a:gd name="T36" fmla="*/ 2147483647 w 944"/>
              <a:gd name="T37" fmla="*/ 2147483647 h 1262"/>
              <a:gd name="T38" fmla="*/ 2147483647 w 944"/>
              <a:gd name="T39" fmla="*/ 2147483647 h 1262"/>
              <a:gd name="T40" fmla="*/ 2147483647 w 944"/>
              <a:gd name="T41" fmla="*/ 2147483647 h 1262"/>
              <a:gd name="T42" fmla="*/ 2147483647 w 944"/>
              <a:gd name="T43" fmla="*/ 2147483647 h 1262"/>
              <a:gd name="T44" fmla="*/ 0 w 944"/>
              <a:gd name="T45" fmla="*/ 2147483647 h 1262"/>
              <a:gd name="T46" fmla="*/ 2147483647 w 944"/>
              <a:gd name="T47" fmla="*/ 2147483647 h 1262"/>
              <a:gd name="T48" fmla="*/ 2147483647 w 944"/>
              <a:gd name="T49" fmla="*/ 2147483647 h 1262"/>
              <a:gd name="T50" fmla="*/ 2147483647 w 944"/>
              <a:gd name="T51" fmla="*/ 2147483647 h 1262"/>
              <a:gd name="T52" fmla="*/ 2147483647 w 944"/>
              <a:gd name="T53" fmla="*/ 2147483647 h 1262"/>
              <a:gd name="T54" fmla="*/ 2147483647 w 944"/>
              <a:gd name="T55" fmla="*/ 2147483647 h 1262"/>
              <a:gd name="T56" fmla="*/ 2147483647 w 944"/>
              <a:gd name="T57" fmla="*/ 2147483647 h 1262"/>
              <a:gd name="T58" fmla="*/ 2147483647 w 944"/>
              <a:gd name="T59" fmla="*/ 2147483647 h 1262"/>
              <a:gd name="T60" fmla="*/ 2147483647 w 944"/>
              <a:gd name="T61" fmla="*/ 2147483647 h 1262"/>
              <a:gd name="T62" fmla="*/ 2147483647 w 944"/>
              <a:gd name="T63" fmla="*/ 2147483647 h 1262"/>
              <a:gd name="T64" fmla="*/ 2147483647 w 944"/>
              <a:gd name="T65" fmla="*/ 2147483647 h 1262"/>
              <a:gd name="T66" fmla="*/ 2147483647 w 944"/>
              <a:gd name="T67" fmla="*/ 2147483647 h 1262"/>
              <a:gd name="T68" fmla="*/ 2147483647 w 944"/>
              <a:gd name="T69" fmla="*/ 2147483647 h 1262"/>
              <a:gd name="T70" fmla="*/ 2147483647 w 944"/>
              <a:gd name="T71" fmla="*/ 2147483647 h 1262"/>
              <a:gd name="T72" fmla="*/ 2147483647 w 944"/>
              <a:gd name="T73" fmla="*/ 2147483647 h 1262"/>
              <a:gd name="T74" fmla="*/ 2147483647 w 944"/>
              <a:gd name="T75" fmla="*/ 2147483647 h 1262"/>
              <a:gd name="T76" fmla="*/ 2147483647 w 944"/>
              <a:gd name="T77" fmla="*/ 2147483647 h 1262"/>
              <a:gd name="T78" fmla="*/ 2147483647 w 944"/>
              <a:gd name="T79" fmla="*/ 2147483647 h 1262"/>
              <a:gd name="T80" fmla="*/ 2147483647 w 944"/>
              <a:gd name="T81" fmla="*/ 2147483647 h 1262"/>
              <a:gd name="T82" fmla="*/ 2147483647 w 944"/>
              <a:gd name="T83" fmla="*/ 2147483647 h 1262"/>
              <a:gd name="T84" fmla="*/ 2147483647 w 944"/>
              <a:gd name="T85" fmla="*/ 2147483647 h 1262"/>
              <a:gd name="T86" fmla="*/ 2147483647 w 944"/>
              <a:gd name="T87" fmla="*/ 2147483647 h 1262"/>
              <a:gd name="T88" fmla="*/ 2147483647 w 944"/>
              <a:gd name="T89" fmla="*/ 2147483647 h 1262"/>
              <a:gd name="T90" fmla="*/ 2147483647 w 944"/>
              <a:gd name="T91" fmla="*/ 2147483647 h 1262"/>
              <a:gd name="T92" fmla="*/ 2147483647 w 944"/>
              <a:gd name="T93" fmla="*/ 2147483647 h 1262"/>
              <a:gd name="T94" fmla="*/ 2147483647 w 944"/>
              <a:gd name="T95" fmla="*/ 2147483647 h 1262"/>
              <a:gd name="T96" fmla="*/ 2147483647 w 944"/>
              <a:gd name="T97" fmla="*/ 2147483647 h 1262"/>
              <a:gd name="T98" fmla="*/ 2147483647 w 944"/>
              <a:gd name="T99" fmla="*/ 2147483647 h 1262"/>
              <a:gd name="T100" fmla="*/ 2147483647 w 944"/>
              <a:gd name="T101" fmla="*/ 2147483647 h 1262"/>
              <a:gd name="T102" fmla="*/ 2147483647 w 944"/>
              <a:gd name="T103" fmla="*/ 2147483647 h 1262"/>
              <a:gd name="T104" fmla="*/ 2147483647 w 944"/>
              <a:gd name="T105" fmla="*/ 2147483647 h 1262"/>
              <a:gd name="T106" fmla="*/ 2147483647 w 944"/>
              <a:gd name="T107" fmla="*/ 2147483647 h 1262"/>
              <a:gd name="T108" fmla="*/ 2147483647 w 944"/>
              <a:gd name="T109" fmla="*/ 2147483647 h 1262"/>
              <a:gd name="T110" fmla="*/ 2147483647 w 944"/>
              <a:gd name="T111" fmla="*/ 2147483647 h 12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44"/>
              <a:gd name="T169" fmla="*/ 0 h 1262"/>
              <a:gd name="T170" fmla="*/ 944 w 944"/>
              <a:gd name="T171" fmla="*/ 1262 h 126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44" h="1262">
                <a:moveTo>
                  <a:pt x="614" y="1262"/>
                </a:moveTo>
                <a:lnTo>
                  <a:pt x="622" y="1238"/>
                </a:lnTo>
                <a:lnTo>
                  <a:pt x="626" y="1218"/>
                </a:lnTo>
                <a:lnTo>
                  <a:pt x="626" y="1182"/>
                </a:lnTo>
                <a:lnTo>
                  <a:pt x="626" y="1145"/>
                </a:lnTo>
                <a:lnTo>
                  <a:pt x="622" y="1141"/>
                </a:lnTo>
                <a:lnTo>
                  <a:pt x="605" y="1133"/>
                </a:lnTo>
                <a:lnTo>
                  <a:pt x="589" y="1133"/>
                </a:lnTo>
                <a:lnTo>
                  <a:pt x="581" y="1133"/>
                </a:lnTo>
                <a:lnTo>
                  <a:pt x="573" y="1137"/>
                </a:lnTo>
                <a:lnTo>
                  <a:pt x="561" y="1141"/>
                </a:lnTo>
                <a:lnTo>
                  <a:pt x="545" y="1149"/>
                </a:lnTo>
                <a:lnTo>
                  <a:pt x="529" y="1166"/>
                </a:lnTo>
                <a:lnTo>
                  <a:pt x="521" y="1166"/>
                </a:lnTo>
                <a:lnTo>
                  <a:pt x="513" y="1162"/>
                </a:lnTo>
                <a:lnTo>
                  <a:pt x="513" y="1137"/>
                </a:lnTo>
                <a:lnTo>
                  <a:pt x="513" y="1121"/>
                </a:lnTo>
                <a:lnTo>
                  <a:pt x="505" y="1113"/>
                </a:lnTo>
                <a:lnTo>
                  <a:pt x="501" y="1109"/>
                </a:lnTo>
                <a:lnTo>
                  <a:pt x="497" y="1105"/>
                </a:lnTo>
                <a:lnTo>
                  <a:pt x="484" y="1105"/>
                </a:lnTo>
                <a:lnTo>
                  <a:pt x="476" y="1101"/>
                </a:lnTo>
                <a:lnTo>
                  <a:pt x="452" y="1085"/>
                </a:lnTo>
                <a:lnTo>
                  <a:pt x="432" y="1081"/>
                </a:lnTo>
                <a:lnTo>
                  <a:pt x="404" y="1069"/>
                </a:lnTo>
                <a:lnTo>
                  <a:pt x="384" y="1057"/>
                </a:lnTo>
                <a:lnTo>
                  <a:pt x="367" y="1045"/>
                </a:lnTo>
                <a:lnTo>
                  <a:pt x="347" y="1036"/>
                </a:lnTo>
                <a:lnTo>
                  <a:pt x="339" y="1036"/>
                </a:lnTo>
                <a:lnTo>
                  <a:pt x="327" y="1036"/>
                </a:lnTo>
                <a:lnTo>
                  <a:pt x="315" y="1036"/>
                </a:lnTo>
                <a:lnTo>
                  <a:pt x="303" y="1045"/>
                </a:lnTo>
                <a:lnTo>
                  <a:pt x="295" y="1049"/>
                </a:lnTo>
                <a:lnTo>
                  <a:pt x="279" y="1057"/>
                </a:lnTo>
                <a:lnTo>
                  <a:pt x="259" y="1065"/>
                </a:lnTo>
                <a:lnTo>
                  <a:pt x="255" y="1065"/>
                </a:lnTo>
                <a:lnTo>
                  <a:pt x="246" y="1065"/>
                </a:lnTo>
                <a:lnTo>
                  <a:pt x="226" y="1049"/>
                </a:lnTo>
                <a:lnTo>
                  <a:pt x="214" y="1032"/>
                </a:lnTo>
                <a:lnTo>
                  <a:pt x="206" y="1020"/>
                </a:lnTo>
                <a:lnTo>
                  <a:pt x="194" y="1012"/>
                </a:lnTo>
                <a:lnTo>
                  <a:pt x="174" y="1008"/>
                </a:lnTo>
                <a:lnTo>
                  <a:pt x="174" y="1012"/>
                </a:lnTo>
                <a:lnTo>
                  <a:pt x="170" y="1016"/>
                </a:lnTo>
                <a:lnTo>
                  <a:pt x="170" y="1024"/>
                </a:lnTo>
                <a:lnTo>
                  <a:pt x="138" y="1032"/>
                </a:lnTo>
                <a:lnTo>
                  <a:pt x="121" y="1036"/>
                </a:lnTo>
                <a:lnTo>
                  <a:pt x="109" y="1036"/>
                </a:lnTo>
                <a:lnTo>
                  <a:pt x="101" y="1045"/>
                </a:lnTo>
                <a:lnTo>
                  <a:pt x="97" y="1032"/>
                </a:lnTo>
                <a:lnTo>
                  <a:pt x="97" y="1020"/>
                </a:lnTo>
                <a:lnTo>
                  <a:pt x="93" y="1012"/>
                </a:lnTo>
                <a:lnTo>
                  <a:pt x="81" y="992"/>
                </a:lnTo>
                <a:lnTo>
                  <a:pt x="81" y="984"/>
                </a:lnTo>
                <a:lnTo>
                  <a:pt x="81" y="972"/>
                </a:lnTo>
                <a:lnTo>
                  <a:pt x="77" y="972"/>
                </a:lnTo>
                <a:lnTo>
                  <a:pt x="73" y="972"/>
                </a:lnTo>
                <a:lnTo>
                  <a:pt x="73" y="964"/>
                </a:lnTo>
                <a:lnTo>
                  <a:pt x="73" y="948"/>
                </a:lnTo>
                <a:lnTo>
                  <a:pt x="73" y="944"/>
                </a:lnTo>
                <a:lnTo>
                  <a:pt x="77" y="940"/>
                </a:lnTo>
                <a:lnTo>
                  <a:pt x="97" y="936"/>
                </a:lnTo>
                <a:lnTo>
                  <a:pt x="109" y="928"/>
                </a:lnTo>
                <a:lnTo>
                  <a:pt x="125" y="928"/>
                </a:lnTo>
                <a:lnTo>
                  <a:pt x="133" y="923"/>
                </a:lnTo>
                <a:lnTo>
                  <a:pt x="142" y="919"/>
                </a:lnTo>
                <a:lnTo>
                  <a:pt x="154" y="919"/>
                </a:lnTo>
                <a:lnTo>
                  <a:pt x="170" y="899"/>
                </a:lnTo>
                <a:lnTo>
                  <a:pt x="182" y="887"/>
                </a:lnTo>
                <a:lnTo>
                  <a:pt x="186" y="883"/>
                </a:lnTo>
                <a:lnTo>
                  <a:pt x="194" y="883"/>
                </a:lnTo>
                <a:lnTo>
                  <a:pt x="206" y="863"/>
                </a:lnTo>
                <a:lnTo>
                  <a:pt x="210" y="851"/>
                </a:lnTo>
                <a:lnTo>
                  <a:pt x="214" y="843"/>
                </a:lnTo>
                <a:lnTo>
                  <a:pt x="218" y="827"/>
                </a:lnTo>
                <a:lnTo>
                  <a:pt x="226" y="827"/>
                </a:lnTo>
                <a:lnTo>
                  <a:pt x="238" y="815"/>
                </a:lnTo>
                <a:lnTo>
                  <a:pt x="242" y="794"/>
                </a:lnTo>
                <a:lnTo>
                  <a:pt x="250" y="782"/>
                </a:lnTo>
                <a:lnTo>
                  <a:pt x="250" y="766"/>
                </a:lnTo>
                <a:lnTo>
                  <a:pt x="246" y="746"/>
                </a:lnTo>
                <a:lnTo>
                  <a:pt x="246" y="738"/>
                </a:lnTo>
                <a:lnTo>
                  <a:pt x="242" y="730"/>
                </a:lnTo>
                <a:lnTo>
                  <a:pt x="222" y="722"/>
                </a:lnTo>
                <a:lnTo>
                  <a:pt x="206" y="710"/>
                </a:lnTo>
                <a:lnTo>
                  <a:pt x="206" y="698"/>
                </a:lnTo>
                <a:lnTo>
                  <a:pt x="206" y="685"/>
                </a:lnTo>
                <a:lnTo>
                  <a:pt x="218" y="677"/>
                </a:lnTo>
                <a:lnTo>
                  <a:pt x="234" y="661"/>
                </a:lnTo>
                <a:lnTo>
                  <a:pt x="238" y="661"/>
                </a:lnTo>
                <a:lnTo>
                  <a:pt x="246" y="661"/>
                </a:lnTo>
                <a:lnTo>
                  <a:pt x="275" y="621"/>
                </a:lnTo>
                <a:lnTo>
                  <a:pt x="287" y="605"/>
                </a:lnTo>
                <a:lnTo>
                  <a:pt x="303" y="605"/>
                </a:lnTo>
                <a:lnTo>
                  <a:pt x="323" y="605"/>
                </a:lnTo>
                <a:lnTo>
                  <a:pt x="327" y="601"/>
                </a:lnTo>
                <a:lnTo>
                  <a:pt x="331" y="597"/>
                </a:lnTo>
                <a:lnTo>
                  <a:pt x="331" y="593"/>
                </a:lnTo>
                <a:lnTo>
                  <a:pt x="331" y="585"/>
                </a:lnTo>
                <a:lnTo>
                  <a:pt x="327" y="585"/>
                </a:lnTo>
                <a:lnTo>
                  <a:pt x="327" y="577"/>
                </a:lnTo>
                <a:lnTo>
                  <a:pt x="303" y="564"/>
                </a:lnTo>
                <a:lnTo>
                  <a:pt x="295" y="556"/>
                </a:lnTo>
                <a:lnTo>
                  <a:pt x="283" y="548"/>
                </a:lnTo>
                <a:lnTo>
                  <a:pt x="279" y="548"/>
                </a:lnTo>
                <a:lnTo>
                  <a:pt x="271" y="536"/>
                </a:lnTo>
                <a:lnTo>
                  <a:pt x="267" y="524"/>
                </a:lnTo>
                <a:lnTo>
                  <a:pt x="259" y="512"/>
                </a:lnTo>
                <a:lnTo>
                  <a:pt x="259" y="500"/>
                </a:lnTo>
                <a:lnTo>
                  <a:pt x="255" y="492"/>
                </a:lnTo>
                <a:lnTo>
                  <a:pt x="250" y="484"/>
                </a:lnTo>
                <a:lnTo>
                  <a:pt x="250" y="480"/>
                </a:lnTo>
                <a:lnTo>
                  <a:pt x="250" y="476"/>
                </a:lnTo>
                <a:lnTo>
                  <a:pt x="238" y="472"/>
                </a:lnTo>
                <a:lnTo>
                  <a:pt x="222" y="472"/>
                </a:lnTo>
                <a:lnTo>
                  <a:pt x="206" y="464"/>
                </a:lnTo>
                <a:lnTo>
                  <a:pt x="194" y="455"/>
                </a:lnTo>
                <a:lnTo>
                  <a:pt x="182" y="431"/>
                </a:lnTo>
                <a:lnTo>
                  <a:pt x="170" y="399"/>
                </a:lnTo>
                <a:lnTo>
                  <a:pt x="162" y="383"/>
                </a:lnTo>
                <a:lnTo>
                  <a:pt x="162" y="367"/>
                </a:lnTo>
                <a:lnTo>
                  <a:pt x="154" y="330"/>
                </a:lnTo>
                <a:lnTo>
                  <a:pt x="142" y="318"/>
                </a:lnTo>
                <a:lnTo>
                  <a:pt x="121" y="318"/>
                </a:lnTo>
                <a:lnTo>
                  <a:pt x="101" y="318"/>
                </a:lnTo>
                <a:lnTo>
                  <a:pt x="93" y="322"/>
                </a:lnTo>
                <a:lnTo>
                  <a:pt x="77" y="326"/>
                </a:lnTo>
                <a:lnTo>
                  <a:pt x="73" y="326"/>
                </a:lnTo>
                <a:lnTo>
                  <a:pt x="69" y="326"/>
                </a:lnTo>
                <a:lnTo>
                  <a:pt x="49" y="318"/>
                </a:lnTo>
                <a:lnTo>
                  <a:pt x="33" y="310"/>
                </a:lnTo>
                <a:lnTo>
                  <a:pt x="29" y="278"/>
                </a:lnTo>
                <a:lnTo>
                  <a:pt x="25" y="246"/>
                </a:lnTo>
                <a:lnTo>
                  <a:pt x="12" y="213"/>
                </a:lnTo>
                <a:lnTo>
                  <a:pt x="4" y="189"/>
                </a:lnTo>
                <a:lnTo>
                  <a:pt x="4" y="185"/>
                </a:lnTo>
                <a:lnTo>
                  <a:pt x="0" y="185"/>
                </a:lnTo>
                <a:lnTo>
                  <a:pt x="0" y="177"/>
                </a:lnTo>
                <a:lnTo>
                  <a:pt x="0" y="169"/>
                </a:lnTo>
                <a:lnTo>
                  <a:pt x="12" y="153"/>
                </a:lnTo>
                <a:lnTo>
                  <a:pt x="21" y="145"/>
                </a:lnTo>
                <a:lnTo>
                  <a:pt x="25" y="133"/>
                </a:lnTo>
                <a:lnTo>
                  <a:pt x="29" y="113"/>
                </a:lnTo>
                <a:lnTo>
                  <a:pt x="53" y="109"/>
                </a:lnTo>
                <a:lnTo>
                  <a:pt x="73" y="100"/>
                </a:lnTo>
                <a:lnTo>
                  <a:pt x="81" y="96"/>
                </a:lnTo>
                <a:lnTo>
                  <a:pt x="85" y="88"/>
                </a:lnTo>
                <a:lnTo>
                  <a:pt x="97" y="88"/>
                </a:lnTo>
                <a:lnTo>
                  <a:pt x="105" y="88"/>
                </a:lnTo>
                <a:lnTo>
                  <a:pt x="109" y="84"/>
                </a:lnTo>
                <a:lnTo>
                  <a:pt x="121" y="68"/>
                </a:lnTo>
                <a:lnTo>
                  <a:pt x="125" y="48"/>
                </a:lnTo>
                <a:lnTo>
                  <a:pt x="125" y="24"/>
                </a:lnTo>
                <a:lnTo>
                  <a:pt x="133" y="20"/>
                </a:lnTo>
                <a:lnTo>
                  <a:pt x="138" y="12"/>
                </a:lnTo>
                <a:lnTo>
                  <a:pt x="170" y="4"/>
                </a:lnTo>
                <a:lnTo>
                  <a:pt x="194" y="0"/>
                </a:lnTo>
                <a:lnTo>
                  <a:pt x="206" y="0"/>
                </a:lnTo>
                <a:lnTo>
                  <a:pt x="218" y="0"/>
                </a:lnTo>
                <a:lnTo>
                  <a:pt x="222" y="12"/>
                </a:lnTo>
                <a:lnTo>
                  <a:pt x="234" y="24"/>
                </a:lnTo>
                <a:lnTo>
                  <a:pt x="250" y="48"/>
                </a:lnTo>
                <a:lnTo>
                  <a:pt x="275" y="64"/>
                </a:lnTo>
                <a:lnTo>
                  <a:pt x="275" y="109"/>
                </a:lnTo>
                <a:lnTo>
                  <a:pt x="271" y="149"/>
                </a:lnTo>
                <a:lnTo>
                  <a:pt x="267" y="153"/>
                </a:lnTo>
                <a:lnTo>
                  <a:pt x="259" y="161"/>
                </a:lnTo>
                <a:lnTo>
                  <a:pt x="259" y="173"/>
                </a:lnTo>
                <a:lnTo>
                  <a:pt x="255" y="177"/>
                </a:lnTo>
                <a:lnTo>
                  <a:pt x="255" y="189"/>
                </a:lnTo>
                <a:lnTo>
                  <a:pt x="259" y="201"/>
                </a:lnTo>
                <a:lnTo>
                  <a:pt x="259" y="230"/>
                </a:lnTo>
                <a:lnTo>
                  <a:pt x="259" y="250"/>
                </a:lnTo>
                <a:lnTo>
                  <a:pt x="267" y="266"/>
                </a:lnTo>
                <a:lnTo>
                  <a:pt x="271" y="290"/>
                </a:lnTo>
                <a:lnTo>
                  <a:pt x="275" y="294"/>
                </a:lnTo>
                <a:lnTo>
                  <a:pt x="279" y="310"/>
                </a:lnTo>
                <a:lnTo>
                  <a:pt x="283" y="322"/>
                </a:lnTo>
                <a:lnTo>
                  <a:pt x="303" y="359"/>
                </a:lnTo>
                <a:lnTo>
                  <a:pt x="315" y="367"/>
                </a:lnTo>
                <a:lnTo>
                  <a:pt x="319" y="375"/>
                </a:lnTo>
                <a:lnTo>
                  <a:pt x="323" y="379"/>
                </a:lnTo>
                <a:lnTo>
                  <a:pt x="380" y="379"/>
                </a:lnTo>
                <a:lnTo>
                  <a:pt x="436" y="379"/>
                </a:lnTo>
                <a:lnTo>
                  <a:pt x="448" y="363"/>
                </a:lnTo>
                <a:lnTo>
                  <a:pt x="464" y="343"/>
                </a:lnTo>
                <a:lnTo>
                  <a:pt x="464" y="338"/>
                </a:lnTo>
                <a:lnTo>
                  <a:pt x="468" y="322"/>
                </a:lnTo>
                <a:lnTo>
                  <a:pt x="476" y="306"/>
                </a:lnTo>
                <a:lnTo>
                  <a:pt x="493" y="290"/>
                </a:lnTo>
                <a:lnTo>
                  <a:pt x="493" y="274"/>
                </a:lnTo>
                <a:lnTo>
                  <a:pt x="497" y="250"/>
                </a:lnTo>
                <a:lnTo>
                  <a:pt x="513" y="234"/>
                </a:lnTo>
                <a:lnTo>
                  <a:pt x="525" y="230"/>
                </a:lnTo>
                <a:lnTo>
                  <a:pt x="533" y="230"/>
                </a:lnTo>
                <a:lnTo>
                  <a:pt x="549" y="230"/>
                </a:lnTo>
                <a:lnTo>
                  <a:pt x="553" y="226"/>
                </a:lnTo>
                <a:lnTo>
                  <a:pt x="553" y="217"/>
                </a:lnTo>
                <a:lnTo>
                  <a:pt x="557" y="209"/>
                </a:lnTo>
                <a:lnTo>
                  <a:pt x="561" y="189"/>
                </a:lnTo>
                <a:lnTo>
                  <a:pt x="569" y="181"/>
                </a:lnTo>
                <a:lnTo>
                  <a:pt x="577" y="173"/>
                </a:lnTo>
                <a:lnTo>
                  <a:pt x="589" y="169"/>
                </a:lnTo>
                <a:lnTo>
                  <a:pt x="605" y="161"/>
                </a:lnTo>
                <a:lnTo>
                  <a:pt x="614" y="161"/>
                </a:lnTo>
                <a:lnTo>
                  <a:pt x="626" y="161"/>
                </a:lnTo>
                <a:lnTo>
                  <a:pt x="634" y="169"/>
                </a:lnTo>
                <a:lnTo>
                  <a:pt x="638" y="177"/>
                </a:lnTo>
                <a:lnTo>
                  <a:pt x="646" y="181"/>
                </a:lnTo>
                <a:lnTo>
                  <a:pt x="662" y="185"/>
                </a:lnTo>
                <a:lnTo>
                  <a:pt x="694" y="189"/>
                </a:lnTo>
                <a:lnTo>
                  <a:pt x="722" y="189"/>
                </a:lnTo>
                <a:lnTo>
                  <a:pt x="735" y="185"/>
                </a:lnTo>
                <a:lnTo>
                  <a:pt x="751" y="181"/>
                </a:lnTo>
                <a:lnTo>
                  <a:pt x="763" y="177"/>
                </a:lnTo>
                <a:lnTo>
                  <a:pt x="771" y="173"/>
                </a:lnTo>
                <a:lnTo>
                  <a:pt x="819" y="169"/>
                </a:lnTo>
                <a:lnTo>
                  <a:pt x="835" y="161"/>
                </a:lnTo>
                <a:lnTo>
                  <a:pt x="844" y="153"/>
                </a:lnTo>
                <a:lnTo>
                  <a:pt x="852" y="149"/>
                </a:lnTo>
                <a:lnTo>
                  <a:pt x="868" y="149"/>
                </a:lnTo>
                <a:lnTo>
                  <a:pt x="880" y="149"/>
                </a:lnTo>
                <a:lnTo>
                  <a:pt x="884" y="153"/>
                </a:lnTo>
                <a:lnTo>
                  <a:pt x="900" y="173"/>
                </a:lnTo>
                <a:lnTo>
                  <a:pt x="900" y="185"/>
                </a:lnTo>
                <a:lnTo>
                  <a:pt x="900" y="197"/>
                </a:lnTo>
                <a:lnTo>
                  <a:pt x="900" y="201"/>
                </a:lnTo>
                <a:lnTo>
                  <a:pt x="896" y="209"/>
                </a:lnTo>
                <a:lnTo>
                  <a:pt x="872" y="209"/>
                </a:lnTo>
                <a:lnTo>
                  <a:pt x="844" y="209"/>
                </a:lnTo>
                <a:lnTo>
                  <a:pt x="831" y="217"/>
                </a:lnTo>
                <a:lnTo>
                  <a:pt x="815" y="226"/>
                </a:lnTo>
                <a:lnTo>
                  <a:pt x="803" y="238"/>
                </a:lnTo>
                <a:lnTo>
                  <a:pt x="787" y="250"/>
                </a:lnTo>
                <a:lnTo>
                  <a:pt x="791" y="290"/>
                </a:lnTo>
                <a:lnTo>
                  <a:pt x="791" y="302"/>
                </a:lnTo>
                <a:lnTo>
                  <a:pt x="807" y="302"/>
                </a:lnTo>
                <a:lnTo>
                  <a:pt x="819" y="306"/>
                </a:lnTo>
                <a:lnTo>
                  <a:pt x="831" y="314"/>
                </a:lnTo>
                <a:lnTo>
                  <a:pt x="848" y="318"/>
                </a:lnTo>
                <a:lnTo>
                  <a:pt x="852" y="326"/>
                </a:lnTo>
                <a:lnTo>
                  <a:pt x="856" y="330"/>
                </a:lnTo>
                <a:lnTo>
                  <a:pt x="856" y="343"/>
                </a:lnTo>
                <a:lnTo>
                  <a:pt x="856" y="363"/>
                </a:lnTo>
                <a:lnTo>
                  <a:pt x="848" y="379"/>
                </a:lnTo>
                <a:lnTo>
                  <a:pt x="835" y="391"/>
                </a:lnTo>
                <a:lnTo>
                  <a:pt x="835" y="395"/>
                </a:lnTo>
                <a:lnTo>
                  <a:pt x="835" y="403"/>
                </a:lnTo>
                <a:lnTo>
                  <a:pt x="839" y="415"/>
                </a:lnTo>
                <a:lnTo>
                  <a:pt x="848" y="427"/>
                </a:lnTo>
                <a:lnTo>
                  <a:pt x="880" y="435"/>
                </a:lnTo>
                <a:lnTo>
                  <a:pt x="896" y="451"/>
                </a:lnTo>
                <a:lnTo>
                  <a:pt x="916" y="472"/>
                </a:lnTo>
                <a:lnTo>
                  <a:pt x="924" y="480"/>
                </a:lnTo>
                <a:lnTo>
                  <a:pt x="924" y="512"/>
                </a:lnTo>
                <a:lnTo>
                  <a:pt x="920" y="528"/>
                </a:lnTo>
                <a:lnTo>
                  <a:pt x="916" y="528"/>
                </a:lnTo>
                <a:lnTo>
                  <a:pt x="912" y="532"/>
                </a:lnTo>
                <a:lnTo>
                  <a:pt x="884" y="540"/>
                </a:lnTo>
                <a:lnTo>
                  <a:pt x="848" y="548"/>
                </a:lnTo>
                <a:lnTo>
                  <a:pt x="839" y="556"/>
                </a:lnTo>
                <a:lnTo>
                  <a:pt x="827" y="564"/>
                </a:lnTo>
                <a:lnTo>
                  <a:pt x="819" y="593"/>
                </a:lnTo>
                <a:lnTo>
                  <a:pt x="811" y="621"/>
                </a:lnTo>
                <a:lnTo>
                  <a:pt x="791" y="637"/>
                </a:lnTo>
                <a:lnTo>
                  <a:pt x="783" y="649"/>
                </a:lnTo>
                <a:lnTo>
                  <a:pt x="783" y="661"/>
                </a:lnTo>
                <a:lnTo>
                  <a:pt x="787" y="677"/>
                </a:lnTo>
                <a:lnTo>
                  <a:pt x="791" y="677"/>
                </a:lnTo>
                <a:lnTo>
                  <a:pt x="803" y="681"/>
                </a:lnTo>
                <a:lnTo>
                  <a:pt x="807" y="689"/>
                </a:lnTo>
                <a:lnTo>
                  <a:pt x="815" y="702"/>
                </a:lnTo>
                <a:lnTo>
                  <a:pt x="819" y="714"/>
                </a:lnTo>
                <a:lnTo>
                  <a:pt x="827" y="726"/>
                </a:lnTo>
                <a:lnTo>
                  <a:pt x="827" y="750"/>
                </a:lnTo>
                <a:lnTo>
                  <a:pt x="831" y="782"/>
                </a:lnTo>
                <a:lnTo>
                  <a:pt x="839" y="790"/>
                </a:lnTo>
                <a:lnTo>
                  <a:pt x="848" y="794"/>
                </a:lnTo>
                <a:lnTo>
                  <a:pt x="864" y="819"/>
                </a:lnTo>
                <a:lnTo>
                  <a:pt x="880" y="831"/>
                </a:lnTo>
                <a:lnTo>
                  <a:pt x="884" y="851"/>
                </a:lnTo>
                <a:lnTo>
                  <a:pt x="888" y="867"/>
                </a:lnTo>
                <a:lnTo>
                  <a:pt x="892" y="879"/>
                </a:lnTo>
                <a:lnTo>
                  <a:pt x="900" y="883"/>
                </a:lnTo>
                <a:lnTo>
                  <a:pt x="900" y="903"/>
                </a:lnTo>
                <a:lnTo>
                  <a:pt x="900" y="923"/>
                </a:lnTo>
                <a:lnTo>
                  <a:pt x="900" y="928"/>
                </a:lnTo>
                <a:lnTo>
                  <a:pt x="896" y="932"/>
                </a:lnTo>
                <a:lnTo>
                  <a:pt x="892" y="936"/>
                </a:lnTo>
                <a:lnTo>
                  <a:pt x="892" y="944"/>
                </a:lnTo>
                <a:lnTo>
                  <a:pt x="892" y="964"/>
                </a:lnTo>
                <a:lnTo>
                  <a:pt x="892" y="976"/>
                </a:lnTo>
                <a:lnTo>
                  <a:pt x="892" y="984"/>
                </a:lnTo>
                <a:lnTo>
                  <a:pt x="896" y="992"/>
                </a:lnTo>
                <a:lnTo>
                  <a:pt x="900" y="992"/>
                </a:lnTo>
                <a:lnTo>
                  <a:pt x="900" y="996"/>
                </a:lnTo>
                <a:lnTo>
                  <a:pt x="904" y="1008"/>
                </a:lnTo>
                <a:lnTo>
                  <a:pt x="904" y="1016"/>
                </a:lnTo>
                <a:lnTo>
                  <a:pt x="920" y="1020"/>
                </a:lnTo>
                <a:lnTo>
                  <a:pt x="932" y="1032"/>
                </a:lnTo>
                <a:lnTo>
                  <a:pt x="940" y="1036"/>
                </a:lnTo>
                <a:lnTo>
                  <a:pt x="944" y="1049"/>
                </a:lnTo>
                <a:lnTo>
                  <a:pt x="944" y="1065"/>
                </a:lnTo>
                <a:lnTo>
                  <a:pt x="944" y="1085"/>
                </a:lnTo>
                <a:lnTo>
                  <a:pt x="932" y="1125"/>
                </a:lnTo>
                <a:lnTo>
                  <a:pt x="924" y="1157"/>
                </a:lnTo>
                <a:lnTo>
                  <a:pt x="920" y="1149"/>
                </a:lnTo>
                <a:lnTo>
                  <a:pt x="916" y="1145"/>
                </a:lnTo>
                <a:lnTo>
                  <a:pt x="904" y="1125"/>
                </a:lnTo>
                <a:lnTo>
                  <a:pt x="896" y="1101"/>
                </a:lnTo>
                <a:lnTo>
                  <a:pt x="888" y="1085"/>
                </a:lnTo>
                <a:lnTo>
                  <a:pt x="872" y="1073"/>
                </a:lnTo>
                <a:lnTo>
                  <a:pt x="872" y="1061"/>
                </a:lnTo>
                <a:lnTo>
                  <a:pt x="864" y="1057"/>
                </a:lnTo>
                <a:lnTo>
                  <a:pt x="848" y="1057"/>
                </a:lnTo>
                <a:lnTo>
                  <a:pt x="831" y="1057"/>
                </a:lnTo>
                <a:lnTo>
                  <a:pt x="831" y="1061"/>
                </a:lnTo>
                <a:lnTo>
                  <a:pt x="807" y="1065"/>
                </a:lnTo>
                <a:lnTo>
                  <a:pt x="799" y="1073"/>
                </a:lnTo>
                <a:lnTo>
                  <a:pt x="791" y="1085"/>
                </a:lnTo>
                <a:lnTo>
                  <a:pt x="799" y="1133"/>
                </a:lnTo>
                <a:lnTo>
                  <a:pt x="787" y="1137"/>
                </a:lnTo>
                <a:lnTo>
                  <a:pt x="779" y="1145"/>
                </a:lnTo>
                <a:lnTo>
                  <a:pt x="775" y="1157"/>
                </a:lnTo>
                <a:lnTo>
                  <a:pt x="771" y="1162"/>
                </a:lnTo>
                <a:lnTo>
                  <a:pt x="771" y="1186"/>
                </a:lnTo>
                <a:lnTo>
                  <a:pt x="771" y="1210"/>
                </a:lnTo>
                <a:lnTo>
                  <a:pt x="767" y="1210"/>
                </a:lnTo>
                <a:lnTo>
                  <a:pt x="767" y="1214"/>
                </a:lnTo>
                <a:lnTo>
                  <a:pt x="747" y="1218"/>
                </a:lnTo>
                <a:lnTo>
                  <a:pt x="727" y="1222"/>
                </a:lnTo>
                <a:lnTo>
                  <a:pt x="718" y="1230"/>
                </a:lnTo>
                <a:lnTo>
                  <a:pt x="714" y="1242"/>
                </a:lnTo>
                <a:lnTo>
                  <a:pt x="698" y="1250"/>
                </a:lnTo>
                <a:lnTo>
                  <a:pt x="678" y="1258"/>
                </a:lnTo>
                <a:lnTo>
                  <a:pt x="646" y="1258"/>
                </a:lnTo>
                <a:lnTo>
                  <a:pt x="614" y="1262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22"/>
          <p:cNvSpPr>
            <a:spLocks/>
          </p:cNvSpPr>
          <p:nvPr/>
        </p:nvSpPr>
        <p:spPr bwMode="auto">
          <a:xfrm>
            <a:off x="4616450" y="4411304"/>
            <a:ext cx="1319024" cy="1026276"/>
          </a:xfrm>
          <a:custGeom>
            <a:avLst/>
            <a:gdLst>
              <a:gd name="T0" fmla="*/ 2147483647 w 1420"/>
              <a:gd name="T1" fmla="*/ 2147483647 h 1307"/>
              <a:gd name="T2" fmla="*/ 2147483647 w 1420"/>
              <a:gd name="T3" fmla="*/ 2147483647 h 1307"/>
              <a:gd name="T4" fmla="*/ 2147483647 w 1420"/>
              <a:gd name="T5" fmla="*/ 2147483647 h 1307"/>
              <a:gd name="T6" fmla="*/ 2147483647 w 1420"/>
              <a:gd name="T7" fmla="*/ 2147483647 h 1307"/>
              <a:gd name="T8" fmla="*/ 2147483647 w 1420"/>
              <a:gd name="T9" fmla="*/ 2147483647 h 1307"/>
              <a:gd name="T10" fmla="*/ 2147483647 w 1420"/>
              <a:gd name="T11" fmla="*/ 2147483647 h 1307"/>
              <a:gd name="T12" fmla="*/ 2147483647 w 1420"/>
              <a:gd name="T13" fmla="*/ 2147483647 h 1307"/>
              <a:gd name="T14" fmla="*/ 2147483647 w 1420"/>
              <a:gd name="T15" fmla="*/ 2147483647 h 1307"/>
              <a:gd name="T16" fmla="*/ 2147483647 w 1420"/>
              <a:gd name="T17" fmla="*/ 2147483647 h 1307"/>
              <a:gd name="T18" fmla="*/ 0 w 1420"/>
              <a:gd name="T19" fmla="*/ 2147483647 h 1307"/>
              <a:gd name="T20" fmla="*/ 2147483647 w 1420"/>
              <a:gd name="T21" fmla="*/ 2147483647 h 1307"/>
              <a:gd name="T22" fmla="*/ 2147483647 w 1420"/>
              <a:gd name="T23" fmla="*/ 2147483647 h 1307"/>
              <a:gd name="T24" fmla="*/ 2147483647 w 1420"/>
              <a:gd name="T25" fmla="*/ 2147483647 h 1307"/>
              <a:gd name="T26" fmla="*/ 2147483647 w 1420"/>
              <a:gd name="T27" fmla="*/ 2147483647 h 1307"/>
              <a:gd name="T28" fmla="*/ 2147483647 w 1420"/>
              <a:gd name="T29" fmla="*/ 2147483647 h 1307"/>
              <a:gd name="T30" fmla="*/ 2147483647 w 1420"/>
              <a:gd name="T31" fmla="*/ 2147483647 h 1307"/>
              <a:gd name="T32" fmla="*/ 2147483647 w 1420"/>
              <a:gd name="T33" fmla="*/ 2147483647 h 1307"/>
              <a:gd name="T34" fmla="*/ 2147483647 w 1420"/>
              <a:gd name="T35" fmla="*/ 2147483647 h 1307"/>
              <a:gd name="T36" fmla="*/ 2147483647 w 1420"/>
              <a:gd name="T37" fmla="*/ 2147483647 h 1307"/>
              <a:gd name="T38" fmla="*/ 2147483647 w 1420"/>
              <a:gd name="T39" fmla="*/ 2147483647 h 1307"/>
              <a:gd name="T40" fmla="*/ 2147483647 w 1420"/>
              <a:gd name="T41" fmla="*/ 2147483647 h 1307"/>
              <a:gd name="T42" fmla="*/ 2147483647 w 1420"/>
              <a:gd name="T43" fmla="*/ 2147483647 h 1307"/>
              <a:gd name="T44" fmla="*/ 2147483647 w 1420"/>
              <a:gd name="T45" fmla="*/ 2147483647 h 1307"/>
              <a:gd name="T46" fmla="*/ 2147483647 w 1420"/>
              <a:gd name="T47" fmla="*/ 2147483647 h 1307"/>
              <a:gd name="T48" fmla="*/ 2147483647 w 1420"/>
              <a:gd name="T49" fmla="*/ 2147483647 h 1307"/>
              <a:gd name="T50" fmla="*/ 2147483647 w 1420"/>
              <a:gd name="T51" fmla="*/ 2147483647 h 1307"/>
              <a:gd name="T52" fmla="*/ 2147483647 w 1420"/>
              <a:gd name="T53" fmla="*/ 2147483647 h 1307"/>
              <a:gd name="T54" fmla="*/ 2147483647 w 1420"/>
              <a:gd name="T55" fmla="*/ 2147483647 h 1307"/>
              <a:gd name="T56" fmla="*/ 2147483647 w 1420"/>
              <a:gd name="T57" fmla="*/ 2147483647 h 1307"/>
              <a:gd name="T58" fmla="*/ 2147483647 w 1420"/>
              <a:gd name="T59" fmla="*/ 2147483647 h 1307"/>
              <a:gd name="T60" fmla="*/ 2147483647 w 1420"/>
              <a:gd name="T61" fmla="*/ 2147483647 h 1307"/>
              <a:gd name="T62" fmla="*/ 2147483647 w 1420"/>
              <a:gd name="T63" fmla="*/ 2147483647 h 1307"/>
              <a:gd name="T64" fmla="*/ 2147483647 w 1420"/>
              <a:gd name="T65" fmla="*/ 2147483647 h 1307"/>
              <a:gd name="T66" fmla="*/ 2147483647 w 1420"/>
              <a:gd name="T67" fmla="*/ 2147483647 h 1307"/>
              <a:gd name="T68" fmla="*/ 2147483647 w 1420"/>
              <a:gd name="T69" fmla="*/ 2147483647 h 1307"/>
              <a:gd name="T70" fmla="*/ 2147483647 w 1420"/>
              <a:gd name="T71" fmla="*/ 2147483647 h 1307"/>
              <a:gd name="T72" fmla="*/ 2147483647 w 1420"/>
              <a:gd name="T73" fmla="*/ 2147483647 h 1307"/>
              <a:gd name="T74" fmla="*/ 2147483647 w 1420"/>
              <a:gd name="T75" fmla="*/ 2147483647 h 1307"/>
              <a:gd name="T76" fmla="*/ 2147483647 w 1420"/>
              <a:gd name="T77" fmla="*/ 2147483647 h 1307"/>
              <a:gd name="T78" fmla="*/ 2147483647 w 1420"/>
              <a:gd name="T79" fmla="*/ 2147483647 h 1307"/>
              <a:gd name="T80" fmla="*/ 2147483647 w 1420"/>
              <a:gd name="T81" fmla="*/ 2147483647 h 1307"/>
              <a:gd name="T82" fmla="*/ 2147483647 w 1420"/>
              <a:gd name="T83" fmla="*/ 2147483647 h 1307"/>
              <a:gd name="T84" fmla="*/ 2147483647 w 1420"/>
              <a:gd name="T85" fmla="*/ 2147483647 h 1307"/>
              <a:gd name="T86" fmla="*/ 2147483647 w 1420"/>
              <a:gd name="T87" fmla="*/ 2147483647 h 1307"/>
              <a:gd name="T88" fmla="*/ 2147483647 w 1420"/>
              <a:gd name="T89" fmla="*/ 2147483647 h 1307"/>
              <a:gd name="T90" fmla="*/ 2147483647 w 1420"/>
              <a:gd name="T91" fmla="*/ 2147483647 h 1307"/>
              <a:gd name="T92" fmla="*/ 2147483647 w 1420"/>
              <a:gd name="T93" fmla="*/ 2147483647 h 1307"/>
              <a:gd name="T94" fmla="*/ 2147483647 w 1420"/>
              <a:gd name="T95" fmla="*/ 2147483647 h 1307"/>
              <a:gd name="T96" fmla="*/ 2147483647 w 1420"/>
              <a:gd name="T97" fmla="*/ 2147483647 h 1307"/>
              <a:gd name="T98" fmla="*/ 2147483647 w 1420"/>
              <a:gd name="T99" fmla="*/ 2147483647 h 1307"/>
              <a:gd name="T100" fmla="*/ 2147483647 w 1420"/>
              <a:gd name="T101" fmla="*/ 2147483647 h 1307"/>
              <a:gd name="T102" fmla="*/ 2147483647 w 1420"/>
              <a:gd name="T103" fmla="*/ 2147483647 h 1307"/>
              <a:gd name="T104" fmla="*/ 2147483647 w 1420"/>
              <a:gd name="T105" fmla="*/ 2147483647 h 1307"/>
              <a:gd name="T106" fmla="*/ 2147483647 w 1420"/>
              <a:gd name="T107" fmla="*/ 2147483647 h 1307"/>
              <a:gd name="T108" fmla="*/ 2147483647 w 1420"/>
              <a:gd name="T109" fmla="*/ 2147483647 h 1307"/>
              <a:gd name="T110" fmla="*/ 2147483647 w 1420"/>
              <a:gd name="T111" fmla="*/ 2147483647 h 1307"/>
              <a:gd name="T112" fmla="*/ 2147483647 w 1420"/>
              <a:gd name="T113" fmla="*/ 2147483647 h 1307"/>
              <a:gd name="T114" fmla="*/ 2147483647 w 1420"/>
              <a:gd name="T115" fmla="*/ 2147483647 h 1307"/>
              <a:gd name="T116" fmla="*/ 2147483647 w 1420"/>
              <a:gd name="T117" fmla="*/ 2147483647 h 1307"/>
              <a:gd name="T118" fmla="*/ 2147483647 w 1420"/>
              <a:gd name="T119" fmla="*/ 2147483647 h 13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20"/>
              <a:gd name="T181" fmla="*/ 0 h 1307"/>
              <a:gd name="T182" fmla="*/ 1420 w 1420"/>
              <a:gd name="T183" fmla="*/ 1307 h 13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20" h="1307">
                <a:moveTo>
                  <a:pt x="541" y="1307"/>
                </a:moveTo>
                <a:lnTo>
                  <a:pt x="537" y="1303"/>
                </a:lnTo>
                <a:lnTo>
                  <a:pt x="529" y="1299"/>
                </a:lnTo>
                <a:lnTo>
                  <a:pt x="537" y="1263"/>
                </a:lnTo>
                <a:lnTo>
                  <a:pt x="541" y="1239"/>
                </a:lnTo>
                <a:lnTo>
                  <a:pt x="541" y="1223"/>
                </a:lnTo>
                <a:lnTo>
                  <a:pt x="541" y="1202"/>
                </a:lnTo>
                <a:lnTo>
                  <a:pt x="537" y="1186"/>
                </a:lnTo>
                <a:lnTo>
                  <a:pt x="529" y="1170"/>
                </a:lnTo>
                <a:lnTo>
                  <a:pt x="512" y="1150"/>
                </a:lnTo>
                <a:lnTo>
                  <a:pt x="504" y="1146"/>
                </a:lnTo>
                <a:lnTo>
                  <a:pt x="496" y="1134"/>
                </a:lnTo>
                <a:lnTo>
                  <a:pt x="496" y="1126"/>
                </a:lnTo>
                <a:lnTo>
                  <a:pt x="488" y="1122"/>
                </a:lnTo>
                <a:lnTo>
                  <a:pt x="484" y="1122"/>
                </a:lnTo>
                <a:lnTo>
                  <a:pt x="480" y="1114"/>
                </a:lnTo>
                <a:lnTo>
                  <a:pt x="476" y="1110"/>
                </a:lnTo>
                <a:lnTo>
                  <a:pt x="456" y="1106"/>
                </a:lnTo>
                <a:lnTo>
                  <a:pt x="436" y="1098"/>
                </a:lnTo>
                <a:lnTo>
                  <a:pt x="428" y="1085"/>
                </a:lnTo>
                <a:lnTo>
                  <a:pt x="424" y="1077"/>
                </a:lnTo>
                <a:lnTo>
                  <a:pt x="408" y="1049"/>
                </a:lnTo>
                <a:lnTo>
                  <a:pt x="387" y="1009"/>
                </a:lnTo>
                <a:lnTo>
                  <a:pt x="375" y="1001"/>
                </a:lnTo>
                <a:lnTo>
                  <a:pt x="359" y="993"/>
                </a:lnTo>
                <a:lnTo>
                  <a:pt x="355" y="989"/>
                </a:lnTo>
                <a:lnTo>
                  <a:pt x="347" y="989"/>
                </a:lnTo>
                <a:lnTo>
                  <a:pt x="343" y="981"/>
                </a:lnTo>
                <a:lnTo>
                  <a:pt x="339" y="973"/>
                </a:lnTo>
                <a:lnTo>
                  <a:pt x="323" y="973"/>
                </a:lnTo>
                <a:lnTo>
                  <a:pt x="311" y="973"/>
                </a:lnTo>
                <a:lnTo>
                  <a:pt x="278" y="977"/>
                </a:lnTo>
                <a:lnTo>
                  <a:pt x="246" y="981"/>
                </a:lnTo>
                <a:lnTo>
                  <a:pt x="242" y="989"/>
                </a:lnTo>
                <a:lnTo>
                  <a:pt x="238" y="993"/>
                </a:lnTo>
                <a:lnTo>
                  <a:pt x="234" y="1009"/>
                </a:lnTo>
                <a:lnTo>
                  <a:pt x="234" y="1033"/>
                </a:lnTo>
                <a:lnTo>
                  <a:pt x="230" y="1033"/>
                </a:lnTo>
                <a:lnTo>
                  <a:pt x="218" y="1037"/>
                </a:lnTo>
                <a:lnTo>
                  <a:pt x="202" y="1037"/>
                </a:lnTo>
                <a:lnTo>
                  <a:pt x="178" y="1037"/>
                </a:lnTo>
                <a:lnTo>
                  <a:pt x="165" y="1029"/>
                </a:lnTo>
                <a:lnTo>
                  <a:pt x="153" y="1021"/>
                </a:lnTo>
                <a:lnTo>
                  <a:pt x="145" y="1005"/>
                </a:lnTo>
                <a:lnTo>
                  <a:pt x="129" y="993"/>
                </a:lnTo>
                <a:lnTo>
                  <a:pt x="129" y="985"/>
                </a:lnTo>
                <a:lnTo>
                  <a:pt x="129" y="981"/>
                </a:lnTo>
                <a:lnTo>
                  <a:pt x="129" y="960"/>
                </a:lnTo>
                <a:lnTo>
                  <a:pt x="129" y="944"/>
                </a:lnTo>
                <a:lnTo>
                  <a:pt x="121" y="932"/>
                </a:lnTo>
                <a:lnTo>
                  <a:pt x="117" y="920"/>
                </a:lnTo>
                <a:lnTo>
                  <a:pt x="97" y="908"/>
                </a:lnTo>
                <a:lnTo>
                  <a:pt x="77" y="896"/>
                </a:lnTo>
                <a:lnTo>
                  <a:pt x="61" y="896"/>
                </a:lnTo>
                <a:lnTo>
                  <a:pt x="44" y="892"/>
                </a:lnTo>
                <a:lnTo>
                  <a:pt x="32" y="880"/>
                </a:lnTo>
                <a:lnTo>
                  <a:pt x="16" y="876"/>
                </a:lnTo>
                <a:lnTo>
                  <a:pt x="8" y="851"/>
                </a:lnTo>
                <a:lnTo>
                  <a:pt x="0" y="823"/>
                </a:lnTo>
                <a:lnTo>
                  <a:pt x="0" y="803"/>
                </a:lnTo>
                <a:lnTo>
                  <a:pt x="0" y="787"/>
                </a:lnTo>
                <a:lnTo>
                  <a:pt x="8" y="779"/>
                </a:lnTo>
                <a:lnTo>
                  <a:pt x="16" y="767"/>
                </a:lnTo>
                <a:lnTo>
                  <a:pt x="16" y="743"/>
                </a:lnTo>
                <a:lnTo>
                  <a:pt x="16" y="714"/>
                </a:lnTo>
                <a:lnTo>
                  <a:pt x="28" y="690"/>
                </a:lnTo>
                <a:lnTo>
                  <a:pt x="28" y="674"/>
                </a:lnTo>
                <a:lnTo>
                  <a:pt x="20" y="674"/>
                </a:lnTo>
                <a:lnTo>
                  <a:pt x="20" y="654"/>
                </a:lnTo>
                <a:lnTo>
                  <a:pt x="28" y="634"/>
                </a:lnTo>
                <a:lnTo>
                  <a:pt x="32" y="626"/>
                </a:lnTo>
                <a:lnTo>
                  <a:pt x="40" y="565"/>
                </a:lnTo>
                <a:lnTo>
                  <a:pt x="40" y="537"/>
                </a:lnTo>
                <a:lnTo>
                  <a:pt x="44" y="529"/>
                </a:lnTo>
                <a:lnTo>
                  <a:pt x="53" y="513"/>
                </a:lnTo>
                <a:lnTo>
                  <a:pt x="61" y="513"/>
                </a:lnTo>
                <a:lnTo>
                  <a:pt x="77" y="509"/>
                </a:lnTo>
                <a:lnTo>
                  <a:pt x="85" y="509"/>
                </a:lnTo>
                <a:lnTo>
                  <a:pt x="93" y="505"/>
                </a:lnTo>
                <a:lnTo>
                  <a:pt x="117" y="480"/>
                </a:lnTo>
                <a:lnTo>
                  <a:pt x="129" y="456"/>
                </a:lnTo>
                <a:lnTo>
                  <a:pt x="133" y="448"/>
                </a:lnTo>
                <a:lnTo>
                  <a:pt x="141" y="440"/>
                </a:lnTo>
                <a:lnTo>
                  <a:pt x="149" y="412"/>
                </a:lnTo>
                <a:lnTo>
                  <a:pt x="153" y="379"/>
                </a:lnTo>
                <a:lnTo>
                  <a:pt x="153" y="359"/>
                </a:lnTo>
                <a:lnTo>
                  <a:pt x="153" y="335"/>
                </a:lnTo>
                <a:lnTo>
                  <a:pt x="153" y="331"/>
                </a:lnTo>
                <a:lnTo>
                  <a:pt x="149" y="327"/>
                </a:lnTo>
                <a:lnTo>
                  <a:pt x="149" y="315"/>
                </a:lnTo>
                <a:lnTo>
                  <a:pt x="149" y="299"/>
                </a:lnTo>
                <a:lnTo>
                  <a:pt x="153" y="295"/>
                </a:lnTo>
                <a:lnTo>
                  <a:pt x="153" y="258"/>
                </a:lnTo>
                <a:lnTo>
                  <a:pt x="149" y="222"/>
                </a:lnTo>
                <a:lnTo>
                  <a:pt x="153" y="210"/>
                </a:lnTo>
                <a:lnTo>
                  <a:pt x="157" y="198"/>
                </a:lnTo>
                <a:lnTo>
                  <a:pt x="165" y="186"/>
                </a:lnTo>
                <a:lnTo>
                  <a:pt x="170" y="166"/>
                </a:lnTo>
                <a:lnTo>
                  <a:pt x="170" y="158"/>
                </a:lnTo>
                <a:lnTo>
                  <a:pt x="170" y="154"/>
                </a:lnTo>
                <a:lnTo>
                  <a:pt x="165" y="145"/>
                </a:lnTo>
                <a:lnTo>
                  <a:pt x="153" y="141"/>
                </a:lnTo>
                <a:lnTo>
                  <a:pt x="149" y="129"/>
                </a:lnTo>
                <a:lnTo>
                  <a:pt x="149" y="101"/>
                </a:lnTo>
                <a:lnTo>
                  <a:pt x="182" y="101"/>
                </a:lnTo>
                <a:lnTo>
                  <a:pt x="202" y="109"/>
                </a:lnTo>
                <a:lnTo>
                  <a:pt x="214" y="101"/>
                </a:lnTo>
                <a:lnTo>
                  <a:pt x="226" y="89"/>
                </a:lnTo>
                <a:lnTo>
                  <a:pt x="230" y="85"/>
                </a:lnTo>
                <a:lnTo>
                  <a:pt x="234" y="81"/>
                </a:lnTo>
                <a:lnTo>
                  <a:pt x="246" y="73"/>
                </a:lnTo>
                <a:lnTo>
                  <a:pt x="258" y="65"/>
                </a:lnTo>
                <a:lnTo>
                  <a:pt x="274" y="45"/>
                </a:lnTo>
                <a:lnTo>
                  <a:pt x="291" y="24"/>
                </a:lnTo>
                <a:lnTo>
                  <a:pt x="299" y="16"/>
                </a:lnTo>
                <a:lnTo>
                  <a:pt x="315" y="8"/>
                </a:lnTo>
                <a:lnTo>
                  <a:pt x="323" y="8"/>
                </a:lnTo>
                <a:lnTo>
                  <a:pt x="335" y="4"/>
                </a:lnTo>
                <a:lnTo>
                  <a:pt x="399" y="4"/>
                </a:lnTo>
                <a:lnTo>
                  <a:pt x="464" y="4"/>
                </a:lnTo>
                <a:lnTo>
                  <a:pt x="533" y="0"/>
                </a:lnTo>
                <a:lnTo>
                  <a:pt x="601" y="0"/>
                </a:lnTo>
                <a:lnTo>
                  <a:pt x="605" y="4"/>
                </a:lnTo>
                <a:lnTo>
                  <a:pt x="609" y="4"/>
                </a:lnTo>
                <a:lnTo>
                  <a:pt x="637" y="4"/>
                </a:lnTo>
                <a:lnTo>
                  <a:pt x="662" y="4"/>
                </a:lnTo>
                <a:lnTo>
                  <a:pt x="686" y="8"/>
                </a:lnTo>
                <a:lnTo>
                  <a:pt x="710" y="12"/>
                </a:lnTo>
                <a:lnTo>
                  <a:pt x="722" y="16"/>
                </a:lnTo>
                <a:lnTo>
                  <a:pt x="730" y="24"/>
                </a:lnTo>
                <a:lnTo>
                  <a:pt x="746" y="41"/>
                </a:lnTo>
                <a:lnTo>
                  <a:pt x="767" y="61"/>
                </a:lnTo>
                <a:lnTo>
                  <a:pt x="771" y="61"/>
                </a:lnTo>
                <a:lnTo>
                  <a:pt x="779" y="65"/>
                </a:lnTo>
                <a:lnTo>
                  <a:pt x="775" y="101"/>
                </a:lnTo>
                <a:lnTo>
                  <a:pt x="775" y="117"/>
                </a:lnTo>
                <a:lnTo>
                  <a:pt x="767" y="121"/>
                </a:lnTo>
                <a:lnTo>
                  <a:pt x="750" y="121"/>
                </a:lnTo>
                <a:lnTo>
                  <a:pt x="750" y="101"/>
                </a:lnTo>
                <a:lnTo>
                  <a:pt x="746" y="85"/>
                </a:lnTo>
                <a:lnTo>
                  <a:pt x="738" y="77"/>
                </a:lnTo>
                <a:lnTo>
                  <a:pt x="726" y="65"/>
                </a:lnTo>
                <a:lnTo>
                  <a:pt x="714" y="65"/>
                </a:lnTo>
                <a:lnTo>
                  <a:pt x="706" y="65"/>
                </a:lnTo>
                <a:lnTo>
                  <a:pt x="694" y="77"/>
                </a:lnTo>
                <a:lnTo>
                  <a:pt x="686" y="81"/>
                </a:lnTo>
                <a:lnTo>
                  <a:pt x="674" y="101"/>
                </a:lnTo>
                <a:lnTo>
                  <a:pt x="654" y="117"/>
                </a:lnTo>
                <a:lnTo>
                  <a:pt x="654" y="125"/>
                </a:lnTo>
                <a:lnTo>
                  <a:pt x="654" y="141"/>
                </a:lnTo>
                <a:lnTo>
                  <a:pt x="666" y="149"/>
                </a:lnTo>
                <a:lnTo>
                  <a:pt x="682" y="158"/>
                </a:lnTo>
                <a:lnTo>
                  <a:pt x="682" y="162"/>
                </a:lnTo>
                <a:lnTo>
                  <a:pt x="682" y="166"/>
                </a:lnTo>
                <a:lnTo>
                  <a:pt x="678" y="186"/>
                </a:lnTo>
                <a:lnTo>
                  <a:pt x="674" y="202"/>
                </a:lnTo>
                <a:lnTo>
                  <a:pt x="662" y="206"/>
                </a:lnTo>
                <a:lnTo>
                  <a:pt x="654" y="210"/>
                </a:lnTo>
                <a:lnTo>
                  <a:pt x="654" y="222"/>
                </a:lnTo>
                <a:lnTo>
                  <a:pt x="650" y="230"/>
                </a:lnTo>
                <a:lnTo>
                  <a:pt x="633" y="238"/>
                </a:lnTo>
                <a:lnTo>
                  <a:pt x="617" y="246"/>
                </a:lnTo>
                <a:lnTo>
                  <a:pt x="617" y="254"/>
                </a:lnTo>
                <a:lnTo>
                  <a:pt x="617" y="266"/>
                </a:lnTo>
                <a:lnTo>
                  <a:pt x="617" y="275"/>
                </a:lnTo>
                <a:lnTo>
                  <a:pt x="625" y="279"/>
                </a:lnTo>
                <a:lnTo>
                  <a:pt x="637" y="283"/>
                </a:lnTo>
                <a:lnTo>
                  <a:pt x="654" y="291"/>
                </a:lnTo>
                <a:lnTo>
                  <a:pt x="662" y="299"/>
                </a:lnTo>
                <a:lnTo>
                  <a:pt x="674" y="307"/>
                </a:lnTo>
                <a:lnTo>
                  <a:pt x="682" y="343"/>
                </a:lnTo>
                <a:lnTo>
                  <a:pt x="686" y="379"/>
                </a:lnTo>
                <a:lnTo>
                  <a:pt x="690" y="383"/>
                </a:lnTo>
                <a:lnTo>
                  <a:pt x="694" y="396"/>
                </a:lnTo>
                <a:lnTo>
                  <a:pt x="694" y="412"/>
                </a:lnTo>
                <a:lnTo>
                  <a:pt x="694" y="428"/>
                </a:lnTo>
                <a:lnTo>
                  <a:pt x="698" y="436"/>
                </a:lnTo>
                <a:lnTo>
                  <a:pt x="714" y="448"/>
                </a:lnTo>
                <a:lnTo>
                  <a:pt x="726" y="452"/>
                </a:lnTo>
                <a:lnTo>
                  <a:pt x="734" y="452"/>
                </a:lnTo>
                <a:lnTo>
                  <a:pt x="746" y="472"/>
                </a:lnTo>
                <a:lnTo>
                  <a:pt x="750" y="484"/>
                </a:lnTo>
                <a:lnTo>
                  <a:pt x="758" y="492"/>
                </a:lnTo>
                <a:lnTo>
                  <a:pt x="758" y="496"/>
                </a:lnTo>
                <a:lnTo>
                  <a:pt x="771" y="509"/>
                </a:lnTo>
                <a:lnTo>
                  <a:pt x="787" y="529"/>
                </a:lnTo>
                <a:lnTo>
                  <a:pt x="799" y="533"/>
                </a:lnTo>
                <a:lnTo>
                  <a:pt x="811" y="537"/>
                </a:lnTo>
                <a:lnTo>
                  <a:pt x="815" y="537"/>
                </a:lnTo>
                <a:lnTo>
                  <a:pt x="815" y="541"/>
                </a:lnTo>
                <a:lnTo>
                  <a:pt x="827" y="541"/>
                </a:lnTo>
                <a:lnTo>
                  <a:pt x="839" y="541"/>
                </a:lnTo>
                <a:lnTo>
                  <a:pt x="839" y="537"/>
                </a:lnTo>
                <a:lnTo>
                  <a:pt x="839" y="533"/>
                </a:lnTo>
                <a:lnTo>
                  <a:pt x="831" y="529"/>
                </a:lnTo>
                <a:lnTo>
                  <a:pt x="831" y="521"/>
                </a:lnTo>
                <a:lnTo>
                  <a:pt x="827" y="505"/>
                </a:lnTo>
                <a:lnTo>
                  <a:pt x="827" y="492"/>
                </a:lnTo>
                <a:lnTo>
                  <a:pt x="827" y="476"/>
                </a:lnTo>
                <a:lnTo>
                  <a:pt x="831" y="472"/>
                </a:lnTo>
                <a:lnTo>
                  <a:pt x="839" y="460"/>
                </a:lnTo>
                <a:lnTo>
                  <a:pt x="839" y="456"/>
                </a:lnTo>
                <a:lnTo>
                  <a:pt x="863" y="456"/>
                </a:lnTo>
                <a:lnTo>
                  <a:pt x="875" y="460"/>
                </a:lnTo>
                <a:lnTo>
                  <a:pt x="888" y="476"/>
                </a:lnTo>
                <a:lnTo>
                  <a:pt x="888" y="484"/>
                </a:lnTo>
                <a:lnTo>
                  <a:pt x="888" y="492"/>
                </a:lnTo>
                <a:lnTo>
                  <a:pt x="892" y="496"/>
                </a:lnTo>
                <a:lnTo>
                  <a:pt x="896" y="500"/>
                </a:lnTo>
                <a:lnTo>
                  <a:pt x="908" y="509"/>
                </a:lnTo>
                <a:lnTo>
                  <a:pt x="916" y="513"/>
                </a:lnTo>
                <a:lnTo>
                  <a:pt x="920" y="513"/>
                </a:lnTo>
                <a:lnTo>
                  <a:pt x="928" y="509"/>
                </a:lnTo>
                <a:lnTo>
                  <a:pt x="932" y="496"/>
                </a:lnTo>
                <a:lnTo>
                  <a:pt x="936" y="480"/>
                </a:lnTo>
                <a:lnTo>
                  <a:pt x="948" y="484"/>
                </a:lnTo>
                <a:lnTo>
                  <a:pt x="964" y="484"/>
                </a:lnTo>
                <a:lnTo>
                  <a:pt x="968" y="488"/>
                </a:lnTo>
                <a:lnTo>
                  <a:pt x="972" y="492"/>
                </a:lnTo>
                <a:lnTo>
                  <a:pt x="984" y="509"/>
                </a:lnTo>
                <a:lnTo>
                  <a:pt x="988" y="513"/>
                </a:lnTo>
                <a:lnTo>
                  <a:pt x="1005" y="521"/>
                </a:lnTo>
                <a:lnTo>
                  <a:pt x="1025" y="521"/>
                </a:lnTo>
                <a:lnTo>
                  <a:pt x="1053" y="513"/>
                </a:lnTo>
                <a:lnTo>
                  <a:pt x="1061" y="509"/>
                </a:lnTo>
                <a:lnTo>
                  <a:pt x="1065" y="509"/>
                </a:lnTo>
                <a:lnTo>
                  <a:pt x="1077" y="500"/>
                </a:lnTo>
                <a:lnTo>
                  <a:pt x="1077" y="492"/>
                </a:lnTo>
                <a:lnTo>
                  <a:pt x="1077" y="484"/>
                </a:lnTo>
                <a:lnTo>
                  <a:pt x="1089" y="484"/>
                </a:lnTo>
                <a:lnTo>
                  <a:pt x="1109" y="480"/>
                </a:lnTo>
                <a:lnTo>
                  <a:pt x="1122" y="488"/>
                </a:lnTo>
                <a:lnTo>
                  <a:pt x="1130" y="496"/>
                </a:lnTo>
                <a:lnTo>
                  <a:pt x="1134" y="496"/>
                </a:lnTo>
                <a:lnTo>
                  <a:pt x="1142" y="496"/>
                </a:lnTo>
                <a:lnTo>
                  <a:pt x="1146" y="488"/>
                </a:lnTo>
                <a:lnTo>
                  <a:pt x="1158" y="480"/>
                </a:lnTo>
                <a:lnTo>
                  <a:pt x="1178" y="484"/>
                </a:lnTo>
                <a:lnTo>
                  <a:pt x="1186" y="484"/>
                </a:lnTo>
                <a:lnTo>
                  <a:pt x="1194" y="492"/>
                </a:lnTo>
                <a:lnTo>
                  <a:pt x="1210" y="500"/>
                </a:lnTo>
                <a:lnTo>
                  <a:pt x="1222" y="500"/>
                </a:lnTo>
                <a:lnTo>
                  <a:pt x="1239" y="500"/>
                </a:lnTo>
                <a:lnTo>
                  <a:pt x="1243" y="496"/>
                </a:lnTo>
                <a:lnTo>
                  <a:pt x="1255" y="488"/>
                </a:lnTo>
                <a:lnTo>
                  <a:pt x="1263" y="480"/>
                </a:lnTo>
                <a:lnTo>
                  <a:pt x="1275" y="472"/>
                </a:lnTo>
                <a:lnTo>
                  <a:pt x="1291" y="464"/>
                </a:lnTo>
                <a:lnTo>
                  <a:pt x="1291" y="460"/>
                </a:lnTo>
                <a:lnTo>
                  <a:pt x="1295" y="460"/>
                </a:lnTo>
                <a:lnTo>
                  <a:pt x="1303" y="464"/>
                </a:lnTo>
                <a:lnTo>
                  <a:pt x="1319" y="492"/>
                </a:lnTo>
                <a:lnTo>
                  <a:pt x="1331" y="521"/>
                </a:lnTo>
                <a:lnTo>
                  <a:pt x="1339" y="525"/>
                </a:lnTo>
                <a:lnTo>
                  <a:pt x="1352" y="533"/>
                </a:lnTo>
                <a:lnTo>
                  <a:pt x="1356" y="541"/>
                </a:lnTo>
                <a:lnTo>
                  <a:pt x="1360" y="549"/>
                </a:lnTo>
                <a:lnTo>
                  <a:pt x="1364" y="553"/>
                </a:lnTo>
                <a:lnTo>
                  <a:pt x="1380" y="573"/>
                </a:lnTo>
                <a:lnTo>
                  <a:pt x="1396" y="581"/>
                </a:lnTo>
                <a:lnTo>
                  <a:pt x="1408" y="589"/>
                </a:lnTo>
                <a:lnTo>
                  <a:pt x="1420" y="601"/>
                </a:lnTo>
                <a:lnTo>
                  <a:pt x="1420" y="613"/>
                </a:lnTo>
                <a:lnTo>
                  <a:pt x="1408" y="634"/>
                </a:lnTo>
                <a:lnTo>
                  <a:pt x="1400" y="646"/>
                </a:lnTo>
                <a:lnTo>
                  <a:pt x="1396" y="654"/>
                </a:lnTo>
                <a:lnTo>
                  <a:pt x="1388" y="658"/>
                </a:lnTo>
                <a:lnTo>
                  <a:pt x="1372" y="662"/>
                </a:lnTo>
                <a:lnTo>
                  <a:pt x="1360" y="674"/>
                </a:lnTo>
                <a:lnTo>
                  <a:pt x="1343" y="686"/>
                </a:lnTo>
                <a:lnTo>
                  <a:pt x="1331" y="698"/>
                </a:lnTo>
                <a:lnTo>
                  <a:pt x="1331" y="706"/>
                </a:lnTo>
                <a:lnTo>
                  <a:pt x="1327" y="714"/>
                </a:lnTo>
                <a:lnTo>
                  <a:pt x="1327" y="739"/>
                </a:lnTo>
                <a:lnTo>
                  <a:pt x="1323" y="767"/>
                </a:lnTo>
                <a:lnTo>
                  <a:pt x="1319" y="775"/>
                </a:lnTo>
                <a:lnTo>
                  <a:pt x="1307" y="779"/>
                </a:lnTo>
                <a:lnTo>
                  <a:pt x="1275" y="783"/>
                </a:lnTo>
                <a:lnTo>
                  <a:pt x="1239" y="791"/>
                </a:lnTo>
                <a:lnTo>
                  <a:pt x="1230" y="795"/>
                </a:lnTo>
                <a:lnTo>
                  <a:pt x="1226" y="815"/>
                </a:lnTo>
                <a:lnTo>
                  <a:pt x="1222" y="831"/>
                </a:lnTo>
                <a:lnTo>
                  <a:pt x="1214" y="851"/>
                </a:lnTo>
                <a:lnTo>
                  <a:pt x="1214" y="868"/>
                </a:lnTo>
                <a:lnTo>
                  <a:pt x="1214" y="872"/>
                </a:lnTo>
                <a:lnTo>
                  <a:pt x="1210" y="892"/>
                </a:lnTo>
                <a:lnTo>
                  <a:pt x="1210" y="904"/>
                </a:lnTo>
                <a:lnTo>
                  <a:pt x="1210" y="920"/>
                </a:lnTo>
                <a:lnTo>
                  <a:pt x="1214" y="940"/>
                </a:lnTo>
                <a:lnTo>
                  <a:pt x="1222" y="948"/>
                </a:lnTo>
                <a:lnTo>
                  <a:pt x="1226" y="956"/>
                </a:lnTo>
                <a:lnTo>
                  <a:pt x="1226" y="973"/>
                </a:lnTo>
                <a:lnTo>
                  <a:pt x="1226" y="985"/>
                </a:lnTo>
                <a:lnTo>
                  <a:pt x="1214" y="993"/>
                </a:lnTo>
                <a:lnTo>
                  <a:pt x="1198" y="1009"/>
                </a:lnTo>
                <a:lnTo>
                  <a:pt x="1194" y="1013"/>
                </a:lnTo>
                <a:lnTo>
                  <a:pt x="1194" y="1025"/>
                </a:lnTo>
                <a:lnTo>
                  <a:pt x="1194" y="1061"/>
                </a:lnTo>
                <a:lnTo>
                  <a:pt x="1194" y="1090"/>
                </a:lnTo>
                <a:lnTo>
                  <a:pt x="1194" y="1098"/>
                </a:lnTo>
                <a:lnTo>
                  <a:pt x="1198" y="1098"/>
                </a:lnTo>
                <a:lnTo>
                  <a:pt x="1194" y="1122"/>
                </a:lnTo>
                <a:lnTo>
                  <a:pt x="1194" y="1150"/>
                </a:lnTo>
                <a:lnTo>
                  <a:pt x="1190" y="1154"/>
                </a:lnTo>
                <a:lnTo>
                  <a:pt x="1186" y="1162"/>
                </a:lnTo>
                <a:lnTo>
                  <a:pt x="1174" y="1174"/>
                </a:lnTo>
                <a:lnTo>
                  <a:pt x="1150" y="1198"/>
                </a:lnTo>
                <a:lnTo>
                  <a:pt x="1150" y="1207"/>
                </a:lnTo>
                <a:lnTo>
                  <a:pt x="1150" y="1211"/>
                </a:lnTo>
                <a:lnTo>
                  <a:pt x="1150" y="1219"/>
                </a:lnTo>
                <a:lnTo>
                  <a:pt x="1158" y="1219"/>
                </a:lnTo>
                <a:lnTo>
                  <a:pt x="1158" y="1231"/>
                </a:lnTo>
                <a:lnTo>
                  <a:pt x="1162" y="1239"/>
                </a:lnTo>
                <a:lnTo>
                  <a:pt x="1158" y="1251"/>
                </a:lnTo>
                <a:lnTo>
                  <a:pt x="1158" y="1263"/>
                </a:lnTo>
                <a:lnTo>
                  <a:pt x="1150" y="1263"/>
                </a:lnTo>
                <a:lnTo>
                  <a:pt x="1146" y="1271"/>
                </a:lnTo>
                <a:lnTo>
                  <a:pt x="1138" y="1271"/>
                </a:lnTo>
                <a:lnTo>
                  <a:pt x="1130" y="1275"/>
                </a:lnTo>
                <a:lnTo>
                  <a:pt x="1122" y="1271"/>
                </a:lnTo>
                <a:lnTo>
                  <a:pt x="1113" y="1271"/>
                </a:lnTo>
                <a:lnTo>
                  <a:pt x="1109" y="1259"/>
                </a:lnTo>
                <a:lnTo>
                  <a:pt x="1105" y="1251"/>
                </a:lnTo>
                <a:lnTo>
                  <a:pt x="1101" y="1247"/>
                </a:lnTo>
                <a:lnTo>
                  <a:pt x="1097" y="1239"/>
                </a:lnTo>
                <a:lnTo>
                  <a:pt x="1089" y="1223"/>
                </a:lnTo>
                <a:lnTo>
                  <a:pt x="1085" y="1202"/>
                </a:lnTo>
                <a:lnTo>
                  <a:pt x="1081" y="1198"/>
                </a:lnTo>
                <a:lnTo>
                  <a:pt x="1073" y="1190"/>
                </a:lnTo>
                <a:lnTo>
                  <a:pt x="1033" y="1194"/>
                </a:lnTo>
                <a:lnTo>
                  <a:pt x="980" y="1198"/>
                </a:lnTo>
                <a:lnTo>
                  <a:pt x="972" y="1198"/>
                </a:lnTo>
                <a:lnTo>
                  <a:pt x="968" y="1198"/>
                </a:lnTo>
                <a:lnTo>
                  <a:pt x="948" y="1198"/>
                </a:lnTo>
                <a:lnTo>
                  <a:pt x="932" y="1198"/>
                </a:lnTo>
                <a:lnTo>
                  <a:pt x="904" y="1194"/>
                </a:lnTo>
                <a:lnTo>
                  <a:pt x="880" y="1190"/>
                </a:lnTo>
                <a:lnTo>
                  <a:pt x="871" y="1186"/>
                </a:lnTo>
                <a:lnTo>
                  <a:pt x="859" y="1174"/>
                </a:lnTo>
                <a:lnTo>
                  <a:pt x="831" y="1158"/>
                </a:lnTo>
                <a:lnTo>
                  <a:pt x="823" y="1150"/>
                </a:lnTo>
                <a:lnTo>
                  <a:pt x="815" y="1150"/>
                </a:lnTo>
                <a:lnTo>
                  <a:pt x="811" y="1150"/>
                </a:lnTo>
                <a:lnTo>
                  <a:pt x="795" y="1162"/>
                </a:lnTo>
                <a:lnTo>
                  <a:pt x="771" y="1170"/>
                </a:lnTo>
                <a:lnTo>
                  <a:pt x="758" y="1174"/>
                </a:lnTo>
                <a:lnTo>
                  <a:pt x="742" y="1182"/>
                </a:lnTo>
                <a:lnTo>
                  <a:pt x="726" y="1190"/>
                </a:lnTo>
                <a:lnTo>
                  <a:pt x="706" y="1202"/>
                </a:lnTo>
                <a:lnTo>
                  <a:pt x="690" y="1219"/>
                </a:lnTo>
                <a:lnTo>
                  <a:pt x="646" y="1255"/>
                </a:lnTo>
                <a:lnTo>
                  <a:pt x="629" y="1263"/>
                </a:lnTo>
                <a:lnTo>
                  <a:pt x="609" y="1275"/>
                </a:lnTo>
                <a:lnTo>
                  <a:pt x="601" y="1279"/>
                </a:lnTo>
                <a:lnTo>
                  <a:pt x="593" y="1287"/>
                </a:lnTo>
                <a:lnTo>
                  <a:pt x="581" y="1291"/>
                </a:lnTo>
                <a:lnTo>
                  <a:pt x="569" y="1295"/>
                </a:lnTo>
                <a:lnTo>
                  <a:pt x="565" y="1299"/>
                </a:lnTo>
                <a:lnTo>
                  <a:pt x="557" y="1303"/>
                </a:lnTo>
                <a:lnTo>
                  <a:pt x="553" y="1307"/>
                </a:lnTo>
                <a:lnTo>
                  <a:pt x="549" y="1307"/>
                </a:lnTo>
                <a:lnTo>
                  <a:pt x="545" y="1307"/>
                </a:lnTo>
                <a:lnTo>
                  <a:pt x="541" y="1307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 23"/>
          <p:cNvSpPr>
            <a:spLocks/>
          </p:cNvSpPr>
          <p:nvPr/>
        </p:nvSpPr>
        <p:spPr bwMode="auto">
          <a:xfrm>
            <a:off x="6718237" y="4521364"/>
            <a:ext cx="1297671" cy="864759"/>
          </a:xfrm>
          <a:custGeom>
            <a:avLst/>
            <a:gdLst>
              <a:gd name="T0" fmla="*/ 2147483647 w 1396"/>
              <a:gd name="T1" fmla="*/ 2147483647 h 1102"/>
              <a:gd name="T2" fmla="*/ 2147483647 w 1396"/>
              <a:gd name="T3" fmla="*/ 2147483647 h 1102"/>
              <a:gd name="T4" fmla="*/ 2147483647 w 1396"/>
              <a:gd name="T5" fmla="*/ 2147483647 h 1102"/>
              <a:gd name="T6" fmla="*/ 2147483647 w 1396"/>
              <a:gd name="T7" fmla="*/ 2147483647 h 1102"/>
              <a:gd name="T8" fmla="*/ 2147483647 w 1396"/>
              <a:gd name="T9" fmla="*/ 2147483647 h 1102"/>
              <a:gd name="T10" fmla="*/ 2147483647 w 1396"/>
              <a:gd name="T11" fmla="*/ 2147483647 h 1102"/>
              <a:gd name="T12" fmla="*/ 2147483647 w 1396"/>
              <a:gd name="T13" fmla="*/ 2147483647 h 1102"/>
              <a:gd name="T14" fmla="*/ 2147483647 w 1396"/>
              <a:gd name="T15" fmla="*/ 2147483647 h 1102"/>
              <a:gd name="T16" fmla="*/ 2147483647 w 1396"/>
              <a:gd name="T17" fmla="*/ 2147483647 h 1102"/>
              <a:gd name="T18" fmla="*/ 2147483647 w 1396"/>
              <a:gd name="T19" fmla="*/ 2147483647 h 1102"/>
              <a:gd name="T20" fmla="*/ 2147483647 w 1396"/>
              <a:gd name="T21" fmla="*/ 2147483647 h 1102"/>
              <a:gd name="T22" fmla="*/ 2147483647 w 1396"/>
              <a:gd name="T23" fmla="*/ 2147483647 h 1102"/>
              <a:gd name="T24" fmla="*/ 2147483647 w 1396"/>
              <a:gd name="T25" fmla="*/ 2147483647 h 1102"/>
              <a:gd name="T26" fmla="*/ 2147483647 w 1396"/>
              <a:gd name="T27" fmla="*/ 2147483647 h 1102"/>
              <a:gd name="T28" fmla="*/ 2147483647 w 1396"/>
              <a:gd name="T29" fmla="*/ 2147483647 h 1102"/>
              <a:gd name="T30" fmla="*/ 2147483647 w 1396"/>
              <a:gd name="T31" fmla="*/ 2147483647 h 1102"/>
              <a:gd name="T32" fmla="*/ 2147483647 w 1396"/>
              <a:gd name="T33" fmla="*/ 2147483647 h 1102"/>
              <a:gd name="T34" fmla="*/ 2147483647 w 1396"/>
              <a:gd name="T35" fmla="*/ 2147483647 h 1102"/>
              <a:gd name="T36" fmla="*/ 2147483647 w 1396"/>
              <a:gd name="T37" fmla="*/ 2147483647 h 1102"/>
              <a:gd name="T38" fmla="*/ 2147483647 w 1396"/>
              <a:gd name="T39" fmla="*/ 2147483647 h 1102"/>
              <a:gd name="T40" fmla="*/ 2147483647 w 1396"/>
              <a:gd name="T41" fmla="*/ 2147483647 h 1102"/>
              <a:gd name="T42" fmla="*/ 2147483647 w 1396"/>
              <a:gd name="T43" fmla="*/ 2147483647 h 1102"/>
              <a:gd name="T44" fmla="*/ 2147483647 w 1396"/>
              <a:gd name="T45" fmla="*/ 2147483647 h 1102"/>
              <a:gd name="T46" fmla="*/ 2147483647 w 1396"/>
              <a:gd name="T47" fmla="*/ 2147483647 h 1102"/>
              <a:gd name="T48" fmla="*/ 2147483647 w 1396"/>
              <a:gd name="T49" fmla="*/ 2147483647 h 1102"/>
              <a:gd name="T50" fmla="*/ 2147483647 w 1396"/>
              <a:gd name="T51" fmla="*/ 2147483647 h 1102"/>
              <a:gd name="T52" fmla="*/ 2147483647 w 1396"/>
              <a:gd name="T53" fmla="*/ 2147483647 h 1102"/>
              <a:gd name="T54" fmla="*/ 2147483647 w 1396"/>
              <a:gd name="T55" fmla="*/ 2147483647 h 1102"/>
              <a:gd name="T56" fmla="*/ 2147483647 w 1396"/>
              <a:gd name="T57" fmla="*/ 2147483647 h 1102"/>
              <a:gd name="T58" fmla="*/ 2147483647 w 1396"/>
              <a:gd name="T59" fmla="*/ 2147483647 h 1102"/>
              <a:gd name="T60" fmla="*/ 2147483647 w 1396"/>
              <a:gd name="T61" fmla="*/ 2147483647 h 1102"/>
              <a:gd name="T62" fmla="*/ 2147483647 w 1396"/>
              <a:gd name="T63" fmla="*/ 2147483647 h 1102"/>
              <a:gd name="T64" fmla="*/ 2147483647 w 1396"/>
              <a:gd name="T65" fmla="*/ 2147483647 h 1102"/>
              <a:gd name="T66" fmla="*/ 2147483647 w 1396"/>
              <a:gd name="T67" fmla="*/ 2147483647 h 1102"/>
              <a:gd name="T68" fmla="*/ 2147483647 w 1396"/>
              <a:gd name="T69" fmla="*/ 2147483647 h 1102"/>
              <a:gd name="T70" fmla="*/ 2147483647 w 1396"/>
              <a:gd name="T71" fmla="*/ 2147483647 h 1102"/>
              <a:gd name="T72" fmla="*/ 2147483647 w 1396"/>
              <a:gd name="T73" fmla="*/ 2147483647 h 1102"/>
              <a:gd name="T74" fmla="*/ 2147483647 w 1396"/>
              <a:gd name="T75" fmla="*/ 2147483647 h 1102"/>
              <a:gd name="T76" fmla="*/ 2147483647 w 1396"/>
              <a:gd name="T77" fmla="*/ 2147483647 h 1102"/>
              <a:gd name="T78" fmla="*/ 2147483647 w 1396"/>
              <a:gd name="T79" fmla="*/ 2147483647 h 1102"/>
              <a:gd name="T80" fmla="*/ 2147483647 w 1396"/>
              <a:gd name="T81" fmla="*/ 2147483647 h 1102"/>
              <a:gd name="T82" fmla="*/ 2147483647 w 1396"/>
              <a:gd name="T83" fmla="*/ 2147483647 h 1102"/>
              <a:gd name="T84" fmla="*/ 2147483647 w 1396"/>
              <a:gd name="T85" fmla="*/ 2147483647 h 1102"/>
              <a:gd name="T86" fmla="*/ 2147483647 w 1396"/>
              <a:gd name="T87" fmla="*/ 2147483647 h 1102"/>
              <a:gd name="T88" fmla="*/ 2147483647 w 1396"/>
              <a:gd name="T89" fmla="*/ 2147483647 h 1102"/>
              <a:gd name="T90" fmla="*/ 2147483647 w 1396"/>
              <a:gd name="T91" fmla="*/ 2147483647 h 1102"/>
              <a:gd name="T92" fmla="*/ 2147483647 w 1396"/>
              <a:gd name="T93" fmla="*/ 2147483647 h 1102"/>
              <a:gd name="T94" fmla="*/ 2147483647 w 1396"/>
              <a:gd name="T95" fmla="*/ 2147483647 h 1102"/>
              <a:gd name="T96" fmla="*/ 2147483647 w 1396"/>
              <a:gd name="T97" fmla="*/ 2147483647 h 1102"/>
              <a:gd name="T98" fmla="*/ 2147483647 w 1396"/>
              <a:gd name="T99" fmla="*/ 2147483647 h 1102"/>
              <a:gd name="T100" fmla="*/ 2147483647 w 1396"/>
              <a:gd name="T101" fmla="*/ 2147483647 h 1102"/>
              <a:gd name="T102" fmla="*/ 2147483647 w 1396"/>
              <a:gd name="T103" fmla="*/ 2147483647 h 1102"/>
              <a:gd name="T104" fmla="*/ 2147483647 w 1396"/>
              <a:gd name="T105" fmla="*/ 2147483647 h 1102"/>
              <a:gd name="T106" fmla="*/ 2147483647 w 1396"/>
              <a:gd name="T107" fmla="*/ 2147483647 h 1102"/>
              <a:gd name="T108" fmla="*/ 2147483647 w 1396"/>
              <a:gd name="T109" fmla="*/ 2147483647 h 1102"/>
              <a:gd name="T110" fmla="*/ 2147483647 w 1396"/>
              <a:gd name="T111" fmla="*/ 2147483647 h 1102"/>
              <a:gd name="T112" fmla="*/ 2147483647 w 1396"/>
              <a:gd name="T113" fmla="*/ 2147483647 h 1102"/>
              <a:gd name="T114" fmla="*/ 2147483647 w 1396"/>
              <a:gd name="T115" fmla="*/ 2147483647 h 1102"/>
              <a:gd name="T116" fmla="*/ 2147483647 w 1396"/>
              <a:gd name="T117" fmla="*/ 2147483647 h 1102"/>
              <a:gd name="T118" fmla="*/ 2147483647 w 1396"/>
              <a:gd name="T119" fmla="*/ 2147483647 h 11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96"/>
              <a:gd name="T181" fmla="*/ 0 h 1102"/>
              <a:gd name="T182" fmla="*/ 1396 w 1396"/>
              <a:gd name="T183" fmla="*/ 1102 h 110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96" h="1102">
                <a:moveTo>
                  <a:pt x="512" y="1102"/>
                </a:moveTo>
                <a:lnTo>
                  <a:pt x="508" y="1098"/>
                </a:lnTo>
                <a:lnTo>
                  <a:pt x="508" y="1070"/>
                </a:lnTo>
                <a:lnTo>
                  <a:pt x="508" y="1037"/>
                </a:lnTo>
                <a:lnTo>
                  <a:pt x="496" y="1033"/>
                </a:lnTo>
                <a:lnTo>
                  <a:pt x="488" y="1025"/>
                </a:lnTo>
                <a:lnTo>
                  <a:pt x="488" y="1013"/>
                </a:lnTo>
                <a:lnTo>
                  <a:pt x="488" y="997"/>
                </a:lnTo>
                <a:lnTo>
                  <a:pt x="492" y="993"/>
                </a:lnTo>
                <a:lnTo>
                  <a:pt x="496" y="985"/>
                </a:lnTo>
                <a:lnTo>
                  <a:pt x="508" y="981"/>
                </a:lnTo>
                <a:lnTo>
                  <a:pt x="517" y="969"/>
                </a:lnTo>
                <a:lnTo>
                  <a:pt x="517" y="965"/>
                </a:lnTo>
                <a:lnTo>
                  <a:pt x="517" y="957"/>
                </a:lnTo>
                <a:lnTo>
                  <a:pt x="512" y="949"/>
                </a:lnTo>
                <a:lnTo>
                  <a:pt x="508" y="944"/>
                </a:lnTo>
                <a:lnTo>
                  <a:pt x="488" y="936"/>
                </a:lnTo>
                <a:lnTo>
                  <a:pt x="468" y="928"/>
                </a:lnTo>
                <a:lnTo>
                  <a:pt x="452" y="928"/>
                </a:lnTo>
                <a:lnTo>
                  <a:pt x="428" y="928"/>
                </a:lnTo>
                <a:lnTo>
                  <a:pt x="420" y="936"/>
                </a:lnTo>
                <a:lnTo>
                  <a:pt x="408" y="944"/>
                </a:lnTo>
                <a:lnTo>
                  <a:pt x="404" y="949"/>
                </a:lnTo>
                <a:lnTo>
                  <a:pt x="400" y="949"/>
                </a:lnTo>
                <a:lnTo>
                  <a:pt x="375" y="949"/>
                </a:lnTo>
                <a:lnTo>
                  <a:pt x="355" y="949"/>
                </a:lnTo>
                <a:lnTo>
                  <a:pt x="347" y="944"/>
                </a:lnTo>
                <a:lnTo>
                  <a:pt x="339" y="940"/>
                </a:lnTo>
                <a:lnTo>
                  <a:pt x="327" y="944"/>
                </a:lnTo>
                <a:lnTo>
                  <a:pt x="315" y="944"/>
                </a:lnTo>
                <a:lnTo>
                  <a:pt x="311" y="949"/>
                </a:lnTo>
                <a:lnTo>
                  <a:pt x="303" y="957"/>
                </a:lnTo>
                <a:lnTo>
                  <a:pt x="299" y="957"/>
                </a:lnTo>
                <a:lnTo>
                  <a:pt x="295" y="957"/>
                </a:lnTo>
                <a:lnTo>
                  <a:pt x="291" y="953"/>
                </a:lnTo>
                <a:lnTo>
                  <a:pt x="291" y="949"/>
                </a:lnTo>
                <a:lnTo>
                  <a:pt x="291" y="940"/>
                </a:lnTo>
                <a:lnTo>
                  <a:pt x="291" y="932"/>
                </a:lnTo>
                <a:lnTo>
                  <a:pt x="295" y="920"/>
                </a:lnTo>
                <a:lnTo>
                  <a:pt x="299" y="912"/>
                </a:lnTo>
                <a:lnTo>
                  <a:pt x="303" y="908"/>
                </a:lnTo>
                <a:lnTo>
                  <a:pt x="311" y="900"/>
                </a:lnTo>
                <a:lnTo>
                  <a:pt x="319" y="888"/>
                </a:lnTo>
                <a:lnTo>
                  <a:pt x="327" y="868"/>
                </a:lnTo>
                <a:lnTo>
                  <a:pt x="327" y="844"/>
                </a:lnTo>
                <a:lnTo>
                  <a:pt x="327" y="811"/>
                </a:lnTo>
                <a:lnTo>
                  <a:pt x="327" y="803"/>
                </a:lnTo>
                <a:lnTo>
                  <a:pt x="323" y="795"/>
                </a:lnTo>
                <a:lnTo>
                  <a:pt x="323" y="751"/>
                </a:lnTo>
                <a:lnTo>
                  <a:pt x="323" y="710"/>
                </a:lnTo>
                <a:lnTo>
                  <a:pt x="315" y="702"/>
                </a:lnTo>
                <a:lnTo>
                  <a:pt x="311" y="702"/>
                </a:lnTo>
                <a:lnTo>
                  <a:pt x="299" y="698"/>
                </a:lnTo>
                <a:lnTo>
                  <a:pt x="291" y="674"/>
                </a:lnTo>
                <a:lnTo>
                  <a:pt x="279" y="654"/>
                </a:lnTo>
                <a:lnTo>
                  <a:pt x="266" y="650"/>
                </a:lnTo>
                <a:lnTo>
                  <a:pt x="250" y="650"/>
                </a:lnTo>
                <a:lnTo>
                  <a:pt x="242" y="654"/>
                </a:lnTo>
                <a:lnTo>
                  <a:pt x="234" y="666"/>
                </a:lnTo>
                <a:lnTo>
                  <a:pt x="226" y="674"/>
                </a:lnTo>
                <a:lnTo>
                  <a:pt x="226" y="682"/>
                </a:lnTo>
                <a:lnTo>
                  <a:pt x="222" y="686"/>
                </a:lnTo>
                <a:lnTo>
                  <a:pt x="222" y="690"/>
                </a:lnTo>
                <a:lnTo>
                  <a:pt x="182" y="690"/>
                </a:lnTo>
                <a:lnTo>
                  <a:pt x="145" y="690"/>
                </a:lnTo>
                <a:lnTo>
                  <a:pt x="125" y="686"/>
                </a:lnTo>
                <a:lnTo>
                  <a:pt x="101" y="682"/>
                </a:lnTo>
                <a:lnTo>
                  <a:pt x="93" y="674"/>
                </a:lnTo>
                <a:lnTo>
                  <a:pt x="81" y="666"/>
                </a:lnTo>
                <a:lnTo>
                  <a:pt x="81" y="658"/>
                </a:lnTo>
                <a:lnTo>
                  <a:pt x="77" y="650"/>
                </a:lnTo>
                <a:lnTo>
                  <a:pt x="73" y="650"/>
                </a:lnTo>
                <a:lnTo>
                  <a:pt x="65" y="650"/>
                </a:lnTo>
                <a:lnTo>
                  <a:pt x="28" y="650"/>
                </a:lnTo>
                <a:lnTo>
                  <a:pt x="0" y="650"/>
                </a:lnTo>
                <a:lnTo>
                  <a:pt x="0" y="642"/>
                </a:lnTo>
                <a:lnTo>
                  <a:pt x="4" y="634"/>
                </a:lnTo>
                <a:lnTo>
                  <a:pt x="12" y="630"/>
                </a:lnTo>
                <a:lnTo>
                  <a:pt x="20" y="618"/>
                </a:lnTo>
                <a:lnTo>
                  <a:pt x="20" y="614"/>
                </a:lnTo>
                <a:lnTo>
                  <a:pt x="20" y="610"/>
                </a:lnTo>
                <a:lnTo>
                  <a:pt x="24" y="606"/>
                </a:lnTo>
                <a:lnTo>
                  <a:pt x="28" y="602"/>
                </a:lnTo>
                <a:lnTo>
                  <a:pt x="40" y="589"/>
                </a:lnTo>
                <a:lnTo>
                  <a:pt x="49" y="573"/>
                </a:lnTo>
                <a:lnTo>
                  <a:pt x="49" y="569"/>
                </a:lnTo>
                <a:lnTo>
                  <a:pt x="53" y="565"/>
                </a:lnTo>
                <a:lnTo>
                  <a:pt x="65" y="533"/>
                </a:lnTo>
                <a:lnTo>
                  <a:pt x="77" y="497"/>
                </a:lnTo>
                <a:lnTo>
                  <a:pt x="81" y="485"/>
                </a:lnTo>
                <a:lnTo>
                  <a:pt x="93" y="476"/>
                </a:lnTo>
                <a:lnTo>
                  <a:pt x="101" y="468"/>
                </a:lnTo>
                <a:lnTo>
                  <a:pt x="129" y="456"/>
                </a:lnTo>
                <a:lnTo>
                  <a:pt x="141" y="444"/>
                </a:lnTo>
                <a:lnTo>
                  <a:pt x="145" y="412"/>
                </a:lnTo>
                <a:lnTo>
                  <a:pt x="153" y="384"/>
                </a:lnTo>
                <a:lnTo>
                  <a:pt x="162" y="359"/>
                </a:lnTo>
                <a:lnTo>
                  <a:pt x="170" y="335"/>
                </a:lnTo>
                <a:lnTo>
                  <a:pt x="182" y="323"/>
                </a:lnTo>
                <a:lnTo>
                  <a:pt x="190" y="311"/>
                </a:lnTo>
                <a:lnTo>
                  <a:pt x="198" y="311"/>
                </a:lnTo>
                <a:lnTo>
                  <a:pt x="206" y="307"/>
                </a:lnTo>
                <a:lnTo>
                  <a:pt x="214" y="303"/>
                </a:lnTo>
                <a:lnTo>
                  <a:pt x="222" y="295"/>
                </a:lnTo>
                <a:lnTo>
                  <a:pt x="226" y="267"/>
                </a:lnTo>
                <a:lnTo>
                  <a:pt x="234" y="242"/>
                </a:lnTo>
                <a:lnTo>
                  <a:pt x="226" y="230"/>
                </a:lnTo>
                <a:lnTo>
                  <a:pt x="222" y="222"/>
                </a:lnTo>
                <a:lnTo>
                  <a:pt x="214" y="214"/>
                </a:lnTo>
                <a:lnTo>
                  <a:pt x="206" y="202"/>
                </a:lnTo>
                <a:lnTo>
                  <a:pt x="206" y="190"/>
                </a:lnTo>
                <a:lnTo>
                  <a:pt x="206" y="182"/>
                </a:lnTo>
                <a:lnTo>
                  <a:pt x="206" y="174"/>
                </a:lnTo>
                <a:lnTo>
                  <a:pt x="210" y="146"/>
                </a:lnTo>
                <a:lnTo>
                  <a:pt x="222" y="130"/>
                </a:lnTo>
                <a:lnTo>
                  <a:pt x="226" y="117"/>
                </a:lnTo>
                <a:lnTo>
                  <a:pt x="234" y="109"/>
                </a:lnTo>
                <a:lnTo>
                  <a:pt x="238" y="105"/>
                </a:lnTo>
                <a:lnTo>
                  <a:pt x="242" y="85"/>
                </a:lnTo>
                <a:lnTo>
                  <a:pt x="250" y="61"/>
                </a:lnTo>
                <a:lnTo>
                  <a:pt x="258" y="53"/>
                </a:lnTo>
                <a:lnTo>
                  <a:pt x="266" y="41"/>
                </a:lnTo>
                <a:lnTo>
                  <a:pt x="266" y="37"/>
                </a:lnTo>
                <a:lnTo>
                  <a:pt x="266" y="25"/>
                </a:lnTo>
                <a:lnTo>
                  <a:pt x="279" y="13"/>
                </a:lnTo>
                <a:lnTo>
                  <a:pt x="291" y="0"/>
                </a:lnTo>
                <a:lnTo>
                  <a:pt x="299" y="0"/>
                </a:lnTo>
                <a:lnTo>
                  <a:pt x="311" y="0"/>
                </a:lnTo>
                <a:lnTo>
                  <a:pt x="323" y="13"/>
                </a:lnTo>
                <a:lnTo>
                  <a:pt x="347" y="41"/>
                </a:lnTo>
                <a:lnTo>
                  <a:pt x="351" y="57"/>
                </a:lnTo>
                <a:lnTo>
                  <a:pt x="363" y="73"/>
                </a:lnTo>
                <a:lnTo>
                  <a:pt x="375" y="97"/>
                </a:lnTo>
                <a:lnTo>
                  <a:pt x="400" y="138"/>
                </a:lnTo>
                <a:lnTo>
                  <a:pt x="420" y="134"/>
                </a:lnTo>
                <a:lnTo>
                  <a:pt x="444" y="134"/>
                </a:lnTo>
                <a:lnTo>
                  <a:pt x="464" y="117"/>
                </a:lnTo>
                <a:lnTo>
                  <a:pt x="480" y="109"/>
                </a:lnTo>
                <a:lnTo>
                  <a:pt x="500" y="109"/>
                </a:lnTo>
                <a:lnTo>
                  <a:pt x="521" y="109"/>
                </a:lnTo>
                <a:lnTo>
                  <a:pt x="557" y="117"/>
                </a:lnTo>
                <a:lnTo>
                  <a:pt x="585" y="121"/>
                </a:lnTo>
                <a:lnTo>
                  <a:pt x="593" y="138"/>
                </a:lnTo>
                <a:lnTo>
                  <a:pt x="593" y="154"/>
                </a:lnTo>
                <a:lnTo>
                  <a:pt x="601" y="158"/>
                </a:lnTo>
                <a:lnTo>
                  <a:pt x="613" y="170"/>
                </a:lnTo>
                <a:lnTo>
                  <a:pt x="621" y="170"/>
                </a:lnTo>
                <a:lnTo>
                  <a:pt x="629" y="170"/>
                </a:lnTo>
                <a:lnTo>
                  <a:pt x="634" y="166"/>
                </a:lnTo>
                <a:lnTo>
                  <a:pt x="638" y="158"/>
                </a:lnTo>
                <a:lnTo>
                  <a:pt x="646" y="158"/>
                </a:lnTo>
                <a:lnTo>
                  <a:pt x="654" y="158"/>
                </a:lnTo>
                <a:lnTo>
                  <a:pt x="654" y="170"/>
                </a:lnTo>
                <a:lnTo>
                  <a:pt x="662" y="178"/>
                </a:lnTo>
                <a:lnTo>
                  <a:pt x="662" y="190"/>
                </a:lnTo>
                <a:lnTo>
                  <a:pt x="674" y="202"/>
                </a:lnTo>
                <a:lnTo>
                  <a:pt x="674" y="206"/>
                </a:lnTo>
                <a:lnTo>
                  <a:pt x="678" y="214"/>
                </a:lnTo>
                <a:lnTo>
                  <a:pt x="678" y="218"/>
                </a:lnTo>
                <a:lnTo>
                  <a:pt x="682" y="218"/>
                </a:lnTo>
                <a:lnTo>
                  <a:pt x="682" y="242"/>
                </a:lnTo>
                <a:lnTo>
                  <a:pt x="682" y="267"/>
                </a:lnTo>
                <a:lnTo>
                  <a:pt x="686" y="271"/>
                </a:lnTo>
                <a:lnTo>
                  <a:pt x="686" y="275"/>
                </a:lnTo>
                <a:lnTo>
                  <a:pt x="706" y="279"/>
                </a:lnTo>
                <a:lnTo>
                  <a:pt x="726" y="287"/>
                </a:lnTo>
                <a:lnTo>
                  <a:pt x="730" y="287"/>
                </a:lnTo>
                <a:lnTo>
                  <a:pt x="738" y="295"/>
                </a:lnTo>
                <a:lnTo>
                  <a:pt x="738" y="287"/>
                </a:lnTo>
                <a:lnTo>
                  <a:pt x="738" y="271"/>
                </a:lnTo>
                <a:lnTo>
                  <a:pt x="742" y="271"/>
                </a:lnTo>
                <a:lnTo>
                  <a:pt x="751" y="271"/>
                </a:lnTo>
                <a:lnTo>
                  <a:pt x="759" y="263"/>
                </a:lnTo>
                <a:lnTo>
                  <a:pt x="767" y="259"/>
                </a:lnTo>
                <a:lnTo>
                  <a:pt x="767" y="255"/>
                </a:lnTo>
                <a:lnTo>
                  <a:pt x="771" y="242"/>
                </a:lnTo>
                <a:lnTo>
                  <a:pt x="791" y="230"/>
                </a:lnTo>
                <a:lnTo>
                  <a:pt x="799" y="226"/>
                </a:lnTo>
                <a:lnTo>
                  <a:pt x="819" y="222"/>
                </a:lnTo>
                <a:lnTo>
                  <a:pt x="839" y="222"/>
                </a:lnTo>
                <a:lnTo>
                  <a:pt x="847" y="218"/>
                </a:lnTo>
                <a:lnTo>
                  <a:pt x="855" y="206"/>
                </a:lnTo>
                <a:lnTo>
                  <a:pt x="859" y="202"/>
                </a:lnTo>
                <a:lnTo>
                  <a:pt x="859" y="190"/>
                </a:lnTo>
                <a:lnTo>
                  <a:pt x="859" y="174"/>
                </a:lnTo>
                <a:lnTo>
                  <a:pt x="872" y="158"/>
                </a:lnTo>
                <a:lnTo>
                  <a:pt x="884" y="154"/>
                </a:lnTo>
                <a:lnTo>
                  <a:pt x="896" y="146"/>
                </a:lnTo>
                <a:lnTo>
                  <a:pt x="904" y="146"/>
                </a:lnTo>
                <a:lnTo>
                  <a:pt x="920" y="146"/>
                </a:lnTo>
                <a:lnTo>
                  <a:pt x="924" y="154"/>
                </a:lnTo>
                <a:lnTo>
                  <a:pt x="944" y="170"/>
                </a:lnTo>
                <a:lnTo>
                  <a:pt x="956" y="174"/>
                </a:lnTo>
                <a:lnTo>
                  <a:pt x="964" y="174"/>
                </a:lnTo>
                <a:lnTo>
                  <a:pt x="972" y="178"/>
                </a:lnTo>
                <a:lnTo>
                  <a:pt x="976" y="178"/>
                </a:lnTo>
                <a:lnTo>
                  <a:pt x="976" y="194"/>
                </a:lnTo>
                <a:lnTo>
                  <a:pt x="976" y="206"/>
                </a:lnTo>
                <a:lnTo>
                  <a:pt x="1009" y="206"/>
                </a:lnTo>
                <a:lnTo>
                  <a:pt x="1037" y="206"/>
                </a:lnTo>
                <a:lnTo>
                  <a:pt x="1049" y="214"/>
                </a:lnTo>
                <a:lnTo>
                  <a:pt x="1073" y="218"/>
                </a:lnTo>
                <a:lnTo>
                  <a:pt x="1077" y="222"/>
                </a:lnTo>
                <a:lnTo>
                  <a:pt x="1077" y="238"/>
                </a:lnTo>
                <a:lnTo>
                  <a:pt x="1077" y="251"/>
                </a:lnTo>
                <a:lnTo>
                  <a:pt x="1085" y="255"/>
                </a:lnTo>
                <a:lnTo>
                  <a:pt x="1089" y="267"/>
                </a:lnTo>
                <a:lnTo>
                  <a:pt x="1093" y="291"/>
                </a:lnTo>
                <a:lnTo>
                  <a:pt x="1097" y="307"/>
                </a:lnTo>
                <a:lnTo>
                  <a:pt x="1097" y="319"/>
                </a:lnTo>
                <a:lnTo>
                  <a:pt x="1097" y="331"/>
                </a:lnTo>
                <a:lnTo>
                  <a:pt x="1101" y="339"/>
                </a:lnTo>
                <a:lnTo>
                  <a:pt x="1106" y="343"/>
                </a:lnTo>
                <a:lnTo>
                  <a:pt x="1126" y="355"/>
                </a:lnTo>
                <a:lnTo>
                  <a:pt x="1138" y="364"/>
                </a:lnTo>
                <a:lnTo>
                  <a:pt x="1178" y="359"/>
                </a:lnTo>
                <a:lnTo>
                  <a:pt x="1218" y="359"/>
                </a:lnTo>
                <a:lnTo>
                  <a:pt x="1231" y="380"/>
                </a:lnTo>
                <a:lnTo>
                  <a:pt x="1239" y="396"/>
                </a:lnTo>
                <a:lnTo>
                  <a:pt x="1239" y="400"/>
                </a:lnTo>
                <a:lnTo>
                  <a:pt x="1235" y="404"/>
                </a:lnTo>
                <a:lnTo>
                  <a:pt x="1235" y="412"/>
                </a:lnTo>
                <a:lnTo>
                  <a:pt x="1235" y="444"/>
                </a:lnTo>
                <a:lnTo>
                  <a:pt x="1243" y="444"/>
                </a:lnTo>
                <a:lnTo>
                  <a:pt x="1255" y="444"/>
                </a:lnTo>
                <a:lnTo>
                  <a:pt x="1247" y="456"/>
                </a:lnTo>
                <a:lnTo>
                  <a:pt x="1247" y="468"/>
                </a:lnTo>
                <a:lnTo>
                  <a:pt x="1263" y="497"/>
                </a:lnTo>
                <a:lnTo>
                  <a:pt x="1275" y="521"/>
                </a:lnTo>
                <a:lnTo>
                  <a:pt x="1283" y="521"/>
                </a:lnTo>
                <a:lnTo>
                  <a:pt x="1287" y="525"/>
                </a:lnTo>
                <a:lnTo>
                  <a:pt x="1307" y="525"/>
                </a:lnTo>
                <a:lnTo>
                  <a:pt x="1331" y="533"/>
                </a:lnTo>
                <a:lnTo>
                  <a:pt x="1335" y="541"/>
                </a:lnTo>
                <a:lnTo>
                  <a:pt x="1335" y="553"/>
                </a:lnTo>
                <a:lnTo>
                  <a:pt x="1335" y="565"/>
                </a:lnTo>
                <a:lnTo>
                  <a:pt x="1364" y="585"/>
                </a:lnTo>
                <a:lnTo>
                  <a:pt x="1380" y="602"/>
                </a:lnTo>
                <a:lnTo>
                  <a:pt x="1388" y="606"/>
                </a:lnTo>
                <a:lnTo>
                  <a:pt x="1396" y="610"/>
                </a:lnTo>
                <a:lnTo>
                  <a:pt x="1388" y="610"/>
                </a:lnTo>
                <a:lnTo>
                  <a:pt x="1388" y="614"/>
                </a:lnTo>
                <a:lnTo>
                  <a:pt x="1376" y="614"/>
                </a:lnTo>
                <a:lnTo>
                  <a:pt x="1368" y="618"/>
                </a:lnTo>
                <a:lnTo>
                  <a:pt x="1360" y="622"/>
                </a:lnTo>
                <a:lnTo>
                  <a:pt x="1344" y="634"/>
                </a:lnTo>
                <a:lnTo>
                  <a:pt x="1335" y="642"/>
                </a:lnTo>
                <a:lnTo>
                  <a:pt x="1335" y="646"/>
                </a:lnTo>
                <a:lnTo>
                  <a:pt x="1311" y="662"/>
                </a:lnTo>
                <a:lnTo>
                  <a:pt x="1283" y="682"/>
                </a:lnTo>
                <a:lnTo>
                  <a:pt x="1275" y="694"/>
                </a:lnTo>
                <a:lnTo>
                  <a:pt x="1267" y="702"/>
                </a:lnTo>
                <a:lnTo>
                  <a:pt x="1267" y="715"/>
                </a:lnTo>
                <a:lnTo>
                  <a:pt x="1267" y="727"/>
                </a:lnTo>
                <a:lnTo>
                  <a:pt x="1271" y="735"/>
                </a:lnTo>
                <a:lnTo>
                  <a:pt x="1275" y="747"/>
                </a:lnTo>
                <a:lnTo>
                  <a:pt x="1291" y="747"/>
                </a:lnTo>
                <a:lnTo>
                  <a:pt x="1311" y="751"/>
                </a:lnTo>
                <a:lnTo>
                  <a:pt x="1315" y="767"/>
                </a:lnTo>
                <a:lnTo>
                  <a:pt x="1323" y="779"/>
                </a:lnTo>
                <a:lnTo>
                  <a:pt x="1323" y="787"/>
                </a:lnTo>
                <a:lnTo>
                  <a:pt x="1323" y="795"/>
                </a:lnTo>
                <a:lnTo>
                  <a:pt x="1319" y="799"/>
                </a:lnTo>
                <a:lnTo>
                  <a:pt x="1315" y="811"/>
                </a:lnTo>
                <a:lnTo>
                  <a:pt x="1311" y="819"/>
                </a:lnTo>
                <a:lnTo>
                  <a:pt x="1299" y="832"/>
                </a:lnTo>
                <a:lnTo>
                  <a:pt x="1287" y="840"/>
                </a:lnTo>
                <a:lnTo>
                  <a:pt x="1283" y="852"/>
                </a:lnTo>
                <a:lnTo>
                  <a:pt x="1271" y="880"/>
                </a:lnTo>
                <a:lnTo>
                  <a:pt x="1263" y="888"/>
                </a:lnTo>
                <a:lnTo>
                  <a:pt x="1247" y="896"/>
                </a:lnTo>
                <a:lnTo>
                  <a:pt x="1239" y="908"/>
                </a:lnTo>
                <a:lnTo>
                  <a:pt x="1222" y="920"/>
                </a:lnTo>
                <a:lnTo>
                  <a:pt x="1210" y="928"/>
                </a:lnTo>
                <a:lnTo>
                  <a:pt x="1194" y="936"/>
                </a:lnTo>
                <a:lnTo>
                  <a:pt x="1178" y="936"/>
                </a:lnTo>
                <a:lnTo>
                  <a:pt x="1158" y="936"/>
                </a:lnTo>
                <a:lnTo>
                  <a:pt x="1154" y="936"/>
                </a:lnTo>
                <a:lnTo>
                  <a:pt x="1150" y="932"/>
                </a:lnTo>
                <a:lnTo>
                  <a:pt x="1142" y="920"/>
                </a:lnTo>
                <a:lnTo>
                  <a:pt x="1142" y="912"/>
                </a:lnTo>
                <a:lnTo>
                  <a:pt x="1138" y="892"/>
                </a:lnTo>
                <a:lnTo>
                  <a:pt x="1138" y="868"/>
                </a:lnTo>
                <a:lnTo>
                  <a:pt x="1138" y="860"/>
                </a:lnTo>
                <a:lnTo>
                  <a:pt x="1130" y="856"/>
                </a:lnTo>
                <a:lnTo>
                  <a:pt x="1126" y="856"/>
                </a:lnTo>
                <a:lnTo>
                  <a:pt x="1122" y="856"/>
                </a:lnTo>
                <a:lnTo>
                  <a:pt x="1118" y="848"/>
                </a:lnTo>
                <a:lnTo>
                  <a:pt x="1118" y="840"/>
                </a:lnTo>
                <a:lnTo>
                  <a:pt x="1097" y="836"/>
                </a:lnTo>
                <a:lnTo>
                  <a:pt x="1077" y="832"/>
                </a:lnTo>
                <a:lnTo>
                  <a:pt x="1045" y="832"/>
                </a:lnTo>
                <a:lnTo>
                  <a:pt x="1017" y="836"/>
                </a:lnTo>
                <a:lnTo>
                  <a:pt x="1005" y="848"/>
                </a:lnTo>
                <a:lnTo>
                  <a:pt x="976" y="860"/>
                </a:lnTo>
                <a:lnTo>
                  <a:pt x="976" y="868"/>
                </a:lnTo>
                <a:lnTo>
                  <a:pt x="964" y="880"/>
                </a:lnTo>
                <a:lnTo>
                  <a:pt x="964" y="884"/>
                </a:lnTo>
                <a:lnTo>
                  <a:pt x="972" y="888"/>
                </a:lnTo>
                <a:lnTo>
                  <a:pt x="964" y="892"/>
                </a:lnTo>
                <a:lnTo>
                  <a:pt x="972" y="916"/>
                </a:lnTo>
                <a:lnTo>
                  <a:pt x="976" y="949"/>
                </a:lnTo>
                <a:lnTo>
                  <a:pt x="972" y="965"/>
                </a:lnTo>
                <a:lnTo>
                  <a:pt x="964" y="965"/>
                </a:lnTo>
                <a:lnTo>
                  <a:pt x="956" y="957"/>
                </a:lnTo>
                <a:lnTo>
                  <a:pt x="944" y="949"/>
                </a:lnTo>
                <a:lnTo>
                  <a:pt x="944" y="940"/>
                </a:lnTo>
                <a:lnTo>
                  <a:pt x="944" y="928"/>
                </a:lnTo>
                <a:lnTo>
                  <a:pt x="944" y="920"/>
                </a:lnTo>
                <a:lnTo>
                  <a:pt x="940" y="912"/>
                </a:lnTo>
                <a:lnTo>
                  <a:pt x="932" y="904"/>
                </a:lnTo>
                <a:lnTo>
                  <a:pt x="928" y="896"/>
                </a:lnTo>
                <a:lnTo>
                  <a:pt x="924" y="888"/>
                </a:lnTo>
                <a:lnTo>
                  <a:pt x="924" y="872"/>
                </a:lnTo>
                <a:lnTo>
                  <a:pt x="920" y="868"/>
                </a:lnTo>
                <a:lnTo>
                  <a:pt x="912" y="864"/>
                </a:lnTo>
                <a:lnTo>
                  <a:pt x="904" y="864"/>
                </a:lnTo>
                <a:lnTo>
                  <a:pt x="892" y="864"/>
                </a:lnTo>
                <a:lnTo>
                  <a:pt x="884" y="868"/>
                </a:lnTo>
                <a:lnTo>
                  <a:pt x="876" y="872"/>
                </a:lnTo>
                <a:lnTo>
                  <a:pt x="872" y="880"/>
                </a:lnTo>
                <a:lnTo>
                  <a:pt x="867" y="884"/>
                </a:lnTo>
                <a:lnTo>
                  <a:pt x="859" y="888"/>
                </a:lnTo>
                <a:lnTo>
                  <a:pt x="843" y="888"/>
                </a:lnTo>
                <a:lnTo>
                  <a:pt x="839" y="888"/>
                </a:lnTo>
                <a:lnTo>
                  <a:pt x="827" y="884"/>
                </a:lnTo>
                <a:lnTo>
                  <a:pt x="815" y="868"/>
                </a:lnTo>
                <a:lnTo>
                  <a:pt x="795" y="856"/>
                </a:lnTo>
                <a:lnTo>
                  <a:pt x="787" y="856"/>
                </a:lnTo>
                <a:lnTo>
                  <a:pt x="771" y="860"/>
                </a:lnTo>
                <a:lnTo>
                  <a:pt x="751" y="880"/>
                </a:lnTo>
                <a:lnTo>
                  <a:pt x="738" y="896"/>
                </a:lnTo>
                <a:lnTo>
                  <a:pt x="726" y="900"/>
                </a:lnTo>
                <a:lnTo>
                  <a:pt x="710" y="900"/>
                </a:lnTo>
                <a:lnTo>
                  <a:pt x="710" y="920"/>
                </a:lnTo>
                <a:lnTo>
                  <a:pt x="706" y="940"/>
                </a:lnTo>
                <a:lnTo>
                  <a:pt x="698" y="953"/>
                </a:lnTo>
                <a:lnTo>
                  <a:pt x="690" y="965"/>
                </a:lnTo>
                <a:lnTo>
                  <a:pt x="690" y="969"/>
                </a:lnTo>
                <a:lnTo>
                  <a:pt x="686" y="977"/>
                </a:lnTo>
                <a:lnTo>
                  <a:pt x="682" y="981"/>
                </a:lnTo>
                <a:lnTo>
                  <a:pt x="682" y="989"/>
                </a:lnTo>
                <a:lnTo>
                  <a:pt x="666" y="997"/>
                </a:lnTo>
                <a:lnTo>
                  <a:pt x="654" y="1005"/>
                </a:lnTo>
                <a:lnTo>
                  <a:pt x="629" y="1005"/>
                </a:lnTo>
                <a:lnTo>
                  <a:pt x="613" y="1005"/>
                </a:lnTo>
                <a:lnTo>
                  <a:pt x="601" y="997"/>
                </a:lnTo>
                <a:lnTo>
                  <a:pt x="593" y="989"/>
                </a:lnTo>
                <a:lnTo>
                  <a:pt x="577" y="989"/>
                </a:lnTo>
                <a:lnTo>
                  <a:pt x="565" y="993"/>
                </a:lnTo>
                <a:lnTo>
                  <a:pt x="561" y="993"/>
                </a:lnTo>
                <a:lnTo>
                  <a:pt x="557" y="997"/>
                </a:lnTo>
                <a:lnTo>
                  <a:pt x="557" y="1001"/>
                </a:lnTo>
                <a:lnTo>
                  <a:pt x="549" y="1013"/>
                </a:lnTo>
                <a:lnTo>
                  <a:pt x="549" y="1057"/>
                </a:lnTo>
                <a:lnTo>
                  <a:pt x="545" y="1102"/>
                </a:lnTo>
                <a:lnTo>
                  <a:pt x="525" y="1102"/>
                </a:lnTo>
                <a:lnTo>
                  <a:pt x="512" y="1102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24"/>
          <p:cNvSpPr>
            <a:spLocks/>
          </p:cNvSpPr>
          <p:nvPr/>
        </p:nvSpPr>
        <p:spPr bwMode="auto">
          <a:xfrm>
            <a:off x="3911765" y="4119716"/>
            <a:ext cx="845950" cy="981965"/>
          </a:xfrm>
          <a:custGeom>
            <a:avLst/>
            <a:gdLst>
              <a:gd name="T0" fmla="*/ 538805507 w 911"/>
              <a:gd name="T1" fmla="*/ 944707187 h 1251"/>
              <a:gd name="T2" fmla="*/ 460682829 w 911"/>
              <a:gd name="T3" fmla="*/ 938626439 h 1251"/>
              <a:gd name="T4" fmla="*/ 412359574 w 911"/>
              <a:gd name="T5" fmla="*/ 944707187 h 1251"/>
              <a:gd name="T6" fmla="*/ 393029733 w 911"/>
              <a:gd name="T7" fmla="*/ 901385889 h 1251"/>
              <a:gd name="T8" fmla="*/ 370479000 w 911"/>
              <a:gd name="T9" fmla="*/ 883145389 h 1251"/>
              <a:gd name="T10" fmla="*/ 321349849 w 911"/>
              <a:gd name="T11" fmla="*/ 883145389 h 1251"/>
              <a:gd name="T12" fmla="*/ 279470173 w 911"/>
              <a:gd name="T13" fmla="*/ 874024703 h 1251"/>
              <a:gd name="T14" fmla="*/ 265778016 w 911"/>
              <a:gd name="T15" fmla="*/ 785101937 h 1251"/>
              <a:gd name="T16" fmla="*/ 289134645 w 911"/>
              <a:gd name="T17" fmla="*/ 763821498 h 1251"/>
              <a:gd name="T18" fmla="*/ 268999806 w 911"/>
              <a:gd name="T19" fmla="*/ 720500419 h 1251"/>
              <a:gd name="T20" fmla="*/ 246449073 w 911"/>
              <a:gd name="T21" fmla="*/ 690099294 h 1251"/>
              <a:gd name="T22" fmla="*/ 201347551 w 911"/>
              <a:gd name="T23" fmla="*/ 687059356 h 1251"/>
              <a:gd name="T24" fmla="*/ 174769133 w 911"/>
              <a:gd name="T25" fmla="*/ 661978777 h 1251"/>
              <a:gd name="T26" fmla="*/ 136110349 w 911"/>
              <a:gd name="T27" fmla="*/ 665778918 h 1251"/>
              <a:gd name="T28" fmla="*/ 120003195 w 911"/>
              <a:gd name="T29" fmla="*/ 671858794 h 1251"/>
              <a:gd name="T30" fmla="*/ 84566173 w 911"/>
              <a:gd name="T31" fmla="*/ 646778215 h 1251"/>
              <a:gd name="T32" fmla="*/ 64431334 w 911"/>
              <a:gd name="T33" fmla="*/ 610297214 h 1251"/>
              <a:gd name="T34" fmla="*/ 84566173 w 911"/>
              <a:gd name="T35" fmla="*/ 557855448 h 1251"/>
              <a:gd name="T36" fmla="*/ 48323269 w 911"/>
              <a:gd name="T37" fmla="*/ 530495134 h 1251"/>
              <a:gd name="T38" fmla="*/ 6442684 w 911"/>
              <a:gd name="T39" fmla="*/ 500094009 h 1251"/>
              <a:gd name="T40" fmla="*/ 12886265 w 911"/>
              <a:gd name="T41" fmla="*/ 450692945 h 1251"/>
              <a:gd name="T42" fmla="*/ 0 w 911"/>
              <a:gd name="T43" fmla="*/ 402051320 h 1251"/>
              <a:gd name="T44" fmla="*/ 16108058 w 911"/>
              <a:gd name="T45" fmla="*/ 370890864 h 1251"/>
              <a:gd name="T46" fmla="*/ 25772529 w 911"/>
              <a:gd name="T47" fmla="*/ 349609554 h 1251"/>
              <a:gd name="T48" fmla="*/ 38658798 w 911"/>
              <a:gd name="T49" fmla="*/ 313128553 h 1251"/>
              <a:gd name="T50" fmla="*/ 41880587 w 911"/>
              <a:gd name="T51" fmla="*/ 245487097 h 1251"/>
              <a:gd name="T52" fmla="*/ 77317595 w 911"/>
              <a:gd name="T53" fmla="*/ 224206605 h 1251"/>
              <a:gd name="T54" fmla="*/ 126445877 w 911"/>
              <a:gd name="T55" fmla="*/ 211285778 h 1251"/>
              <a:gd name="T56" fmla="*/ 142553928 w 911"/>
              <a:gd name="T57" fmla="*/ 186965401 h 1251"/>
              <a:gd name="T58" fmla="*/ 178796818 w 911"/>
              <a:gd name="T59" fmla="*/ 150484401 h 1251"/>
              <a:gd name="T60" fmla="*/ 207790233 w 911"/>
              <a:gd name="T61" fmla="*/ 101082546 h 1251"/>
              <a:gd name="T62" fmla="*/ 236784601 w 911"/>
              <a:gd name="T63" fmla="*/ 70682293 h 1251"/>
              <a:gd name="T64" fmla="*/ 276248384 w 911"/>
              <a:gd name="T65" fmla="*/ 15200569 h 1251"/>
              <a:gd name="T66" fmla="*/ 308464485 w 911"/>
              <a:gd name="T67" fmla="*/ 0 h 1251"/>
              <a:gd name="T68" fmla="*/ 327793428 w 911"/>
              <a:gd name="T69" fmla="*/ 21280445 h 1251"/>
              <a:gd name="T70" fmla="*/ 337457900 w 911"/>
              <a:gd name="T71" fmla="*/ 46361031 h 1251"/>
              <a:gd name="T72" fmla="*/ 402694205 w 911"/>
              <a:gd name="T73" fmla="*/ 61561607 h 1251"/>
              <a:gd name="T74" fmla="*/ 464709617 w 911"/>
              <a:gd name="T75" fmla="*/ 61561607 h 1251"/>
              <a:gd name="T76" fmla="*/ 513032985 w 911"/>
              <a:gd name="T77" fmla="*/ 49400969 h 1251"/>
              <a:gd name="T78" fmla="*/ 532361928 w 911"/>
              <a:gd name="T79" fmla="*/ 70682293 h 1251"/>
              <a:gd name="T80" fmla="*/ 529141036 w 911"/>
              <a:gd name="T81" fmla="*/ 98042608 h 1251"/>
              <a:gd name="T82" fmla="*/ 535583718 w 911"/>
              <a:gd name="T83" fmla="*/ 125403821 h 1251"/>
              <a:gd name="T84" fmla="*/ 565383028 w 911"/>
              <a:gd name="T85" fmla="*/ 141363714 h 1251"/>
              <a:gd name="T86" fmla="*/ 562161239 w 911"/>
              <a:gd name="T87" fmla="*/ 165684963 h 1251"/>
              <a:gd name="T88" fmla="*/ 578269290 w 911"/>
              <a:gd name="T89" fmla="*/ 227246543 h 1251"/>
              <a:gd name="T90" fmla="*/ 597599130 w 911"/>
              <a:gd name="T91" fmla="*/ 217366526 h 1251"/>
              <a:gd name="T92" fmla="*/ 645922385 w 911"/>
              <a:gd name="T93" fmla="*/ 236366411 h 1251"/>
              <a:gd name="T94" fmla="*/ 669278117 w 911"/>
              <a:gd name="T95" fmla="*/ 306288475 h 1251"/>
              <a:gd name="T96" fmla="*/ 711158690 w 911"/>
              <a:gd name="T97" fmla="*/ 355690302 h 1251"/>
              <a:gd name="T98" fmla="*/ 733709423 w 911"/>
              <a:gd name="T99" fmla="*/ 414211944 h 1251"/>
              <a:gd name="T100" fmla="*/ 714380480 w 911"/>
              <a:gd name="T101" fmla="*/ 444612197 h 1251"/>
              <a:gd name="T102" fmla="*/ 720823162 w 911"/>
              <a:gd name="T103" fmla="*/ 542655758 h 1251"/>
              <a:gd name="T104" fmla="*/ 711158690 w 911"/>
              <a:gd name="T105" fmla="*/ 607257276 h 1251"/>
              <a:gd name="T106" fmla="*/ 691828850 w 911"/>
              <a:gd name="T107" fmla="*/ 634617591 h 1251"/>
              <a:gd name="T108" fmla="*/ 669278117 w 911"/>
              <a:gd name="T109" fmla="*/ 655898901 h 1251"/>
              <a:gd name="T110" fmla="*/ 639478806 w 911"/>
              <a:gd name="T111" fmla="*/ 671858794 h 1251"/>
              <a:gd name="T112" fmla="*/ 629814334 w 911"/>
              <a:gd name="T113" fmla="*/ 735700981 h 1251"/>
              <a:gd name="T114" fmla="*/ 620149863 w 911"/>
              <a:gd name="T115" fmla="*/ 782061998 h 1251"/>
              <a:gd name="T116" fmla="*/ 600820022 w 911"/>
              <a:gd name="T117" fmla="*/ 874024703 h 1251"/>
              <a:gd name="T118" fmla="*/ 597599130 w 911"/>
              <a:gd name="T119" fmla="*/ 928746422 h 1251"/>
              <a:gd name="T120" fmla="*/ 604041812 w 911"/>
              <a:gd name="T121" fmla="*/ 950787063 h 125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1"/>
              <a:gd name="T184" fmla="*/ 0 h 1251"/>
              <a:gd name="T185" fmla="*/ 911 w 911"/>
              <a:gd name="T186" fmla="*/ 1251 h 125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1" h="1251">
                <a:moveTo>
                  <a:pt x="738" y="1251"/>
                </a:moveTo>
                <a:lnTo>
                  <a:pt x="726" y="1247"/>
                </a:lnTo>
                <a:lnTo>
                  <a:pt x="710" y="1247"/>
                </a:lnTo>
                <a:lnTo>
                  <a:pt x="669" y="1243"/>
                </a:lnTo>
                <a:lnTo>
                  <a:pt x="625" y="1243"/>
                </a:lnTo>
                <a:lnTo>
                  <a:pt x="613" y="1239"/>
                </a:lnTo>
                <a:lnTo>
                  <a:pt x="605" y="1235"/>
                </a:lnTo>
                <a:lnTo>
                  <a:pt x="572" y="1235"/>
                </a:lnTo>
                <a:lnTo>
                  <a:pt x="540" y="1227"/>
                </a:lnTo>
                <a:lnTo>
                  <a:pt x="528" y="1235"/>
                </a:lnTo>
                <a:lnTo>
                  <a:pt x="512" y="1243"/>
                </a:lnTo>
                <a:lnTo>
                  <a:pt x="500" y="1239"/>
                </a:lnTo>
                <a:lnTo>
                  <a:pt x="496" y="1214"/>
                </a:lnTo>
                <a:lnTo>
                  <a:pt x="492" y="1194"/>
                </a:lnTo>
                <a:lnTo>
                  <a:pt x="488" y="1186"/>
                </a:lnTo>
                <a:lnTo>
                  <a:pt x="476" y="1186"/>
                </a:lnTo>
                <a:lnTo>
                  <a:pt x="476" y="1174"/>
                </a:lnTo>
                <a:lnTo>
                  <a:pt x="472" y="1166"/>
                </a:lnTo>
                <a:lnTo>
                  <a:pt x="460" y="1162"/>
                </a:lnTo>
                <a:lnTo>
                  <a:pt x="447" y="1158"/>
                </a:lnTo>
                <a:lnTo>
                  <a:pt x="431" y="1158"/>
                </a:lnTo>
                <a:lnTo>
                  <a:pt x="411" y="1158"/>
                </a:lnTo>
                <a:lnTo>
                  <a:pt x="399" y="1162"/>
                </a:lnTo>
                <a:lnTo>
                  <a:pt x="387" y="1162"/>
                </a:lnTo>
                <a:lnTo>
                  <a:pt x="367" y="1162"/>
                </a:lnTo>
                <a:lnTo>
                  <a:pt x="347" y="1162"/>
                </a:lnTo>
                <a:lnTo>
                  <a:pt x="347" y="1150"/>
                </a:lnTo>
                <a:lnTo>
                  <a:pt x="343" y="1130"/>
                </a:lnTo>
                <a:lnTo>
                  <a:pt x="334" y="1126"/>
                </a:lnTo>
                <a:lnTo>
                  <a:pt x="334" y="1081"/>
                </a:lnTo>
                <a:lnTo>
                  <a:pt x="330" y="1033"/>
                </a:lnTo>
                <a:lnTo>
                  <a:pt x="334" y="1029"/>
                </a:lnTo>
                <a:lnTo>
                  <a:pt x="347" y="1025"/>
                </a:lnTo>
                <a:lnTo>
                  <a:pt x="351" y="1017"/>
                </a:lnTo>
                <a:lnTo>
                  <a:pt x="359" y="1005"/>
                </a:lnTo>
                <a:lnTo>
                  <a:pt x="359" y="984"/>
                </a:lnTo>
                <a:lnTo>
                  <a:pt x="355" y="968"/>
                </a:lnTo>
                <a:lnTo>
                  <a:pt x="347" y="956"/>
                </a:lnTo>
                <a:lnTo>
                  <a:pt x="334" y="948"/>
                </a:lnTo>
                <a:lnTo>
                  <a:pt x="330" y="932"/>
                </a:lnTo>
                <a:lnTo>
                  <a:pt x="326" y="924"/>
                </a:lnTo>
                <a:lnTo>
                  <a:pt x="318" y="912"/>
                </a:lnTo>
                <a:lnTo>
                  <a:pt x="306" y="908"/>
                </a:lnTo>
                <a:lnTo>
                  <a:pt x="298" y="912"/>
                </a:lnTo>
                <a:lnTo>
                  <a:pt x="286" y="912"/>
                </a:lnTo>
                <a:lnTo>
                  <a:pt x="278" y="908"/>
                </a:lnTo>
                <a:lnTo>
                  <a:pt x="250" y="904"/>
                </a:lnTo>
                <a:lnTo>
                  <a:pt x="242" y="892"/>
                </a:lnTo>
                <a:lnTo>
                  <a:pt x="226" y="876"/>
                </a:lnTo>
                <a:lnTo>
                  <a:pt x="222" y="871"/>
                </a:lnTo>
                <a:lnTo>
                  <a:pt x="217" y="871"/>
                </a:lnTo>
                <a:lnTo>
                  <a:pt x="205" y="871"/>
                </a:lnTo>
                <a:lnTo>
                  <a:pt x="189" y="871"/>
                </a:lnTo>
                <a:lnTo>
                  <a:pt x="177" y="876"/>
                </a:lnTo>
                <a:lnTo>
                  <a:pt x="169" y="876"/>
                </a:lnTo>
                <a:lnTo>
                  <a:pt x="169" y="880"/>
                </a:lnTo>
                <a:lnTo>
                  <a:pt x="165" y="880"/>
                </a:lnTo>
                <a:lnTo>
                  <a:pt x="157" y="884"/>
                </a:lnTo>
                <a:lnTo>
                  <a:pt x="149" y="884"/>
                </a:lnTo>
                <a:lnTo>
                  <a:pt x="133" y="880"/>
                </a:lnTo>
                <a:lnTo>
                  <a:pt x="125" y="871"/>
                </a:lnTo>
                <a:lnTo>
                  <a:pt x="113" y="859"/>
                </a:lnTo>
                <a:lnTo>
                  <a:pt x="105" y="851"/>
                </a:lnTo>
                <a:lnTo>
                  <a:pt x="96" y="843"/>
                </a:lnTo>
                <a:lnTo>
                  <a:pt x="80" y="827"/>
                </a:lnTo>
                <a:lnTo>
                  <a:pt x="80" y="815"/>
                </a:lnTo>
                <a:lnTo>
                  <a:pt x="80" y="803"/>
                </a:lnTo>
                <a:lnTo>
                  <a:pt x="96" y="783"/>
                </a:lnTo>
                <a:lnTo>
                  <a:pt x="105" y="771"/>
                </a:lnTo>
                <a:lnTo>
                  <a:pt x="105" y="750"/>
                </a:lnTo>
                <a:lnTo>
                  <a:pt x="105" y="734"/>
                </a:lnTo>
                <a:lnTo>
                  <a:pt x="101" y="730"/>
                </a:lnTo>
                <a:lnTo>
                  <a:pt x="101" y="718"/>
                </a:lnTo>
                <a:lnTo>
                  <a:pt x="88" y="714"/>
                </a:lnTo>
                <a:lnTo>
                  <a:pt x="60" y="698"/>
                </a:lnTo>
                <a:lnTo>
                  <a:pt x="56" y="686"/>
                </a:lnTo>
                <a:lnTo>
                  <a:pt x="52" y="670"/>
                </a:lnTo>
                <a:lnTo>
                  <a:pt x="28" y="662"/>
                </a:lnTo>
                <a:lnTo>
                  <a:pt x="8" y="658"/>
                </a:lnTo>
                <a:lnTo>
                  <a:pt x="8" y="629"/>
                </a:lnTo>
                <a:lnTo>
                  <a:pt x="12" y="617"/>
                </a:lnTo>
                <a:lnTo>
                  <a:pt x="16" y="613"/>
                </a:lnTo>
                <a:lnTo>
                  <a:pt x="16" y="593"/>
                </a:lnTo>
                <a:lnTo>
                  <a:pt x="16" y="565"/>
                </a:lnTo>
                <a:lnTo>
                  <a:pt x="8" y="557"/>
                </a:lnTo>
                <a:lnTo>
                  <a:pt x="0" y="553"/>
                </a:lnTo>
                <a:lnTo>
                  <a:pt x="0" y="529"/>
                </a:lnTo>
                <a:lnTo>
                  <a:pt x="0" y="508"/>
                </a:lnTo>
                <a:lnTo>
                  <a:pt x="12" y="500"/>
                </a:lnTo>
                <a:lnTo>
                  <a:pt x="20" y="496"/>
                </a:lnTo>
                <a:lnTo>
                  <a:pt x="20" y="488"/>
                </a:lnTo>
                <a:lnTo>
                  <a:pt x="20" y="480"/>
                </a:lnTo>
                <a:lnTo>
                  <a:pt x="24" y="476"/>
                </a:lnTo>
                <a:lnTo>
                  <a:pt x="28" y="468"/>
                </a:lnTo>
                <a:lnTo>
                  <a:pt x="32" y="460"/>
                </a:lnTo>
                <a:lnTo>
                  <a:pt x="32" y="444"/>
                </a:lnTo>
                <a:lnTo>
                  <a:pt x="40" y="440"/>
                </a:lnTo>
                <a:lnTo>
                  <a:pt x="44" y="436"/>
                </a:lnTo>
                <a:lnTo>
                  <a:pt x="48" y="412"/>
                </a:lnTo>
                <a:lnTo>
                  <a:pt x="56" y="387"/>
                </a:lnTo>
                <a:lnTo>
                  <a:pt x="56" y="367"/>
                </a:lnTo>
                <a:lnTo>
                  <a:pt x="56" y="347"/>
                </a:lnTo>
                <a:lnTo>
                  <a:pt x="52" y="323"/>
                </a:lnTo>
                <a:lnTo>
                  <a:pt x="52" y="311"/>
                </a:lnTo>
                <a:lnTo>
                  <a:pt x="52" y="303"/>
                </a:lnTo>
                <a:lnTo>
                  <a:pt x="60" y="295"/>
                </a:lnTo>
                <a:lnTo>
                  <a:pt x="96" y="295"/>
                </a:lnTo>
                <a:lnTo>
                  <a:pt x="133" y="295"/>
                </a:lnTo>
                <a:lnTo>
                  <a:pt x="141" y="286"/>
                </a:lnTo>
                <a:lnTo>
                  <a:pt x="153" y="282"/>
                </a:lnTo>
                <a:lnTo>
                  <a:pt x="157" y="278"/>
                </a:lnTo>
                <a:lnTo>
                  <a:pt x="165" y="270"/>
                </a:lnTo>
                <a:lnTo>
                  <a:pt x="165" y="262"/>
                </a:lnTo>
                <a:lnTo>
                  <a:pt x="165" y="254"/>
                </a:lnTo>
                <a:lnTo>
                  <a:pt x="177" y="246"/>
                </a:lnTo>
                <a:lnTo>
                  <a:pt x="193" y="234"/>
                </a:lnTo>
                <a:lnTo>
                  <a:pt x="193" y="226"/>
                </a:lnTo>
                <a:lnTo>
                  <a:pt x="201" y="218"/>
                </a:lnTo>
                <a:lnTo>
                  <a:pt x="222" y="198"/>
                </a:lnTo>
                <a:lnTo>
                  <a:pt x="242" y="186"/>
                </a:lnTo>
                <a:lnTo>
                  <a:pt x="246" y="169"/>
                </a:lnTo>
                <a:lnTo>
                  <a:pt x="250" y="153"/>
                </a:lnTo>
                <a:lnTo>
                  <a:pt x="258" y="133"/>
                </a:lnTo>
                <a:lnTo>
                  <a:pt x="274" y="113"/>
                </a:lnTo>
                <a:lnTo>
                  <a:pt x="278" y="105"/>
                </a:lnTo>
                <a:lnTo>
                  <a:pt x="286" y="97"/>
                </a:lnTo>
                <a:lnTo>
                  <a:pt x="294" y="93"/>
                </a:lnTo>
                <a:lnTo>
                  <a:pt x="302" y="81"/>
                </a:lnTo>
                <a:lnTo>
                  <a:pt x="306" y="57"/>
                </a:lnTo>
                <a:lnTo>
                  <a:pt x="306" y="24"/>
                </a:lnTo>
                <a:lnTo>
                  <a:pt x="343" y="20"/>
                </a:lnTo>
                <a:lnTo>
                  <a:pt x="355" y="16"/>
                </a:lnTo>
                <a:lnTo>
                  <a:pt x="363" y="4"/>
                </a:lnTo>
                <a:lnTo>
                  <a:pt x="367" y="0"/>
                </a:lnTo>
                <a:lnTo>
                  <a:pt x="383" y="0"/>
                </a:lnTo>
                <a:lnTo>
                  <a:pt x="399" y="0"/>
                </a:lnTo>
                <a:lnTo>
                  <a:pt x="399" y="8"/>
                </a:lnTo>
                <a:lnTo>
                  <a:pt x="407" y="16"/>
                </a:lnTo>
                <a:lnTo>
                  <a:pt x="407" y="28"/>
                </a:lnTo>
                <a:lnTo>
                  <a:pt x="411" y="28"/>
                </a:lnTo>
                <a:lnTo>
                  <a:pt x="411" y="32"/>
                </a:lnTo>
                <a:lnTo>
                  <a:pt x="415" y="48"/>
                </a:lnTo>
                <a:lnTo>
                  <a:pt x="419" y="61"/>
                </a:lnTo>
                <a:lnTo>
                  <a:pt x="439" y="61"/>
                </a:lnTo>
                <a:lnTo>
                  <a:pt x="460" y="61"/>
                </a:lnTo>
                <a:lnTo>
                  <a:pt x="480" y="69"/>
                </a:lnTo>
                <a:lnTo>
                  <a:pt x="500" y="81"/>
                </a:lnTo>
                <a:lnTo>
                  <a:pt x="524" y="81"/>
                </a:lnTo>
                <a:lnTo>
                  <a:pt x="548" y="81"/>
                </a:lnTo>
                <a:lnTo>
                  <a:pt x="560" y="81"/>
                </a:lnTo>
                <a:lnTo>
                  <a:pt x="577" y="81"/>
                </a:lnTo>
                <a:lnTo>
                  <a:pt x="589" y="81"/>
                </a:lnTo>
                <a:lnTo>
                  <a:pt x="609" y="69"/>
                </a:lnTo>
                <a:lnTo>
                  <a:pt x="625" y="65"/>
                </a:lnTo>
                <a:lnTo>
                  <a:pt x="637" y="65"/>
                </a:lnTo>
                <a:lnTo>
                  <a:pt x="653" y="65"/>
                </a:lnTo>
                <a:lnTo>
                  <a:pt x="665" y="69"/>
                </a:lnTo>
                <a:lnTo>
                  <a:pt x="661" y="81"/>
                </a:lnTo>
                <a:lnTo>
                  <a:pt x="661" y="93"/>
                </a:lnTo>
                <a:lnTo>
                  <a:pt x="657" y="97"/>
                </a:lnTo>
                <a:lnTo>
                  <a:pt x="645" y="101"/>
                </a:lnTo>
                <a:lnTo>
                  <a:pt x="653" y="113"/>
                </a:lnTo>
                <a:lnTo>
                  <a:pt x="657" y="129"/>
                </a:lnTo>
                <a:lnTo>
                  <a:pt x="661" y="133"/>
                </a:lnTo>
                <a:lnTo>
                  <a:pt x="665" y="145"/>
                </a:lnTo>
                <a:lnTo>
                  <a:pt x="665" y="153"/>
                </a:lnTo>
                <a:lnTo>
                  <a:pt x="665" y="165"/>
                </a:lnTo>
                <a:lnTo>
                  <a:pt x="677" y="169"/>
                </a:lnTo>
                <a:lnTo>
                  <a:pt x="694" y="169"/>
                </a:lnTo>
                <a:lnTo>
                  <a:pt x="698" y="182"/>
                </a:lnTo>
                <a:lnTo>
                  <a:pt x="702" y="186"/>
                </a:lnTo>
                <a:lnTo>
                  <a:pt x="702" y="190"/>
                </a:lnTo>
                <a:lnTo>
                  <a:pt x="698" y="198"/>
                </a:lnTo>
                <a:lnTo>
                  <a:pt x="698" y="206"/>
                </a:lnTo>
                <a:lnTo>
                  <a:pt x="698" y="218"/>
                </a:lnTo>
                <a:lnTo>
                  <a:pt x="702" y="238"/>
                </a:lnTo>
                <a:lnTo>
                  <a:pt x="706" y="262"/>
                </a:lnTo>
                <a:lnTo>
                  <a:pt x="710" y="278"/>
                </a:lnTo>
                <a:lnTo>
                  <a:pt x="718" y="299"/>
                </a:lnTo>
                <a:lnTo>
                  <a:pt x="726" y="299"/>
                </a:lnTo>
                <a:lnTo>
                  <a:pt x="734" y="299"/>
                </a:lnTo>
                <a:lnTo>
                  <a:pt x="738" y="295"/>
                </a:lnTo>
                <a:lnTo>
                  <a:pt x="742" y="286"/>
                </a:lnTo>
                <a:lnTo>
                  <a:pt x="758" y="286"/>
                </a:lnTo>
                <a:lnTo>
                  <a:pt x="774" y="286"/>
                </a:lnTo>
                <a:lnTo>
                  <a:pt x="786" y="303"/>
                </a:lnTo>
                <a:lnTo>
                  <a:pt x="802" y="311"/>
                </a:lnTo>
                <a:lnTo>
                  <a:pt x="811" y="323"/>
                </a:lnTo>
                <a:lnTo>
                  <a:pt x="823" y="335"/>
                </a:lnTo>
                <a:lnTo>
                  <a:pt x="823" y="367"/>
                </a:lnTo>
                <a:lnTo>
                  <a:pt x="831" y="403"/>
                </a:lnTo>
                <a:lnTo>
                  <a:pt x="847" y="424"/>
                </a:lnTo>
                <a:lnTo>
                  <a:pt x="863" y="448"/>
                </a:lnTo>
                <a:lnTo>
                  <a:pt x="871" y="460"/>
                </a:lnTo>
                <a:lnTo>
                  <a:pt x="883" y="468"/>
                </a:lnTo>
                <a:lnTo>
                  <a:pt x="887" y="496"/>
                </a:lnTo>
                <a:lnTo>
                  <a:pt x="895" y="525"/>
                </a:lnTo>
                <a:lnTo>
                  <a:pt x="899" y="533"/>
                </a:lnTo>
                <a:lnTo>
                  <a:pt x="911" y="545"/>
                </a:lnTo>
                <a:lnTo>
                  <a:pt x="911" y="549"/>
                </a:lnTo>
                <a:lnTo>
                  <a:pt x="911" y="553"/>
                </a:lnTo>
                <a:lnTo>
                  <a:pt x="895" y="569"/>
                </a:lnTo>
                <a:lnTo>
                  <a:pt x="887" y="585"/>
                </a:lnTo>
                <a:lnTo>
                  <a:pt x="887" y="633"/>
                </a:lnTo>
                <a:lnTo>
                  <a:pt x="891" y="702"/>
                </a:lnTo>
                <a:lnTo>
                  <a:pt x="891" y="714"/>
                </a:lnTo>
                <a:lnTo>
                  <a:pt x="895" y="714"/>
                </a:lnTo>
                <a:lnTo>
                  <a:pt x="891" y="750"/>
                </a:lnTo>
                <a:lnTo>
                  <a:pt x="891" y="775"/>
                </a:lnTo>
                <a:lnTo>
                  <a:pt x="887" y="783"/>
                </a:lnTo>
                <a:lnTo>
                  <a:pt x="883" y="799"/>
                </a:lnTo>
                <a:lnTo>
                  <a:pt x="875" y="803"/>
                </a:lnTo>
                <a:lnTo>
                  <a:pt x="875" y="811"/>
                </a:lnTo>
                <a:lnTo>
                  <a:pt x="871" y="819"/>
                </a:lnTo>
                <a:lnTo>
                  <a:pt x="859" y="835"/>
                </a:lnTo>
                <a:lnTo>
                  <a:pt x="851" y="843"/>
                </a:lnTo>
                <a:lnTo>
                  <a:pt x="851" y="847"/>
                </a:lnTo>
                <a:lnTo>
                  <a:pt x="847" y="851"/>
                </a:lnTo>
                <a:lnTo>
                  <a:pt x="831" y="863"/>
                </a:lnTo>
                <a:lnTo>
                  <a:pt x="815" y="871"/>
                </a:lnTo>
                <a:lnTo>
                  <a:pt x="806" y="876"/>
                </a:lnTo>
                <a:lnTo>
                  <a:pt x="798" y="876"/>
                </a:lnTo>
                <a:lnTo>
                  <a:pt x="794" y="884"/>
                </a:lnTo>
                <a:lnTo>
                  <a:pt x="786" y="896"/>
                </a:lnTo>
                <a:lnTo>
                  <a:pt x="794" y="900"/>
                </a:lnTo>
                <a:lnTo>
                  <a:pt x="786" y="912"/>
                </a:lnTo>
                <a:lnTo>
                  <a:pt x="782" y="968"/>
                </a:lnTo>
                <a:lnTo>
                  <a:pt x="778" y="972"/>
                </a:lnTo>
                <a:lnTo>
                  <a:pt x="774" y="984"/>
                </a:lnTo>
                <a:lnTo>
                  <a:pt x="774" y="1005"/>
                </a:lnTo>
                <a:lnTo>
                  <a:pt x="770" y="1029"/>
                </a:lnTo>
                <a:lnTo>
                  <a:pt x="762" y="1069"/>
                </a:lnTo>
                <a:lnTo>
                  <a:pt x="754" y="1126"/>
                </a:lnTo>
                <a:lnTo>
                  <a:pt x="750" y="1134"/>
                </a:lnTo>
                <a:lnTo>
                  <a:pt x="746" y="1150"/>
                </a:lnTo>
                <a:lnTo>
                  <a:pt x="742" y="1154"/>
                </a:lnTo>
                <a:lnTo>
                  <a:pt x="738" y="1158"/>
                </a:lnTo>
                <a:lnTo>
                  <a:pt x="742" y="1186"/>
                </a:lnTo>
                <a:lnTo>
                  <a:pt x="742" y="1222"/>
                </a:lnTo>
                <a:lnTo>
                  <a:pt x="746" y="1227"/>
                </a:lnTo>
                <a:lnTo>
                  <a:pt x="750" y="1239"/>
                </a:lnTo>
                <a:lnTo>
                  <a:pt x="750" y="1243"/>
                </a:lnTo>
                <a:lnTo>
                  <a:pt x="750" y="1251"/>
                </a:lnTo>
                <a:lnTo>
                  <a:pt x="746" y="1251"/>
                </a:lnTo>
                <a:lnTo>
                  <a:pt x="738" y="125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25"/>
          <p:cNvSpPr>
            <a:spLocks/>
          </p:cNvSpPr>
          <p:nvPr/>
        </p:nvSpPr>
        <p:spPr bwMode="auto">
          <a:xfrm>
            <a:off x="8478251" y="4494207"/>
            <a:ext cx="716183" cy="563165"/>
          </a:xfrm>
          <a:custGeom>
            <a:avLst/>
            <a:gdLst>
              <a:gd name="T0" fmla="*/ 166019049 w 771"/>
              <a:gd name="T1" fmla="*/ 523624538 h 718"/>
              <a:gd name="T2" fmla="*/ 166019049 w 771"/>
              <a:gd name="T3" fmla="*/ 505411722 h 718"/>
              <a:gd name="T4" fmla="*/ 130558716 w 771"/>
              <a:gd name="T5" fmla="*/ 493269845 h 718"/>
              <a:gd name="T6" fmla="*/ 107187187 w 771"/>
              <a:gd name="T7" fmla="*/ 462155524 h 718"/>
              <a:gd name="T8" fmla="*/ 103963439 w 771"/>
              <a:gd name="T9" fmla="*/ 431800723 h 718"/>
              <a:gd name="T10" fmla="*/ 100739691 w 771"/>
              <a:gd name="T11" fmla="*/ 395374221 h 718"/>
              <a:gd name="T12" fmla="*/ 74950603 w 771"/>
              <a:gd name="T13" fmla="*/ 367295804 h 718"/>
              <a:gd name="T14" fmla="*/ 45937753 w 771"/>
              <a:gd name="T15" fmla="*/ 349082989 h 718"/>
              <a:gd name="T16" fmla="*/ 42714004 w 771"/>
              <a:gd name="T17" fmla="*/ 330870173 h 718"/>
              <a:gd name="T18" fmla="*/ 55608099 w 771"/>
              <a:gd name="T19" fmla="*/ 306586420 h 718"/>
              <a:gd name="T20" fmla="*/ 45937753 w 771"/>
              <a:gd name="T21" fmla="*/ 281543036 h 718"/>
              <a:gd name="T22" fmla="*/ 16118748 w 771"/>
              <a:gd name="T23" fmla="*/ 263330221 h 718"/>
              <a:gd name="T24" fmla="*/ 0 w 771"/>
              <a:gd name="T25" fmla="*/ 254223378 h 718"/>
              <a:gd name="T26" fmla="*/ 0 w 771"/>
              <a:gd name="T27" fmla="*/ 232974658 h 718"/>
              <a:gd name="T28" fmla="*/ 22565347 w 771"/>
              <a:gd name="T29" fmla="*/ 220832727 h 718"/>
              <a:gd name="T30" fmla="*/ 55608099 w 771"/>
              <a:gd name="T31" fmla="*/ 210967996 h 718"/>
              <a:gd name="T32" fmla="*/ 84621847 w 771"/>
              <a:gd name="T33" fmla="*/ 171506461 h 718"/>
              <a:gd name="T34" fmla="*/ 130558716 w 771"/>
              <a:gd name="T35" fmla="*/ 171506461 h 718"/>
              <a:gd name="T36" fmla="*/ 231299276 w 771"/>
              <a:gd name="T37" fmla="*/ 174541494 h 718"/>
              <a:gd name="T38" fmla="*/ 253864672 w 771"/>
              <a:gd name="T39" fmla="*/ 159363713 h 718"/>
              <a:gd name="T40" fmla="*/ 273207161 w 771"/>
              <a:gd name="T41" fmla="*/ 144186802 h 718"/>
              <a:gd name="T42" fmla="*/ 295772501 w 771"/>
              <a:gd name="T43" fmla="*/ 132044925 h 718"/>
              <a:gd name="T44" fmla="*/ 367499328 w 771"/>
              <a:gd name="T45" fmla="*/ 113072453 h 718"/>
              <a:gd name="T46" fmla="*/ 399735912 w 771"/>
              <a:gd name="T47" fmla="*/ 103966481 h 718"/>
              <a:gd name="T48" fmla="*/ 426331161 w 771"/>
              <a:gd name="T49" fmla="*/ 79681856 h 718"/>
              <a:gd name="T50" fmla="*/ 442449902 w 771"/>
              <a:gd name="T51" fmla="*/ 76646823 h 718"/>
              <a:gd name="T52" fmla="*/ 471462850 w 771"/>
              <a:gd name="T53" fmla="*/ 91823733 h 718"/>
              <a:gd name="T54" fmla="*/ 500476584 w 771"/>
              <a:gd name="T55" fmla="*/ 79681856 h 718"/>
              <a:gd name="T56" fmla="*/ 523848085 w 771"/>
              <a:gd name="T57" fmla="*/ 55398089 h 718"/>
              <a:gd name="T58" fmla="*/ 533518432 w 771"/>
              <a:gd name="T59" fmla="*/ 30354706 h 718"/>
              <a:gd name="T60" fmla="*/ 565755914 w 771"/>
              <a:gd name="T61" fmla="*/ 0 h 718"/>
              <a:gd name="T62" fmla="*/ 581873758 w 771"/>
              <a:gd name="T63" fmla="*/ 3035906 h 718"/>
              <a:gd name="T64" fmla="*/ 605245259 w 771"/>
              <a:gd name="T65" fmla="*/ 15177788 h 718"/>
              <a:gd name="T66" fmla="*/ 581873758 w 771"/>
              <a:gd name="T67" fmla="*/ 46291246 h 718"/>
              <a:gd name="T68" fmla="*/ 585097506 w 771"/>
              <a:gd name="T69" fmla="*/ 64504075 h 718"/>
              <a:gd name="T70" fmla="*/ 598798660 w 771"/>
              <a:gd name="T71" fmla="*/ 79681856 h 718"/>
              <a:gd name="T72" fmla="*/ 608469007 w 771"/>
              <a:gd name="T73" fmla="*/ 97894672 h 718"/>
              <a:gd name="T74" fmla="*/ 621364000 w 771"/>
              <a:gd name="T75" fmla="*/ 113072453 h 718"/>
              <a:gd name="T76" fmla="*/ 608469007 w 771"/>
              <a:gd name="T77" fmla="*/ 144186802 h 718"/>
              <a:gd name="T78" fmla="*/ 605245259 w 771"/>
              <a:gd name="T79" fmla="*/ 165434651 h 718"/>
              <a:gd name="T80" fmla="*/ 605245259 w 771"/>
              <a:gd name="T81" fmla="*/ 189719276 h 718"/>
              <a:gd name="T82" fmla="*/ 565755914 w 771"/>
              <a:gd name="T83" fmla="*/ 220832727 h 718"/>
              <a:gd name="T84" fmla="*/ 562532166 w 771"/>
              <a:gd name="T85" fmla="*/ 236010563 h 718"/>
              <a:gd name="T86" fmla="*/ 543189677 w 771"/>
              <a:gd name="T87" fmla="*/ 278508003 h 718"/>
              <a:gd name="T88" fmla="*/ 514176841 w 771"/>
              <a:gd name="T89" fmla="*/ 321763330 h 718"/>
              <a:gd name="T90" fmla="*/ 504505596 w 771"/>
              <a:gd name="T91" fmla="*/ 333905207 h 718"/>
              <a:gd name="T92" fmla="*/ 494029088 w 771"/>
              <a:gd name="T93" fmla="*/ 349082989 h 718"/>
              <a:gd name="T94" fmla="*/ 504505596 w 771"/>
              <a:gd name="T95" fmla="*/ 373366742 h 718"/>
              <a:gd name="T96" fmla="*/ 494029088 w 771"/>
              <a:gd name="T97" fmla="*/ 413587907 h 718"/>
              <a:gd name="T98" fmla="*/ 458568643 w 771"/>
              <a:gd name="T99" fmla="*/ 462155524 h 718"/>
              <a:gd name="T100" fmla="*/ 419884563 w 771"/>
              <a:gd name="T101" fmla="*/ 477333305 h 718"/>
              <a:gd name="T102" fmla="*/ 419884563 w 771"/>
              <a:gd name="T103" fmla="*/ 487198907 h 718"/>
              <a:gd name="T104" fmla="*/ 436002406 w 771"/>
              <a:gd name="T105" fmla="*/ 505411722 h 718"/>
              <a:gd name="T106" fmla="*/ 410213318 w 771"/>
              <a:gd name="T107" fmla="*/ 523624538 h 718"/>
              <a:gd name="T108" fmla="*/ 393288415 w 771"/>
              <a:gd name="T109" fmla="*/ 526660442 h 718"/>
              <a:gd name="T110" fmla="*/ 377170572 w 771"/>
              <a:gd name="T111" fmla="*/ 514518565 h 718"/>
              <a:gd name="T112" fmla="*/ 348156838 w 771"/>
              <a:gd name="T113" fmla="*/ 517553599 h 718"/>
              <a:gd name="T114" fmla="*/ 325591499 w 771"/>
              <a:gd name="T115" fmla="*/ 520589504 h 718"/>
              <a:gd name="T116" fmla="*/ 260312169 w 771"/>
              <a:gd name="T117" fmla="*/ 514518565 h 718"/>
              <a:gd name="T118" fmla="*/ 207926878 w 771"/>
              <a:gd name="T119" fmla="*/ 514518565 h 718"/>
              <a:gd name="T120" fmla="*/ 191809034 w 771"/>
              <a:gd name="T121" fmla="*/ 532731381 h 718"/>
              <a:gd name="T122" fmla="*/ 169242797 w 771"/>
              <a:gd name="T123" fmla="*/ 538802319 h 7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71"/>
              <a:gd name="T187" fmla="*/ 0 h 718"/>
              <a:gd name="T188" fmla="*/ 771 w 771"/>
              <a:gd name="T189" fmla="*/ 718 h 71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71" h="718">
                <a:moveTo>
                  <a:pt x="210" y="710"/>
                </a:moveTo>
                <a:lnTo>
                  <a:pt x="206" y="706"/>
                </a:lnTo>
                <a:lnTo>
                  <a:pt x="206" y="690"/>
                </a:lnTo>
                <a:lnTo>
                  <a:pt x="206" y="678"/>
                </a:lnTo>
                <a:lnTo>
                  <a:pt x="206" y="674"/>
                </a:lnTo>
                <a:lnTo>
                  <a:pt x="206" y="666"/>
                </a:lnTo>
                <a:lnTo>
                  <a:pt x="194" y="658"/>
                </a:lnTo>
                <a:lnTo>
                  <a:pt x="190" y="654"/>
                </a:lnTo>
                <a:lnTo>
                  <a:pt x="162" y="650"/>
                </a:lnTo>
                <a:lnTo>
                  <a:pt x="137" y="650"/>
                </a:lnTo>
                <a:lnTo>
                  <a:pt x="137" y="625"/>
                </a:lnTo>
                <a:lnTo>
                  <a:pt x="133" y="609"/>
                </a:lnTo>
                <a:lnTo>
                  <a:pt x="133" y="605"/>
                </a:lnTo>
                <a:lnTo>
                  <a:pt x="129" y="605"/>
                </a:lnTo>
                <a:lnTo>
                  <a:pt x="129" y="569"/>
                </a:lnTo>
                <a:lnTo>
                  <a:pt x="129" y="529"/>
                </a:lnTo>
                <a:lnTo>
                  <a:pt x="125" y="529"/>
                </a:lnTo>
                <a:lnTo>
                  <a:pt x="125" y="521"/>
                </a:lnTo>
                <a:lnTo>
                  <a:pt x="121" y="508"/>
                </a:lnTo>
                <a:lnTo>
                  <a:pt x="101" y="496"/>
                </a:lnTo>
                <a:lnTo>
                  <a:pt x="93" y="484"/>
                </a:lnTo>
                <a:lnTo>
                  <a:pt x="77" y="476"/>
                </a:lnTo>
                <a:lnTo>
                  <a:pt x="57" y="472"/>
                </a:lnTo>
                <a:lnTo>
                  <a:pt x="57" y="460"/>
                </a:lnTo>
                <a:lnTo>
                  <a:pt x="53" y="456"/>
                </a:lnTo>
                <a:lnTo>
                  <a:pt x="53" y="444"/>
                </a:lnTo>
                <a:lnTo>
                  <a:pt x="53" y="436"/>
                </a:lnTo>
                <a:lnTo>
                  <a:pt x="65" y="428"/>
                </a:lnTo>
                <a:lnTo>
                  <a:pt x="73" y="420"/>
                </a:lnTo>
                <a:lnTo>
                  <a:pt x="69" y="404"/>
                </a:lnTo>
                <a:lnTo>
                  <a:pt x="57" y="379"/>
                </a:lnTo>
                <a:lnTo>
                  <a:pt x="57" y="375"/>
                </a:lnTo>
                <a:lnTo>
                  <a:pt x="57" y="371"/>
                </a:lnTo>
                <a:lnTo>
                  <a:pt x="37" y="359"/>
                </a:lnTo>
                <a:lnTo>
                  <a:pt x="24" y="355"/>
                </a:lnTo>
                <a:lnTo>
                  <a:pt x="20" y="347"/>
                </a:lnTo>
                <a:lnTo>
                  <a:pt x="12" y="339"/>
                </a:lnTo>
                <a:lnTo>
                  <a:pt x="4" y="335"/>
                </a:lnTo>
                <a:lnTo>
                  <a:pt x="0" y="335"/>
                </a:lnTo>
                <a:lnTo>
                  <a:pt x="0" y="327"/>
                </a:lnTo>
                <a:lnTo>
                  <a:pt x="0" y="311"/>
                </a:lnTo>
                <a:lnTo>
                  <a:pt x="0" y="307"/>
                </a:lnTo>
                <a:lnTo>
                  <a:pt x="4" y="303"/>
                </a:lnTo>
                <a:lnTo>
                  <a:pt x="16" y="299"/>
                </a:lnTo>
                <a:lnTo>
                  <a:pt x="28" y="291"/>
                </a:lnTo>
                <a:lnTo>
                  <a:pt x="37" y="291"/>
                </a:lnTo>
                <a:lnTo>
                  <a:pt x="37" y="287"/>
                </a:lnTo>
                <a:lnTo>
                  <a:pt x="69" y="278"/>
                </a:lnTo>
                <a:lnTo>
                  <a:pt x="105" y="278"/>
                </a:lnTo>
                <a:lnTo>
                  <a:pt x="105" y="250"/>
                </a:lnTo>
                <a:lnTo>
                  <a:pt x="105" y="226"/>
                </a:lnTo>
                <a:lnTo>
                  <a:pt x="129" y="226"/>
                </a:lnTo>
                <a:lnTo>
                  <a:pt x="149" y="226"/>
                </a:lnTo>
                <a:lnTo>
                  <a:pt x="162" y="226"/>
                </a:lnTo>
                <a:lnTo>
                  <a:pt x="174" y="230"/>
                </a:lnTo>
                <a:lnTo>
                  <a:pt x="230" y="230"/>
                </a:lnTo>
                <a:lnTo>
                  <a:pt x="287" y="230"/>
                </a:lnTo>
                <a:lnTo>
                  <a:pt x="299" y="226"/>
                </a:lnTo>
                <a:lnTo>
                  <a:pt x="311" y="214"/>
                </a:lnTo>
                <a:lnTo>
                  <a:pt x="315" y="210"/>
                </a:lnTo>
                <a:lnTo>
                  <a:pt x="323" y="206"/>
                </a:lnTo>
                <a:lnTo>
                  <a:pt x="331" y="194"/>
                </a:lnTo>
                <a:lnTo>
                  <a:pt x="339" y="190"/>
                </a:lnTo>
                <a:lnTo>
                  <a:pt x="347" y="182"/>
                </a:lnTo>
                <a:lnTo>
                  <a:pt x="355" y="174"/>
                </a:lnTo>
                <a:lnTo>
                  <a:pt x="367" y="174"/>
                </a:lnTo>
                <a:lnTo>
                  <a:pt x="383" y="170"/>
                </a:lnTo>
                <a:lnTo>
                  <a:pt x="388" y="166"/>
                </a:lnTo>
                <a:lnTo>
                  <a:pt x="456" y="149"/>
                </a:lnTo>
                <a:lnTo>
                  <a:pt x="480" y="145"/>
                </a:lnTo>
                <a:lnTo>
                  <a:pt x="492" y="141"/>
                </a:lnTo>
                <a:lnTo>
                  <a:pt x="496" y="137"/>
                </a:lnTo>
                <a:lnTo>
                  <a:pt x="517" y="121"/>
                </a:lnTo>
                <a:lnTo>
                  <a:pt x="525" y="105"/>
                </a:lnTo>
                <a:lnTo>
                  <a:pt x="529" y="105"/>
                </a:lnTo>
                <a:lnTo>
                  <a:pt x="533" y="101"/>
                </a:lnTo>
                <a:lnTo>
                  <a:pt x="541" y="101"/>
                </a:lnTo>
                <a:lnTo>
                  <a:pt x="549" y="101"/>
                </a:lnTo>
                <a:lnTo>
                  <a:pt x="561" y="109"/>
                </a:lnTo>
                <a:lnTo>
                  <a:pt x="577" y="121"/>
                </a:lnTo>
                <a:lnTo>
                  <a:pt x="585" y="121"/>
                </a:lnTo>
                <a:lnTo>
                  <a:pt x="597" y="121"/>
                </a:lnTo>
                <a:lnTo>
                  <a:pt x="609" y="117"/>
                </a:lnTo>
                <a:lnTo>
                  <a:pt x="621" y="105"/>
                </a:lnTo>
                <a:lnTo>
                  <a:pt x="630" y="97"/>
                </a:lnTo>
                <a:lnTo>
                  <a:pt x="638" y="85"/>
                </a:lnTo>
                <a:lnTo>
                  <a:pt x="650" y="73"/>
                </a:lnTo>
                <a:lnTo>
                  <a:pt x="658" y="53"/>
                </a:lnTo>
                <a:lnTo>
                  <a:pt x="662" y="49"/>
                </a:lnTo>
                <a:lnTo>
                  <a:pt x="662" y="40"/>
                </a:lnTo>
                <a:lnTo>
                  <a:pt x="666" y="32"/>
                </a:lnTo>
                <a:lnTo>
                  <a:pt x="682" y="20"/>
                </a:lnTo>
                <a:lnTo>
                  <a:pt x="702" y="0"/>
                </a:lnTo>
                <a:lnTo>
                  <a:pt x="710" y="0"/>
                </a:lnTo>
                <a:lnTo>
                  <a:pt x="718" y="0"/>
                </a:lnTo>
                <a:lnTo>
                  <a:pt x="722" y="4"/>
                </a:lnTo>
                <a:lnTo>
                  <a:pt x="738" y="4"/>
                </a:lnTo>
                <a:lnTo>
                  <a:pt x="751" y="8"/>
                </a:lnTo>
                <a:lnTo>
                  <a:pt x="751" y="20"/>
                </a:lnTo>
                <a:lnTo>
                  <a:pt x="751" y="32"/>
                </a:lnTo>
                <a:lnTo>
                  <a:pt x="734" y="49"/>
                </a:lnTo>
                <a:lnTo>
                  <a:pt x="722" y="61"/>
                </a:lnTo>
                <a:lnTo>
                  <a:pt x="722" y="73"/>
                </a:lnTo>
                <a:lnTo>
                  <a:pt x="722" y="77"/>
                </a:lnTo>
                <a:lnTo>
                  <a:pt x="726" y="85"/>
                </a:lnTo>
                <a:lnTo>
                  <a:pt x="734" y="97"/>
                </a:lnTo>
                <a:lnTo>
                  <a:pt x="738" y="101"/>
                </a:lnTo>
                <a:lnTo>
                  <a:pt x="743" y="105"/>
                </a:lnTo>
                <a:lnTo>
                  <a:pt x="743" y="109"/>
                </a:lnTo>
                <a:lnTo>
                  <a:pt x="751" y="117"/>
                </a:lnTo>
                <a:lnTo>
                  <a:pt x="755" y="129"/>
                </a:lnTo>
                <a:lnTo>
                  <a:pt x="767" y="137"/>
                </a:lnTo>
                <a:lnTo>
                  <a:pt x="771" y="145"/>
                </a:lnTo>
                <a:lnTo>
                  <a:pt x="771" y="149"/>
                </a:lnTo>
                <a:lnTo>
                  <a:pt x="767" y="166"/>
                </a:lnTo>
                <a:lnTo>
                  <a:pt x="755" y="182"/>
                </a:lnTo>
                <a:lnTo>
                  <a:pt x="755" y="190"/>
                </a:lnTo>
                <a:lnTo>
                  <a:pt x="751" y="190"/>
                </a:lnTo>
                <a:lnTo>
                  <a:pt x="751" y="206"/>
                </a:lnTo>
                <a:lnTo>
                  <a:pt x="751" y="218"/>
                </a:lnTo>
                <a:lnTo>
                  <a:pt x="751" y="226"/>
                </a:lnTo>
                <a:lnTo>
                  <a:pt x="751" y="242"/>
                </a:lnTo>
                <a:lnTo>
                  <a:pt x="751" y="250"/>
                </a:lnTo>
                <a:lnTo>
                  <a:pt x="751" y="262"/>
                </a:lnTo>
                <a:lnTo>
                  <a:pt x="718" y="278"/>
                </a:lnTo>
                <a:lnTo>
                  <a:pt x="702" y="291"/>
                </a:lnTo>
                <a:lnTo>
                  <a:pt x="702" y="299"/>
                </a:lnTo>
                <a:lnTo>
                  <a:pt x="698" y="307"/>
                </a:lnTo>
                <a:lnTo>
                  <a:pt x="698" y="311"/>
                </a:lnTo>
                <a:lnTo>
                  <a:pt x="690" y="315"/>
                </a:lnTo>
                <a:lnTo>
                  <a:pt x="682" y="339"/>
                </a:lnTo>
                <a:lnTo>
                  <a:pt x="674" y="367"/>
                </a:lnTo>
                <a:lnTo>
                  <a:pt x="658" y="391"/>
                </a:lnTo>
                <a:lnTo>
                  <a:pt x="638" y="416"/>
                </a:lnTo>
                <a:lnTo>
                  <a:pt x="638" y="424"/>
                </a:lnTo>
                <a:lnTo>
                  <a:pt x="634" y="432"/>
                </a:lnTo>
                <a:lnTo>
                  <a:pt x="630" y="436"/>
                </a:lnTo>
                <a:lnTo>
                  <a:pt x="626" y="440"/>
                </a:lnTo>
                <a:lnTo>
                  <a:pt x="621" y="444"/>
                </a:lnTo>
                <a:lnTo>
                  <a:pt x="613" y="448"/>
                </a:lnTo>
                <a:lnTo>
                  <a:pt x="613" y="460"/>
                </a:lnTo>
                <a:lnTo>
                  <a:pt x="613" y="480"/>
                </a:lnTo>
                <a:lnTo>
                  <a:pt x="621" y="484"/>
                </a:lnTo>
                <a:lnTo>
                  <a:pt x="626" y="492"/>
                </a:lnTo>
                <a:lnTo>
                  <a:pt x="626" y="508"/>
                </a:lnTo>
                <a:lnTo>
                  <a:pt x="626" y="529"/>
                </a:lnTo>
                <a:lnTo>
                  <a:pt x="613" y="545"/>
                </a:lnTo>
                <a:lnTo>
                  <a:pt x="605" y="569"/>
                </a:lnTo>
                <a:lnTo>
                  <a:pt x="585" y="593"/>
                </a:lnTo>
                <a:lnTo>
                  <a:pt x="569" y="609"/>
                </a:lnTo>
                <a:lnTo>
                  <a:pt x="549" y="609"/>
                </a:lnTo>
                <a:lnTo>
                  <a:pt x="529" y="605"/>
                </a:lnTo>
                <a:lnTo>
                  <a:pt x="521" y="629"/>
                </a:lnTo>
                <a:lnTo>
                  <a:pt x="517" y="634"/>
                </a:lnTo>
                <a:lnTo>
                  <a:pt x="517" y="638"/>
                </a:lnTo>
                <a:lnTo>
                  <a:pt x="521" y="642"/>
                </a:lnTo>
                <a:lnTo>
                  <a:pt x="529" y="646"/>
                </a:lnTo>
                <a:lnTo>
                  <a:pt x="541" y="654"/>
                </a:lnTo>
                <a:lnTo>
                  <a:pt x="541" y="666"/>
                </a:lnTo>
                <a:lnTo>
                  <a:pt x="541" y="678"/>
                </a:lnTo>
                <a:lnTo>
                  <a:pt x="517" y="686"/>
                </a:lnTo>
                <a:lnTo>
                  <a:pt x="509" y="690"/>
                </a:lnTo>
                <a:lnTo>
                  <a:pt x="504" y="694"/>
                </a:lnTo>
                <a:lnTo>
                  <a:pt x="492" y="694"/>
                </a:lnTo>
                <a:lnTo>
                  <a:pt x="488" y="694"/>
                </a:lnTo>
                <a:lnTo>
                  <a:pt x="480" y="690"/>
                </a:lnTo>
                <a:lnTo>
                  <a:pt x="476" y="682"/>
                </a:lnTo>
                <a:lnTo>
                  <a:pt x="468" y="678"/>
                </a:lnTo>
                <a:lnTo>
                  <a:pt x="460" y="678"/>
                </a:lnTo>
                <a:lnTo>
                  <a:pt x="444" y="678"/>
                </a:lnTo>
                <a:lnTo>
                  <a:pt x="432" y="682"/>
                </a:lnTo>
                <a:lnTo>
                  <a:pt x="416" y="686"/>
                </a:lnTo>
                <a:lnTo>
                  <a:pt x="408" y="686"/>
                </a:lnTo>
                <a:lnTo>
                  <a:pt x="404" y="686"/>
                </a:lnTo>
                <a:lnTo>
                  <a:pt x="388" y="686"/>
                </a:lnTo>
                <a:lnTo>
                  <a:pt x="375" y="682"/>
                </a:lnTo>
                <a:lnTo>
                  <a:pt x="323" y="678"/>
                </a:lnTo>
                <a:lnTo>
                  <a:pt x="266" y="674"/>
                </a:lnTo>
                <a:lnTo>
                  <a:pt x="262" y="674"/>
                </a:lnTo>
                <a:lnTo>
                  <a:pt x="258" y="678"/>
                </a:lnTo>
                <a:lnTo>
                  <a:pt x="250" y="682"/>
                </a:lnTo>
                <a:lnTo>
                  <a:pt x="250" y="694"/>
                </a:lnTo>
                <a:lnTo>
                  <a:pt x="238" y="702"/>
                </a:lnTo>
                <a:lnTo>
                  <a:pt x="230" y="718"/>
                </a:lnTo>
                <a:lnTo>
                  <a:pt x="218" y="710"/>
                </a:lnTo>
                <a:lnTo>
                  <a:pt x="210" y="710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26"/>
          <p:cNvSpPr>
            <a:spLocks/>
          </p:cNvSpPr>
          <p:nvPr/>
        </p:nvSpPr>
        <p:spPr bwMode="auto">
          <a:xfrm>
            <a:off x="5830346" y="4262651"/>
            <a:ext cx="1136694" cy="763275"/>
          </a:xfrm>
          <a:custGeom>
            <a:avLst/>
            <a:gdLst>
              <a:gd name="T0" fmla="*/ 655417187 w 1222"/>
              <a:gd name="T1" fmla="*/ 721084341 h 972"/>
              <a:gd name="T2" fmla="*/ 602887280 w 1222"/>
              <a:gd name="T3" fmla="*/ 671642450 h 972"/>
              <a:gd name="T4" fmla="*/ 589956399 w 1222"/>
              <a:gd name="T5" fmla="*/ 641216805 h 972"/>
              <a:gd name="T6" fmla="*/ 567328256 w 1222"/>
              <a:gd name="T7" fmla="*/ 610030650 h 972"/>
              <a:gd name="T8" fmla="*/ 522071071 w 1222"/>
              <a:gd name="T9" fmla="*/ 579605877 h 972"/>
              <a:gd name="T10" fmla="*/ 501867468 w 1222"/>
              <a:gd name="T11" fmla="*/ 662514582 h 972"/>
              <a:gd name="T12" fmla="*/ 437214747 w 1222"/>
              <a:gd name="T13" fmla="*/ 662514582 h 972"/>
              <a:gd name="T14" fmla="*/ 384683941 w 1222"/>
              <a:gd name="T15" fmla="*/ 659472541 h 972"/>
              <a:gd name="T16" fmla="*/ 374985780 w 1222"/>
              <a:gd name="T17" fmla="*/ 540052364 h 972"/>
              <a:gd name="T18" fmla="*/ 339426755 w 1222"/>
              <a:gd name="T19" fmla="*/ 561350141 h 972"/>
              <a:gd name="T20" fmla="*/ 257803264 w 1222"/>
              <a:gd name="T21" fmla="*/ 597860741 h 972"/>
              <a:gd name="T22" fmla="*/ 195574241 w 1222"/>
              <a:gd name="T23" fmla="*/ 591775786 h 972"/>
              <a:gd name="T24" fmla="*/ 143852514 w 1222"/>
              <a:gd name="T25" fmla="*/ 549180232 h 972"/>
              <a:gd name="T26" fmla="*/ 78391698 w 1222"/>
              <a:gd name="T27" fmla="*/ 573520050 h 972"/>
              <a:gd name="T28" fmla="*/ 42832659 w 1222"/>
              <a:gd name="T29" fmla="*/ 546137319 h 972"/>
              <a:gd name="T30" fmla="*/ 0 w 1222"/>
              <a:gd name="T31" fmla="*/ 484525518 h 972"/>
              <a:gd name="T32" fmla="*/ 22628150 w 1222"/>
              <a:gd name="T33" fmla="*/ 457142678 h 972"/>
              <a:gd name="T34" fmla="*/ 78391698 w 1222"/>
              <a:gd name="T35" fmla="*/ 416829527 h 972"/>
              <a:gd name="T36" fmla="*/ 65460816 w 1222"/>
              <a:gd name="T37" fmla="*/ 355978237 h 972"/>
              <a:gd name="T38" fmla="*/ 29093591 w 1222"/>
              <a:gd name="T39" fmla="*/ 333919949 h 972"/>
              <a:gd name="T40" fmla="*/ 3232721 w 1222"/>
              <a:gd name="T41" fmla="*/ 303494304 h 972"/>
              <a:gd name="T42" fmla="*/ 3232721 w 1222"/>
              <a:gd name="T43" fmla="*/ 276111573 h 972"/>
              <a:gd name="T44" fmla="*/ 65460816 w 1222"/>
              <a:gd name="T45" fmla="*/ 247967459 h 972"/>
              <a:gd name="T46" fmla="*/ 120416191 w 1222"/>
              <a:gd name="T47" fmla="*/ 226669627 h 972"/>
              <a:gd name="T48" fmla="*/ 198806962 w 1222"/>
              <a:gd name="T49" fmla="*/ 193201941 h 972"/>
              <a:gd name="T50" fmla="*/ 221436004 w 1222"/>
              <a:gd name="T51" fmla="*/ 165057827 h 972"/>
              <a:gd name="T52" fmla="*/ 238406943 w 1222"/>
              <a:gd name="T53" fmla="*/ 116377318 h 972"/>
              <a:gd name="T54" fmla="*/ 264267806 w 1222"/>
              <a:gd name="T55" fmla="*/ 88994559 h 972"/>
              <a:gd name="T56" fmla="*/ 323264053 w 1222"/>
              <a:gd name="T57" fmla="*/ 104207382 h 972"/>
              <a:gd name="T58" fmla="*/ 362055798 w 1222"/>
              <a:gd name="T59" fmla="*/ 76064140 h 972"/>
              <a:gd name="T60" fmla="*/ 358823077 w 1222"/>
              <a:gd name="T61" fmla="*/ 18254871 h 972"/>
              <a:gd name="T62" fmla="*/ 427516586 w 1222"/>
              <a:gd name="T63" fmla="*/ 0 h 972"/>
              <a:gd name="T64" fmla="*/ 498634747 w 1222"/>
              <a:gd name="T65" fmla="*/ 76064140 h 972"/>
              <a:gd name="T66" fmla="*/ 528536511 w 1222"/>
              <a:gd name="T67" fmla="*/ 134633054 h 972"/>
              <a:gd name="T68" fmla="*/ 541467392 w 1222"/>
              <a:gd name="T69" fmla="*/ 184074073 h 972"/>
              <a:gd name="T70" fmla="*/ 577026417 w 1222"/>
              <a:gd name="T71" fmla="*/ 208414763 h 972"/>
              <a:gd name="T72" fmla="*/ 616625443 w 1222"/>
              <a:gd name="T73" fmla="*/ 202329809 h 972"/>
              <a:gd name="T74" fmla="*/ 648952646 w 1222"/>
              <a:gd name="T75" fmla="*/ 193201941 h 972"/>
              <a:gd name="T76" fmla="*/ 724110696 w 1222"/>
              <a:gd name="T77" fmla="*/ 220584672 h 972"/>
              <a:gd name="T78" fmla="*/ 791996025 w 1222"/>
              <a:gd name="T79" fmla="*/ 238840463 h 972"/>
              <a:gd name="T80" fmla="*/ 863923153 w 1222"/>
              <a:gd name="T81" fmla="*/ 238840463 h 972"/>
              <a:gd name="T82" fmla="*/ 958477750 w 1222"/>
              <a:gd name="T83" fmla="*/ 241882504 h 972"/>
              <a:gd name="T84" fmla="*/ 958477750 w 1222"/>
              <a:gd name="T85" fmla="*/ 294366436 h 972"/>
              <a:gd name="T86" fmla="*/ 929383941 w 1222"/>
              <a:gd name="T87" fmla="*/ 352935323 h 972"/>
              <a:gd name="T88" fmla="*/ 909987619 w 1222"/>
              <a:gd name="T89" fmla="*/ 395531749 h 972"/>
              <a:gd name="T90" fmla="*/ 935848483 w 1222"/>
              <a:gd name="T91" fmla="*/ 422914481 h 972"/>
              <a:gd name="T92" fmla="*/ 922918500 w 1222"/>
              <a:gd name="T93" fmla="*/ 475398522 h 972"/>
              <a:gd name="T94" fmla="*/ 897057637 w 1222"/>
              <a:gd name="T95" fmla="*/ 496696300 h 972"/>
              <a:gd name="T96" fmla="*/ 876853135 w 1222"/>
              <a:gd name="T97" fmla="*/ 549180232 h 972"/>
              <a:gd name="T98" fmla="*/ 834828670 w 1222"/>
              <a:gd name="T99" fmla="*/ 603945695 h 972"/>
              <a:gd name="T100" fmla="*/ 802502366 w 1222"/>
              <a:gd name="T101" fmla="*/ 674685363 h 972"/>
              <a:gd name="T102" fmla="*/ 753205179 w 1222"/>
              <a:gd name="T103" fmla="*/ 739339205 h 9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22"/>
              <a:gd name="T157" fmla="*/ 0 h 972"/>
              <a:gd name="T158" fmla="*/ 1222 w 1222"/>
              <a:gd name="T159" fmla="*/ 972 h 97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22" h="972">
                <a:moveTo>
                  <a:pt x="928" y="968"/>
                </a:moveTo>
                <a:lnTo>
                  <a:pt x="912" y="964"/>
                </a:lnTo>
                <a:lnTo>
                  <a:pt x="851" y="960"/>
                </a:lnTo>
                <a:lnTo>
                  <a:pt x="831" y="956"/>
                </a:lnTo>
                <a:lnTo>
                  <a:pt x="811" y="948"/>
                </a:lnTo>
                <a:lnTo>
                  <a:pt x="799" y="944"/>
                </a:lnTo>
                <a:lnTo>
                  <a:pt x="783" y="928"/>
                </a:lnTo>
                <a:lnTo>
                  <a:pt x="767" y="911"/>
                </a:lnTo>
                <a:lnTo>
                  <a:pt x="750" y="887"/>
                </a:lnTo>
                <a:lnTo>
                  <a:pt x="746" y="883"/>
                </a:lnTo>
                <a:lnTo>
                  <a:pt x="746" y="875"/>
                </a:lnTo>
                <a:lnTo>
                  <a:pt x="742" y="871"/>
                </a:lnTo>
                <a:lnTo>
                  <a:pt x="734" y="867"/>
                </a:lnTo>
                <a:lnTo>
                  <a:pt x="730" y="855"/>
                </a:lnTo>
                <a:lnTo>
                  <a:pt x="730" y="843"/>
                </a:lnTo>
                <a:lnTo>
                  <a:pt x="722" y="843"/>
                </a:lnTo>
                <a:lnTo>
                  <a:pt x="718" y="839"/>
                </a:lnTo>
                <a:lnTo>
                  <a:pt x="714" y="831"/>
                </a:lnTo>
                <a:lnTo>
                  <a:pt x="714" y="823"/>
                </a:lnTo>
                <a:lnTo>
                  <a:pt x="702" y="802"/>
                </a:lnTo>
                <a:lnTo>
                  <a:pt x="698" y="794"/>
                </a:lnTo>
                <a:lnTo>
                  <a:pt x="674" y="778"/>
                </a:lnTo>
                <a:lnTo>
                  <a:pt x="662" y="762"/>
                </a:lnTo>
                <a:lnTo>
                  <a:pt x="650" y="762"/>
                </a:lnTo>
                <a:lnTo>
                  <a:pt x="646" y="762"/>
                </a:lnTo>
                <a:lnTo>
                  <a:pt x="642" y="766"/>
                </a:lnTo>
                <a:lnTo>
                  <a:pt x="638" y="778"/>
                </a:lnTo>
                <a:lnTo>
                  <a:pt x="638" y="823"/>
                </a:lnTo>
                <a:lnTo>
                  <a:pt x="638" y="867"/>
                </a:lnTo>
                <a:lnTo>
                  <a:pt x="621" y="871"/>
                </a:lnTo>
                <a:lnTo>
                  <a:pt x="613" y="879"/>
                </a:lnTo>
                <a:lnTo>
                  <a:pt x="605" y="875"/>
                </a:lnTo>
                <a:lnTo>
                  <a:pt x="593" y="867"/>
                </a:lnTo>
                <a:lnTo>
                  <a:pt x="569" y="871"/>
                </a:lnTo>
                <a:lnTo>
                  <a:pt x="541" y="871"/>
                </a:lnTo>
                <a:lnTo>
                  <a:pt x="537" y="875"/>
                </a:lnTo>
                <a:lnTo>
                  <a:pt x="533" y="875"/>
                </a:lnTo>
                <a:lnTo>
                  <a:pt x="517" y="875"/>
                </a:lnTo>
                <a:lnTo>
                  <a:pt x="480" y="871"/>
                </a:lnTo>
                <a:lnTo>
                  <a:pt x="476" y="867"/>
                </a:lnTo>
                <a:lnTo>
                  <a:pt x="476" y="847"/>
                </a:lnTo>
                <a:lnTo>
                  <a:pt x="476" y="798"/>
                </a:lnTo>
                <a:lnTo>
                  <a:pt x="480" y="710"/>
                </a:lnTo>
                <a:lnTo>
                  <a:pt x="472" y="710"/>
                </a:lnTo>
                <a:lnTo>
                  <a:pt x="464" y="710"/>
                </a:lnTo>
                <a:lnTo>
                  <a:pt x="448" y="718"/>
                </a:lnTo>
                <a:lnTo>
                  <a:pt x="440" y="726"/>
                </a:lnTo>
                <a:lnTo>
                  <a:pt x="436" y="730"/>
                </a:lnTo>
                <a:lnTo>
                  <a:pt x="428" y="738"/>
                </a:lnTo>
                <a:lnTo>
                  <a:pt x="420" y="738"/>
                </a:lnTo>
                <a:lnTo>
                  <a:pt x="408" y="742"/>
                </a:lnTo>
                <a:lnTo>
                  <a:pt x="395" y="754"/>
                </a:lnTo>
                <a:lnTo>
                  <a:pt x="387" y="758"/>
                </a:lnTo>
                <a:lnTo>
                  <a:pt x="327" y="778"/>
                </a:lnTo>
                <a:lnTo>
                  <a:pt x="319" y="786"/>
                </a:lnTo>
                <a:lnTo>
                  <a:pt x="295" y="786"/>
                </a:lnTo>
                <a:lnTo>
                  <a:pt x="274" y="786"/>
                </a:lnTo>
                <a:lnTo>
                  <a:pt x="266" y="786"/>
                </a:lnTo>
                <a:lnTo>
                  <a:pt x="258" y="778"/>
                </a:lnTo>
                <a:lnTo>
                  <a:pt x="242" y="778"/>
                </a:lnTo>
                <a:lnTo>
                  <a:pt x="226" y="774"/>
                </a:lnTo>
                <a:lnTo>
                  <a:pt x="222" y="766"/>
                </a:lnTo>
                <a:lnTo>
                  <a:pt x="214" y="762"/>
                </a:lnTo>
                <a:lnTo>
                  <a:pt x="198" y="742"/>
                </a:lnTo>
                <a:lnTo>
                  <a:pt x="178" y="722"/>
                </a:lnTo>
                <a:lnTo>
                  <a:pt x="149" y="726"/>
                </a:lnTo>
                <a:lnTo>
                  <a:pt x="129" y="738"/>
                </a:lnTo>
                <a:lnTo>
                  <a:pt x="113" y="742"/>
                </a:lnTo>
                <a:lnTo>
                  <a:pt x="97" y="754"/>
                </a:lnTo>
                <a:lnTo>
                  <a:pt x="89" y="754"/>
                </a:lnTo>
                <a:lnTo>
                  <a:pt x="81" y="742"/>
                </a:lnTo>
                <a:lnTo>
                  <a:pt x="57" y="722"/>
                </a:lnTo>
                <a:lnTo>
                  <a:pt x="53" y="718"/>
                </a:lnTo>
                <a:lnTo>
                  <a:pt x="49" y="714"/>
                </a:lnTo>
                <a:lnTo>
                  <a:pt x="36" y="702"/>
                </a:lnTo>
                <a:lnTo>
                  <a:pt x="28" y="694"/>
                </a:lnTo>
                <a:lnTo>
                  <a:pt x="16" y="665"/>
                </a:lnTo>
                <a:lnTo>
                  <a:pt x="0" y="637"/>
                </a:lnTo>
                <a:lnTo>
                  <a:pt x="0" y="621"/>
                </a:lnTo>
                <a:lnTo>
                  <a:pt x="0" y="617"/>
                </a:lnTo>
                <a:lnTo>
                  <a:pt x="12" y="617"/>
                </a:lnTo>
                <a:lnTo>
                  <a:pt x="24" y="617"/>
                </a:lnTo>
                <a:lnTo>
                  <a:pt x="28" y="601"/>
                </a:lnTo>
                <a:lnTo>
                  <a:pt x="45" y="593"/>
                </a:lnTo>
                <a:lnTo>
                  <a:pt x="53" y="593"/>
                </a:lnTo>
                <a:lnTo>
                  <a:pt x="61" y="589"/>
                </a:lnTo>
                <a:lnTo>
                  <a:pt x="81" y="572"/>
                </a:lnTo>
                <a:lnTo>
                  <a:pt x="97" y="548"/>
                </a:lnTo>
                <a:lnTo>
                  <a:pt x="97" y="524"/>
                </a:lnTo>
                <a:lnTo>
                  <a:pt x="97" y="516"/>
                </a:lnTo>
                <a:lnTo>
                  <a:pt x="89" y="512"/>
                </a:lnTo>
                <a:lnTo>
                  <a:pt x="85" y="488"/>
                </a:lnTo>
                <a:lnTo>
                  <a:pt x="81" y="468"/>
                </a:lnTo>
                <a:lnTo>
                  <a:pt x="77" y="464"/>
                </a:lnTo>
                <a:lnTo>
                  <a:pt x="77" y="451"/>
                </a:lnTo>
                <a:lnTo>
                  <a:pt x="73" y="439"/>
                </a:lnTo>
                <a:lnTo>
                  <a:pt x="57" y="439"/>
                </a:lnTo>
                <a:lnTo>
                  <a:pt x="36" y="439"/>
                </a:lnTo>
                <a:lnTo>
                  <a:pt x="28" y="431"/>
                </a:lnTo>
                <a:lnTo>
                  <a:pt x="20" y="423"/>
                </a:lnTo>
                <a:lnTo>
                  <a:pt x="16" y="415"/>
                </a:lnTo>
                <a:lnTo>
                  <a:pt x="12" y="399"/>
                </a:lnTo>
                <a:lnTo>
                  <a:pt x="4" y="399"/>
                </a:lnTo>
                <a:lnTo>
                  <a:pt x="0" y="395"/>
                </a:lnTo>
                <a:lnTo>
                  <a:pt x="0" y="383"/>
                </a:lnTo>
                <a:lnTo>
                  <a:pt x="0" y="367"/>
                </a:lnTo>
                <a:lnTo>
                  <a:pt x="4" y="363"/>
                </a:lnTo>
                <a:lnTo>
                  <a:pt x="24" y="367"/>
                </a:lnTo>
                <a:lnTo>
                  <a:pt x="49" y="367"/>
                </a:lnTo>
                <a:lnTo>
                  <a:pt x="57" y="363"/>
                </a:lnTo>
                <a:lnTo>
                  <a:pt x="61" y="351"/>
                </a:lnTo>
                <a:lnTo>
                  <a:pt x="81" y="326"/>
                </a:lnTo>
                <a:lnTo>
                  <a:pt x="85" y="314"/>
                </a:lnTo>
                <a:lnTo>
                  <a:pt x="101" y="314"/>
                </a:lnTo>
                <a:lnTo>
                  <a:pt x="117" y="310"/>
                </a:lnTo>
                <a:lnTo>
                  <a:pt x="133" y="306"/>
                </a:lnTo>
                <a:lnTo>
                  <a:pt x="149" y="298"/>
                </a:lnTo>
                <a:lnTo>
                  <a:pt x="166" y="278"/>
                </a:lnTo>
                <a:lnTo>
                  <a:pt x="178" y="262"/>
                </a:lnTo>
                <a:lnTo>
                  <a:pt x="206" y="262"/>
                </a:lnTo>
                <a:lnTo>
                  <a:pt x="242" y="254"/>
                </a:lnTo>
                <a:lnTo>
                  <a:pt x="246" y="254"/>
                </a:lnTo>
                <a:lnTo>
                  <a:pt x="258" y="242"/>
                </a:lnTo>
                <a:lnTo>
                  <a:pt x="266" y="234"/>
                </a:lnTo>
                <a:lnTo>
                  <a:pt x="270" y="221"/>
                </a:lnTo>
                <a:lnTo>
                  <a:pt x="270" y="217"/>
                </a:lnTo>
                <a:lnTo>
                  <a:pt x="274" y="217"/>
                </a:lnTo>
                <a:lnTo>
                  <a:pt x="278" y="201"/>
                </a:lnTo>
                <a:lnTo>
                  <a:pt x="278" y="193"/>
                </a:lnTo>
                <a:lnTo>
                  <a:pt x="287" y="185"/>
                </a:lnTo>
                <a:lnTo>
                  <a:pt x="295" y="177"/>
                </a:lnTo>
                <a:lnTo>
                  <a:pt x="295" y="153"/>
                </a:lnTo>
                <a:lnTo>
                  <a:pt x="295" y="137"/>
                </a:lnTo>
                <a:lnTo>
                  <a:pt x="303" y="133"/>
                </a:lnTo>
                <a:lnTo>
                  <a:pt x="307" y="125"/>
                </a:lnTo>
                <a:lnTo>
                  <a:pt x="311" y="121"/>
                </a:lnTo>
                <a:lnTo>
                  <a:pt x="327" y="117"/>
                </a:lnTo>
                <a:lnTo>
                  <a:pt x="343" y="117"/>
                </a:lnTo>
                <a:lnTo>
                  <a:pt x="355" y="121"/>
                </a:lnTo>
                <a:lnTo>
                  <a:pt x="363" y="129"/>
                </a:lnTo>
                <a:lnTo>
                  <a:pt x="387" y="137"/>
                </a:lnTo>
                <a:lnTo>
                  <a:pt x="400" y="137"/>
                </a:lnTo>
                <a:lnTo>
                  <a:pt x="420" y="137"/>
                </a:lnTo>
                <a:lnTo>
                  <a:pt x="424" y="133"/>
                </a:lnTo>
                <a:lnTo>
                  <a:pt x="436" y="129"/>
                </a:lnTo>
                <a:lnTo>
                  <a:pt x="444" y="117"/>
                </a:lnTo>
                <a:lnTo>
                  <a:pt x="448" y="100"/>
                </a:lnTo>
                <a:lnTo>
                  <a:pt x="444" y="84"/>
                </a:lnTo>
                <a:lnTo>
                  <a:pt x="440" y="68"/>
                </a:lnTo>
                <a:lnTo>
                  <a:pt x="440" y="56"/>
                </a:lnTo>
                <a:lnTo>
                  <a:pt x="440" y="44"/>
                </a:lnTo>
                <a:lnTo>
                  <a:pt x="444" y="24"/>
                </a:lnTo>
                <a:lnTo>
                  <a:pt x="448" y="8"/>
                </a:lnTo>
                <a:lnTo>
                  <a:pt x="464" y="8"/>
                </a:lnTo>
                <a:lnTo>
                  <a:pt x="476" y="0"/>
                </a:lnTo>
                <a:lnTo>
                  <a:pt x="500" y="0"/>
                </a:lnTo>
                <a:lnTo>
                  <a:pt x="529" y="0"/>
                </a:lnTo>
                <a:lnTo>
                  <a:pt x="581" y="20"/>
                </a:lnTo>
                <a:lnTo>
                  <a:pt x="601" y="28"/>
                </a:lnTo>
                <a:lnTo>
                  <a:pt x="609" y="60"/>
                </a:lnTo>
                <a:lnTo>
                  <a:pt x="613" y="92"/>
                </a:lnTo>
                <a:lnTo>
                  <a:pt x="617" y="100"/>
                </a:lnTo>
                <a:lnTo>
                  <a:pt x="629" y="149"/>
                </a:lnTo>
                <a:lnTo>
                  <a:pt x="638" y="153"/>
                </a:lnTo>
                <a:lnTo>
                  <a:pt x="646" y="165"/>
                </a:lnTo>
                <a:lnTo>
                  <a:pt x="650" y="169"/>
                </a:lnTo>
                <a:lnTo>
                  <a:pt x="654" y="177"/>
                </a:lnTo>
                <a:lnTo>
                  <a:pt x="654" y="193"/>
                </a:lnTo>
                <a:lnTo>
                  <a:pt x="654" y="217"/>
                </a:lnTo>
                <a:lnTo>
                  <a:pt x="662" y="226"/>
                </a:lnTo>
                <a:lnTo>
                  <a:pt x="670" y="230"/>
                </a:lnTo>
                <a:lnTo>
                  <a:pt x="670" y="242"/>
                </a:lnTo>
                <a:lnTo>
                  <a:pt x="674" y="254"/>
                </a:lnTo>
                <a:lnTo>
                  <a:pt x="686" y="262"/>
                </a:lnTo>
                <a:lnTo>
                  <a:pt x="690" y="270"/>
                </a:lnTo>
                <a:lnTo>
                  <a:pt x="698" y="270"/>
                </a:lnTo>
                <a:lnTo>
                  <a:pt x="714" y="274"/>
                </a:lnTo>
                <a:lnTo>
                  <a:pt x="718" y="274"/>
                </a:lnTo>
                <a:lnTo>
                  <a:pt x="726" y="274"/>
                </a:lnTo>
                <a:lnTo>
                  <a:pt x="742" y="270"/>
                </a:lnTo>
                <a:lnTo>
                  <a:pt x="750" y="270"/>
                </a:lnTo>
                <a:lnTo>
                  <a:pt x="763" y="266"/>
                </a:lnTo>
                <a:lnTo>
                  <a:pt x="767" y="262"/>
                </a:lnTo>
                <a:lnTo>
                  <a:pt x="775" y="254"/>
                </a:lnTo>
                <a:lnTo>
                  <a:pt x="783" y="254"/>
                </a:lnTo>
                <a:lnTo>
                  <a:pt x="803" y="254"/>
                </a:lnTo>
                <a:lnTo>
                  <a:pt x="815" y="250"/>
                </a:lnTo>
                <a:lnTo>
                  <a:pt x="835" y="266"/>
                </a:lnTo>
                <a:lnTo>
                  <a:pt x="851" y="286"/>
                </a:lnTo>
                <a:lnTo>
                  <a:pt x="876" y="286"/>
                </a:lnTo>
                <a:lnTo>
                  <a:pt x="896" y="290"/>
                </a:lnTo>
                <a:lnTo>
                  <a:pt x="916" y="298"/>
                </a:lnTo>
                <a:lnTo>
                  <a:pt x="940" y="302"/>
                </a:lnTo>
                <a:lnTo>
                  <a:pt x="960" y="306"/>
                </a:lnTo>
                <a:lnTo>
                  <a:pt x="972" y="306"/>
                </a:lnTo>
                <a:lnTo>
                  <a:pt x="980" y="314"/>
                </a:lnTo>
                <a:lnTo>
                  <a:pt x="993" y="326"/>
                </a:lnTo>
                <a:lnTo>
                  <a:pt x="1021" y="326"/>
                </a:lnTo>
                <a:lnTo>
                  <a:pt x="1045" y="326"/>
                </a:lnTo>
                <a:lnTo>
                  <a:pt x="1057" y="318"/>
                </a:lnTo>
                <a:lnTo>
                  <a:pt x="1069" y="314"/>
                </a:lnTo>
                <a:lnTo>
                  <a:pt x="1093" y="314"/>
                </a:lnTo>
                <a:lnTo>
                  <a:pt x="1126" y="310"/>
                </a:lnTo>
                <a:lnTo>
                  <a:pt x="1134" y="314"/>
                </a:lnTo>
                <a:lnTo>
                  <a:pt x="1142" y="318"/>
                </a:lnTo>
                <a:lnTo>
                  <a:pt x="1186" y="318"/>
                </a:lnTo>
                <a:lnTo>
                  <a:pt x="1222" y="314"/>
                </a:lnTo>
                <a:lnTo>
                  <a:pt x="1218" y="338"/>
                </a:lnTo>
                <a:lnTo>
                  <a:pt x="1214" y="351"/>
                </a:lnTo>
                <a:lnTo>
                  <a:pt x="1194" y="367"/>
                </a:lnTo>
                <a:lnTo>
                  <a:pt x="1186" y="387"/>
                </a:lnTo>
                <a:lnTo>
                  <a:pt x="1178" y="403"/>
                </a:lnTo>
                <a:lnTo>
                  <a:pt x="1174" y="419"/>
                </a:lnTo>
                <a:lnTo>
                  <a:pt x="1166" y="427"/>
                </a:lnTo>
                <a:lnTo>
                  <a:pt x="1158" y="431"/>
                </a:lnTo>
                <a:lnTo>
                  <a:pt x="1150" y="464"/>
                </a:lnTo>
                <a:lnTo>
                  <a:pt x="1146" y="472"/>
                </a:lnTo>
                <a:lnTo>
                  <a:pt x="1146" y="488"/>
                </a:lnTo>
                <a:lnTo>
                  <a:pt x="1146" y="508"/>
                </a:lnTo>
                <a:lnTo>
                  <a:pt x="1138" y="512"/>
                </a:lnTo>
                <a:lnTo>
                  <a:pt x="1126" y="520"/>
                </a:lnTo>
                <a:lnTo>
                  <a:pt x="1134" y="532"/>
                </a:lnTo>
                <a:lnTo>
                  <a:pt x="1134" y="536"/>
                </a:lnTo>
                <a:lnTo>
                  <a:pt x="1142" y="544"/>
                </a:lnTo>
                <a:lnTo>
                  <a:pt x="1150" y="548"/>
                </a:lnTo>
                <a:lnTo>
                  <a:pt x="1158" y="556"/>
                </a:lnTo>
                <a:lnTo>
                  <a:pt x="1162" y="572"/>
                </a:lnTo>
                <a:lnTo>
                  <a:pt x="1162" y="585"/>
                </a:lnTo>
                <a:lnTo>
                  <a:pt x="1162" y="597"/>
                </a:lnTo>
                <a:lnTo>
                  <a:pt x="1150" y="609"/>
                </a:lnTo>
                <a:lnTo>
                  <a:pt x="1142" y="625"/>
                </a:lnTo>
                <a:lnTo>
                  <a:pt x="1134" y="637"/>
                </a:lnTo>
                <a:lnTo>
                  <a:pt x="1126" y="645"/>
                </a:lnTo>
                <a:lnTo>
                  <a:pt x="1122" y="645"/>
                </a:lnTo>
                <a:lnTo>
                  <a:pt x="1114" y="649"/>
                </a:lnTo>
                <a:lnTo>
                  <a:pt x="1110" y="653"/>
                </a:lnTo>
                <a:lnTo>
                  <a:pt x="1097" y="661"/>
                </a:lnTo>
                <a:lnTo>
                  <a:pt x="1097" y="677"/>
                </a:lnTo>
                <a:lnTo>
                  <a:pt x="1093" y="694"/>
                </a:lnTo>
                <a:lnTo>
                  <a:pt x="1089" y="702"/>
                </a:lnTo>
                <a:lnTo>
                  <a:pt x="1085" y="722"/>
                </a:lnTo>
                <a:lnTo>
                  <a:pt x="1085" y="742"/>
                </a:lnTo>
                <a:lnTo>
                  <a:pt x="1069" y="766"/>
                </a:lnTo>
                <a:lnTo>
                  <a:pt x="1057" y="778"/>
                </a:lnTo>
                <a:lnTo>
                  <a:pt x="1045" y="786"/>
                </a:lnTo>
                <a:lnTo>
                  <a:pt x="1033" y="794"/>
                </a:lnTo>
                <a:lnTo>
                  <a:pt x="1029" y="806"/>
                </a:lnTo>
                <a:lnTo>
                  <a:pt x="1021" y="815"/>
                </a:lnTo>
                <a:lnTo>
                  <a:pt x="1009" y="839"/>
                </a:lnTo>
                <a:lnTo>
                  <a:pt x="1001" y="867"/>
                </a:lnTo>
                <a:lnTo>
                  <a:pt x="993" y="887"/>
                </a:lnTo>
                <a:lnTo>
                  <a:pt x="976" y="907"/>
                </a:lnTo>
                <a:lnTo>
                  <a:pt x="976" y="915"/>
                </a:lnTo>
                <a:lnTo>
                  <a:pt x="972" y="928"/>
                </a:lnTo>
                <a:lnTo>
                  <a:pt x="944" y="964"/>
                </a:lnTo>
                <a:lnTo>
                  <a:pt x="932" y="972"/>
                </a:lnTo>
                <a:lnTo>
                  <a:pt x="932" y="968"/>
                </a:lnTo>
                <a:lnTo>
                  <a:pt x="928" y="96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27"/>
          <p:cNvSpPr>
            <a:spLocks/>
          </p:cNvSpPr>
          <p:nvPr/>
        </p:nvSpPr>
        <p:spPr bwMode="auto">
          <a:xfrm>
            <a:off x="3070743" y="3885302"/>
            <a:ext cx="1162976" cy="1112037"/>
          </a:xfrm>
          <a:custGeom>
            <a:avLst/>
            <a:gdLst>
              <a:gd name="T0" fmla="*/ 2147483647 w 1251"/>
              <a:gd name="T1" fmla="*/ 2147483647 h 1417"/>
              <a:gd name="T2" fmla="*/ 2147483647 w 1251"/>
              <a:gd name="T3" fmla="*/ 2147483647 h 1417"/>
              <a:gd name="T4" fmla="*/ 2147483647 w 1251"/>
              <a:gd name="T5" fmla="*/ 2147483647 h 1417"/>
              <a:gd name="T6" fmla="*/ 2147483647 w 1251"/>
              <a:gd name="T7" fmla="*/ 2147483647 h 1417"/>
              <a:gd name="T8" fmla="*/ 2147483647 w 1251"/>
              <a:gd name="T9" fmla="*/ 2147483647 h 1417"/>
              <a:gd name="T10" fmla="*/ 2147483647 w 1251"/>
              <a:gd name="T11" fmla="*/ 2147483647 h 1417"/>
              <a:gd name="T12" fmla="*/ 2147483647 w 1251"/>
              <a:gd name="T13" fmla="*/ 2147483647 h 1417"/>
              <a:gd name="T14" fmla="*/ 2147483647 w 1251"/>
              <a:gd name="T15" fmla="*/ 2147483647 h 1417"/>
              <a:gd name="T16" fmla="*/ 2147483647 w 1251"/>
              <a:gd name="T17" fmla="*/ 2147483647 h 1417"/>
              <a:gd name="T18" fmla="*/ 2147483647 w 1251"/>
              <a:gd name="T19" fmla="*/ 2147483647 h 1417"/>
              <a:gd name="T20" fmla="*/ 2147483647 w 1251"/>
              <a:gd name="T21" fmla="*/ 2147483647 h 1417"/>
              <a:gd name="T22" fmla="*/ 2147483647 w 1251"/>
              <a:gd name="T23" fmla="*/ 2147483647 h 1417"/>
              <a:gd name="T24" fmla="*/ 2147483647 w 1251"/>
              <a:gd name="T25" fmla="*/ 2147483647 h 1417"/>
              <a:gd name="T26" fmla="*/ 2147483647 w 1251"/>
              <a:gd name="T27" fmla="*/ 2147483647 h 1417"/>
              <a:gd name="T28" fmla="*/ 2147483647 w 1251"/>
              <a:gd name="T29" fmla="*/ 2147483647 h 1417"/>
              <a:gd name="T30" fmla="*/ 2147483647 w 1251"/>
              <a:gd name="T31" fmla="*/ 2147483647 h 1417"/>
              <a:gd name="T32" fmla="*/ 2147483647 w 1251"/>
              <a:gd name="T33" fmla="*/ 2147483647 h 1417"/>
              <a:gd name="T34" fmla="*/ 2147483647 w 1251"/>
              <a:gd name="T35" fmla="*/ 2147483647 h 1417"/>
              <a:gd name="T36" fmla="*/ 2147483647 w 1251"/>
              <a:gd name="T37" fmla="*/ 2147483647 h 1417"/>
              <a:gd name="T38" fmla="*/ 2147483647 w 1251"/>
              <a:gd name="T39" fmla="*/ 2147483647 h 1417"/>
              <a:gd name="T40" fmla="*/ 2147483647 w 1251"/>
              <a:gd name="T41" fmla="*/ 2147483647 h 1417"/>
              <a:gd name="T42" fmla="*/ 2147483647 w 1251"/>
              <a:gd name="T43" fmla="*/ 2147483647 h 1417"/>
              <a:gd name="T44" fmla="*/ 2147483647 w 1251"/>
              <a:gd name="T45" fmla="*/ 2147483647 h 1417"/>
              <a:gd name="T46" fmla="*/ 2147483647 w 1251"/>
              <a:gd name="T47" fmla="*/ 2147483647 h 1417"/>
              <a:gd name="T48" fmla="*/ 2147483647 w 1251"/>
              <a:gd name="T49" fmla="*/ 2147483647 h 1417"/>
              <a:gd name="T50" fmla="*/ 2147483647 w 1251"/>
              <a:gd name="T51" fmla="*/ 2147483647 h 1417"/>
              <a:gd name="T52" fmla="*/ 2147483647 w 1251"/>
              <a:gd name="T53" fmla="*/ 2147483647 h 1417"/>
              <a:gd name="T54" fmla="*/ 2147483647 w 1251"/>
              <a:gd name="T55" fmla="*/ 2147483647 h 1417"/>
              <a:gd name="T56" fmla="*/ 2147483647 w 1251"/>
              <a:gd name="T57" fmla="*/ 2147483647 h 1417"/>
              <a:gd name="T58" fmla="*/ 2147483647 w 1251"/>
              <a:gd name="T59" fmla="*/ 2147483647 h 1417"/>
              <a:gd name="T60" fmla="*/ 2147483647 w 1251"/>
              <a:gd name="T61" fmla="*/ 2147483647 h 1417"/>
              <a:gd name="T62" fmla="*/ 2147483647 w 1251"/>
              <a:gd name="T63" fmla="*/ 2147483647 h 1417"/>
              <a:gd name="T64" fmla="*/ 2147483647 w 1251"/>
              <a:gd name="T65" fmla="*/ 2147483647 h 1417"/>
              <a:gd name="T66" fmla="*/ 2147483647 w 1251"/>
              <a:gd name="T67" fmla="*/ 2147483647 h 1417"/>
              <a:gd name="T68" fmla="*/ 2147483647 w 1251"/>
              <a:gd name="T69" fmla="*/ 2147483647 h 1417"/>
              <a:gd name="T70" fmla="*/ 2147483647 w 1251"/>
              <a:gd name="T71" fmla="*/ 2147483647 h 1417"/>
              <a:gd name="T72" fmla="*/ 2147483647 w 1251"/>
              <a:gd name="T73" fmla="*/ 2147483647 h 1417"/>
              <a:gd name="T74" fmla="*/ 2147483647 w 1251"/>
              <a:gd name="T75" fmla="*/ 2147483647 h 1417"/>
              <a:gd name="T76" fmla="*/ 2147483647 w 1251"/>
              <a:gd name="T77" fmla="*/ 2147483647 h 1417"/>
              <a:gd name="T78" fmla="*/ 2147483647 w 1251"/>
              <a:gd name="T79" fmla="*/ 2147483647 h 1417"/>
              <a:gd name="T80" fmla="*/ 2147483647 w 1251"/>
              <a:gd name="T81" fmla="*/ 2147483647 h 1417"/>
              <a:gd name="T82" fmla="*/ 2147483647 w 1251"/>
              <a:gd name="T83" fmla="*/ 2147483647 h 1417"/>
              <a:gd name="T84" fmla="*/ 2147483647 w 1251"/>
              <a:gd name="T85" fmla="*/ 2147483647 h 1417"/>
              <a:gd name="T86" fmla="*/ 2147483647 w 1251"/>
              <a:gd name="T87" fmla="*/ 2147483647 h 1417"/>
              <a:gd name="T88" fmla="*/ 2147483647 w 1251"/>
              <a:gd name="T89" fmla="*/ 2147483647 h 1417"/>
              <a:gd name="T90" fmla="*/ 2147483647 w 1251"/>
              <a:gd name="T91" fmla="*/ 2147483647 h 1417"/>
              <a:gd name="T92" fmla="*/ 2147483647 w 1251"/>
              <a:gd name="T93" fmla="*/ 2147483647 h 1417"/>
              <a:gd name="T94" fmla="*/ 2147483647 w 1251"/>
              <a:gd name="T95" fmla="*/ 2147483647 h 1417"/>
              <a:gd name="T96" fmla="*/ 2147483647 w 1251"/>
              <a:gd name="T97" fmla="*/ 2147483647 h 1417"/>
              <a:gd name="T98" fmla="*/ 2147483647 w 1251"/>
              <a:gd name="T99" fmla="*/ 2147483647 h 1417"/>
              <a:gd name="T100" fmla="*/ 2147483647 w 1251"/>
              <a:gd name="T101" fmla="*/ 2147483647 h 1417"/>
              <a:gd name="T102" fmla="*/ 2147483647 w 1251"/>
              <a:gd name="T103" fmla="*/ 2147483647 h 1417"/>
              <a:gd name="T104" fmla="*/ 2147483647 w 1251"/>
              <a:gd name="T105" fmla="*/ 2147483647 h 1417"/>
              <a:gd name="T106" fmla="*/ 2147483647 w 1251"/>
              <a:gd name="T107" fmla="*/ 2147483647 h 1417"/>
              <a:gd name="T108" fmla="*/ 2147483647 w 1251"/>
              <a:gd name="T109" fmla="*/ 2147483647 h 1417"/>
              <a:gd name="T110" fmla="*/ 2147483647 w 1251"/>
              <a:gd name="T111" fmla="*/ 2147483647 h 1417"/>
              <a:gd name="T112" fmla="*/ 2147483647 w 1251"/>
              <a:gd name="T113" fmla="*/ 2147483647 h 1417"/>
              <a:gd name="T114" fmla="*/ 2147483647 w 1251"/>
              <a:gd name="T115" fmla="*/ 2147483647 h 1417"/>
              <a:gd name="T116" fmla="*/ 2147483647 w 1251"/>
              <a:gd name="T117" fmla="*/ 2147483647 h 1417"/>
              <a:gd name="T118" fmla="*/ 2147483647 w 1251"/>
              <a:gd name="T119" fmla="*/ 2147483647 h 141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1"/>
              <a:gd name="T181" fmla="*/ 0 h 1417"/>
              <a:gd name="T182" fmla="*/ 1251 w 1251"/>
              <a:gd name="T183" fmla="*/ 1417 h 141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1" h="1417">
                <a:moveTo>
                  <a:pt x="879" y="1417"/>
                </a:moveTo>
                <a:lnTo>
                  <a:pt x="867" y="1413"/>
                </a:lnTo>
                <a:lnTo>
                  <a:pt x="859" y="1409"/>
                </a:lnTo>
                <a:lnTo>
                  <a:pt x="855" y="1380"/>
                </a:lnTo>
                <a:lnTo>
                  <a:pt x="855" y="1336"/>
                </a:lnTo>
                <a:lnTo>
                  <a:pt x="867" y="1328"/>
                </a:lnTo>
                <a:lnTo>
                  <a:pt x="883" y="1316"/>
                </a:lnTo>
                <a:lnTo>
                  <a:pt x="883" y="1304"/>
                </a:lnTo>
                <a:lnTo>
                  <a:pt x="883" y="1292"/>
                </a:lnTo>
                <a:lnTo>
                  <a:pt x="867" y="1279"/>
                </a:lnTo>
                <a:lnTo>
                  <a:pt x="855" y="1267"/>
                </a:lnTo>
                <a:lnTo>
                  <a:pt x="851" y="1267"/>
                </a:lnTo>
                <a:lnTo>
                  <a:pt x="843" y="1263"/>
                </a:lnTo>
                <a:lnTo>
                  <a:pt x="835" y="1263"/>
                </a:lnTo>
                <a:lnTo>
                  <a:pt x="831" y="1259"/>
                </a:lnTo>
                <a:lnTo>
                  <a:pt x="831" y="1243"/>
                </a:lnTo>
                <a:lnTo>
                  <a:pt x="831" y="1223"/>
                </a:lnTo>
                <a:lnTo>
                  <a:pt x="831" y="1215"/>
                </a:lnTo>
                <a:lnTo>
                  <a:pt x="843" y="1199"/>
                </a:lnTo>
                <a:lnTo>
                  <a:pt x="847" y="1195"/>
                </a:lnTo>
                <a:lnTo>
                  <a:pt x="855" y="1191"/>
                </a:lnTo>
                <a:lnTo>
                  <a:pt x="859" y="1175"/>
                </a:lnTo>
                <a:lnTo>
                  <a:pt x="863" y="1170"/>
                </a:lnTo>
                <a:lnTo>
                  <a:pt x="863" y="1166"/>
                </a:lnTo>
                <a:lnTo>
                  <a:pt x="863" y="1162"/>
                </a:lnTo>
                <a:lnTo>
                  <a:pt x="831" y="1122"/>
                </a:lnTo>
                <a:lnTo>
                  <a:pt x="815" y="1114"/>
                </a:lnTo>
                <a:lnTo>
                  <a:pt x="799" y="1102"/>
                </a:lnTo>
                <a:lnTo>
                  <a:pt x="787" y="1102"/>
                </a:lnTo>
                <a:lnTo>
                  <a:pt x="787" y="1086"/>
                </a:lnTo>
                <a:lnTo>
                  <a:pt x="787" y="1078"/>
                </a:lnTo>
                <a:lnTo>
                  <a:pt x="803" y="1066"/>
                </a:lnTo>
                <a:lnTo>
                  <a:pt x="823" y="1049"/>
                </a:lnTo>
                <a:lnTo>
                  <a:pt x="823" y="1037"/>
                </a:lnTo>
                <a:lnTo>
                  <a:pt x="823" y="1025"/>
                </a:lnTo>
                <a:lnTo>
                  <a:pt x="795" y="997"/>
                </a:lnTo>
                <a:lnTo>
                  <a:pt x="783" y="985"/>
                </a:lnTo>
                <a:lnTo>
                  <a:pt x="771" y="985"/>
                </a:lnTo>
                <a:lnTo>
                  <a:pt x="750" y="985"/>
                </a:lnTo>
                <a:lnTo>
                  <a:pt x="742" y="932"/>
                </a:lnTo>
                <a:lnTo>
                  <a:pt x="734" y="864"/>
                </a:lnTo>
                <a:lnTo>
                  <a:pt x="730" y="860"/>
                </a:lnTo>
                <a:lnTo>
                  <a:pt x="730" y="856"/>
                </a:lnTo>
                <a:lnTo>
                  <a:pt x="714" y="848"/>
                </a:lnTo>
                <a:lnTo>
                  <a:pt x="698" y="844"/>
                </a:lnTo>
                <a:lnTo>
                  <a:pt x="690" y="832"/>
                </a:lnTo>
                <a:lnTo>
                  <a:pt x="670" y="815"/>
                </a:lnTo>
                <a:lnTo>
                  <a:pt x="658" y="811"/>
                </a:lnTo>
                <a:lnTo>
                  <a:pt x="645" y="799"/>
                </a:lnTo>
                <a:lnTo>
                  <a:pt x="633" y="787"/>
                </a:lnTo>
                <a:lnTo>
                  <a:pt x="613" y="779"/>
                </a:lnTo>
                <a:lnTo>
                  <a:pt x="609" y="775"/>
                </a:lnTo>
                <a:lnTo>
                  <a:pt x="605" y="767"/>
                </a:lnTo>
                <a:lnTo>
                  <a:pt x="597" y="763"/>
                </a:lnTo>
                <a:lnTo>
                  <a:pt x="585" y="763"/>
                </a:lnTo>
                <a:lnTo>
                  <a:pt x="569" y="739"/>
                </a:lnTo>
                <a:lnTo>
                  <a:pt x="557" y="723"/>
                </a:lnTo>
                <a:lnTo>
                  <a:pt x="553" y="715"/>
                </a:lnTo>
                <a:lnTo>
                  <a:pt x="553" y="711"/>
                </a:lnTo>
                <a:lnTo>
                  <a:pt x="537" y="694"/>
                </a:lnTo>
                <a:lnTo>
                  <a:pt x="528" y="682"/>
                </a:lnTo>
                <a:lnTo>
                  <a:pt x="524" y="670"/>
                </a:lnTo>
                <a:lnTo>
                  <a:pt x="524" y="666"/>
                </a:lnTo>
                <a:lnTo>
                  <a:pt x="512" y="650"/>
                </a:lnTo>
                <a:lnTo>
                  <a:pt x="488" y="630"/>
                </a:lnTo>
                <a:lnTo>
                  <a:pt x="468" y="630"/>
                </a:lnTo>
                <a:lnTo>
                  <a:pt x="436" y="630"/>
                </a:lnTo>
                <a:lnTo>
                  <a:pt x="432" y="630"/>
                </a:lnTo>
                <a:lnTo>
                  <a:pt x="424" y="634"/>
                </a:lnTo>
                <a:lnTo>
                  <a:pt x="420" y="646"/>
                </a:lnTo>
                <a:lnTo>
                  <a:pt x="416" y="654"/>
                </a:lnTo>
                <a:lnTo>
                  <a:pt x="416" y="662"/>
                </a:lnTo>
                <a:lnTo>
                  <a:pt x="416" y="682"/>
                </a:lnTo>
                <a:lnTo>
                  <a:pt x="403" y="682"/>
                </a:lnTo>
                <a:lnTo>
                  <a:pt x="395" y="686"/>
                </a:lnTo>
                <a:lnTo>
                  <a:pt x="375" y="698"/>
                </a:lnTo>
                <a:lnTo>
                  <a:pt x="371" y="702"/>
                </a:lnTo>
                <a:lnTo>
                  <a:pt x="363" y="702"/>
                </a:lnTo>
                <a:lnTo>
                  <a:pt x="359" y="702"/>
                </a:lnTo>
                <a:lnTo>
                  <a:pt x="351" y="698"/>
                </a:lnTo>
                <a:lnTo>
                  <a:pt x="335" y="686"/>
                </a:lnTo>
                <a:lnTo>
                  <a:pt x="319" y="686"/>
                </a:lnTo>
                <a:lnTo>
                  <a:pt x="299" y="686"/>
                </a:lnTo>
                <a:lnTo>
                  <a:pt x="282" y="702"/>
                </a:lnTo>
                <a:lnTo>
                  <a:pt x="274" y="711"/>
                </a:lnTo>
                <a:lnTo>
                  <a:pt x="270" y="731"/>
                </a:lnTo>
                <a:lnTo>
                  <a:pt x="258" y="743"/>
                </a:lnTo>
                <a:lnTo>
                  <a:pt x="258" y="779"/>
                </a:lnTo>
                <a:lnTo>
                  <a:pt x="254" y="811"/>
                </a:lnTo>
                <a:lnTo>
                  <a:pt x="246" y="815"/>
                </a:lnTo>
                <a:lnTo>
                  <a:pt x="238" y="807"/>
                </a:lnTo>
                <a:lnTo>
                  <a:pt x="226" y="799"/>
                </a:lnTo>
                <a:lnTo>
                  <a:pt x="190" y="799"/>
                </a:lnTo>
                <a:lnTo>
                  <a:pt x="153" y="799"/>
                </a:lnTo>
                <a:lnTo>
                  <a:pt x="149" y="795"/>
                </a:lnTo>
                <a:lnTo>
                  <a:pt x="137" y="787"/>
                </a:lnTo>
                <a:lnTo>
                  <a:pt x="117" y="787"/>
                </a:lnTo>
                <a:lnTo>
                  <a:pt x="97" y="787"/>
                </a:lnTo>
                <a:lnTo>
                  <a:pt x="85" y="795"/>
                </a:lnTo>
                <a:lnTo>
                  <a:pt x="77" y="807"/>
                </a:lnTo>
                <a:lnTo>
                  <a:pt x="65" y="799"/>
                </a:lnTo>
                <a:lnTo>
                  <a:pt x="61" y="799"/>
                </a:lnTo>
                <a:lnTo>
                  <a:pt x="61" y="783"/>
                </a:lnTo>
                <a:lnTo>
                  <a:pt x="61" y="767"/>
                </a:lnTo>
                <a:lnTo>
                  <a:pt x="44" y="747"/>
                </a:lnTo>
                <a:lnTo>
                  <a:pt x="36" y="743"/>
                </a:lnTo>
                <a:lnTo>
                  <a:pt x="32" y="735"/>
                </a:lnTo>
                <a:lnTo>
                  <a:pt x="28" y="727"/>
                </a:lnTo>
                <a:lnTo>
                  <a:pt x="20" y="715"/>
                </a:lnTo>
                <a:lnTo>
                  <a:pt x="16" y="711"/>
                </a:lnTo>
                <a:lnTo>
                  <a:pt x="12" y="694"/>
                </a:lnTo>
                <a:lnTo>
                  <a:pt x="8" y="682"/>
                </a:lnTo>
                <a:lnTo>
                  <a:pt x="8" y="674"/>
                </a:lnTo>
                <a:lnTo>
                  <a:pt x="0" y="674"/>
                </a:lnTo>
                <a:lnTo>
                  <a:pt x="0" y="618"/>
                </a:lnTo>
                <a:lnTo>
                  <a:pt x="0" y="561"/>
                </a:lnTo>
                <a:lnTo>
                  <a:pt x="8" y="549"/>
                </a:lnTo>
                <a:lnTo>
                  <a:pt x="12" y="537"/>
                </a:lnTo>
                <a:lnTo>
                  <a:pt x="12" y="517"/>
                </a:lnTo>
                <a:lnTo>
                  <a:pt x="16" y="493"/>
                </a:lnTo>
                <a:lnTo>
                  <a:pt x="20" y="485"/>
                </a:lnTo>
                <a:lnTo>
                  <a:pt x="24" y="481"/>
                </a:lnTo>
                <a:lnTo>
                  <a:pt x="28" y="464"/>
                </a:lnTo>
                <a:lnTo>
                  <a:pt x="28" y="448"/>
                </a:lnTo>
                <a:lnTo>
                  <a:pt x="32" y="440"/>
                </a:lnTo>
                <a:lnTo>
                  <a:pt x="36" y="420"/>
                </a:lnTo>
                <a:lnTo>
                  <a:pt x="44" y="420"/>
                </a:lnTo>
                <a:lnTo>
                  <a:pt x="48" y="408"/>
                </a:lnTo>
                <a:lnTo>
                  <a:pt x="61" y="408"/>
                </a:lnTo>
                <a:lnTo>
                  <a:pt x="65" y="408"/>
                </a:lnTo>
                <a:lnTo>
                  <a:pt x="77" y="420"/>
                </a:lnTo>
                <a:lnTo>
                  <a:pt x="85" y="420"/>
                </a:lnTo>
                <a:lnTo>
                  <a:pt x="109" y="428"/>
                </a:lnTo>
                <a:lnTo>
                  <a:pt x="157" y="428"/>
                </a:lnTo>
                <a:lnTo>
                  <a:pt x="165" y="420"/>
                </a:lnTo>
                <a:lnTo>
                  <a:pt x="178" y="420"/>
                </a:lnTo>
                <a:lnTo>
                  <a:pt x="218" y="420"/>
                </a:lnTo>
                <a:lnTo>
                  <a:pt x="258" y="420"/>
                </a:lnTo>
                <a:lnTo>
                  <a:pt x="290" y="428"/>
                </a:lnTo>
                <a:lnTo>
                  <a:pt x="323" y="428"/>
                </a:lnTo>
                <a:lnTo>
                  <a:pt x="347" y="420"/>
                </a:lnTo>
                <a:lnTo>
                  <a:pt x="403" y="400"/>
                </a:lnTo>
                <a:lnTo>
                  <a:pt x="436" y="400"/>
                </a:lnTo>
                <a:lnTo>
                  <a:pt x="464" y="404"/>
                </a:lnTo>
                <a:lnTo>
                  <a:pt x="468" y="400"/>
                </a:lnTo>
                <a:lnTo>
                  <a:pt x="472" y="400"/>
                </a:lnTo>
                <a:lnTo>
                  <a:pt x="557" y="396"/>
                </a:lnTo>
                <a:lnTo>
                  <a:pt x="569" y="396"/>
                </a:lnTo>
                <a:lnTo>
                  <a:pt x="577" y="408"/>
                </a:lnTo>
                <a:lnTo>
                  <a:pt x="577" y="420"/>
                </a:lnTo>
                <a:lnTo>
                  <a:pt x="581" y="420"/>
                </a:lnTo>
                <a:lnTo>
                  <a:pt x="581" y="428"/>
                </a:lnTo>
                <a:lnTo>
                  <a:pt x="605" y="428"/>
                </a:lnTo>
                <a:lnTo>
                  <a:pt x="629" y="428"/>
                </a:lnTo>
                <a:lnTo>
                  <a:pt x="633" y="420"/>
                </a:lnTo>
                <a:lnTo>
                  <a:pt x="637" y="420"/>
                </a:lnTo>
                <a:lnTo>
                  <a:pt x="654" y="408"/>
                </a:lnTo>
                <a:lnTo>
                  <a:pt x="670" y="392"/>
                </a:lnTo>
                <a:lnTo>
                  <a:pt x="674" y="372"/>
                </a:lnTo>
                <a:lnTo>
                  <a:pt x="682" y="335"/>
                </a:lnTo>
                <a:lnTo>
                  <a:pt x="690" y="335"/>
                </a:lnTo>
                <a:lnTo>
                  <a:pt x="694" y="315"/>
                </a:lnTo>
                <a:lnTo>
                  <a:pt x="694" y="295"/>
                </a:lnTo>
                <a:lnTo>
                  <a:pt x="706" y="283"/>
                </a:lnTo>
                <a:lnTo>
                  <a:pt x="710" y="271"/>
                </a:lnTo>
                <a:lnTo>
                  <a:pt x="714" y="251"/>
                </a:lnTo>
                <a:lnTo>
                  <a:pt x="718" y="230"/>
                </a:lnTo>
                <a:lnTo>
                  <a:pt x="722" y="214"/>
                </a:lnTo>
                <a:lnTo>
                  <a:pt x="730" y="202"/>
                </a:lnTo>
                <a:lnTo>
                  <a:pt x="730" y="162"/>
                </a:lnTo>
                <a:lnTo>
                  <a:pt x="734" y="117"/>
                </a:lnTo>
                <a:lnTo>
                  <a:pt x="734" y="113"/>
                </a:lnTo>
                <a:lnTo>
                  <a:pt x="742" y="97"/>
                </a:lnTo>
                <a:lnTo>
                  <a:pt x="771" y="89"/>
                </a:lnTo>
                <a:lnTo>
                  <a:pt x="799" y="77"/>
                </a:lnTo>
                <a:lnTo>
                  <a:pt x="807" y="77"/>
                </a:lnTo>
                <a:lnTo>
                  <a:pt x="823" y="77"/>
                </a:lnTo>
                <a:lnTo>
                  <a:pt x="823" y="81"/>
                </a:lnTo>
                <a:lnTo>
                  <a:pt x="823" y="97"/>
                </a:lnTo>
                <a:lnTo>
                  <a:pt x="831" y="113"/>
                </a:lnTo>
                <a:lnTo>
                  <a:pt x="859" y="134"/>
                </a:lnTo>
                <a:lnTo>
                  <a:pt x="863" y="134"/>
                </a:lnTo>
                <a:lnTo>
                  <a:pt x="875" y="138"/>
                </a:lnTo>
                <a:lnTo>
                  <a:pt x="892" y="138"/>
                </a:lnTo>
                <a:lnTo>
                  <a:pt x="916" y="138"/>
                </a:lnTo>
                <a:lnTo>
                  <a:pt x="920" y="134"/>
                </a:lnTo>
                <a:lnTo>
                  <a:pt x="924" y="130"/>
                </a:lnTo>
                <a:lnTo>
                  <a:pt x="924" y="113"/>
                </a:lnTo>
                <a:lnTo>
                  <a:pt x="924" y="97"/>
                </a:lnTo>
                <a:lnTo>
                  <a:pt x="924" y="89"/>
                </a:lnTo>
                <a:lnTo>
                  <a:pt x="920" y="81"/>
                </a:lnTo>
                <a:lnTo>
                  <a:pt x="920" y="77"/>
                </a:lnTo>
                <a:lnTo>
                  <a:pt x="920" y="69"/>
                </a:lnTo>
                <a:lnTo>
                  <a:pt x="928" y="57"/>
                </a:lnTo>
                <a:lnTo>
                  <a:pt x="944" y="41"/>
                </a:lnTo>
                <a:lnTo>
                  <a:pt x="956" y="33"/>
                </a:lnTo>
                <a:lnTo>
                  <a:pt x="976" y="25"/>
                </a:lnTo>
                <a:lnTo>
                  <a:pt x="1000" y="13"/>
                </a:lnTo>
                <a:lnTo>
                  <a:pt x="1017" y="0"/>
                </a:lnTo>
                <a:lnTo>
                  <a:pt x="1025" y="0"/>
                </a:lnTo>
                <a:lnTo>
                  <a:pt x="1033" y="0"/>
                </a:lnTo>
                <a:lnTo>
                  <a:pt x="1049" y="17"/>
                </a:lnTo>
                <a:lnTo>
                  <a:pt x="1057" y="33"/>
                </a:lnTo>
                <a:lnTo>
                  <a:pt x="1061" y="41"/>
                </a:lnTo>
                <a:lnTo>
                  <a:pt x="1069" y="45"/>
                </a:lnTo>
                <a:lnTo>
                  <a:pt x="1069" y="53"/>
                </a:lnTo>
                <a:lnTo>
                  <a:pt x="1073" y="57"/>
                </a:lnTo>
                <a:lnTo>
                  <a:pt x="1073" y="61"/>
                </a:lnTo>
                <a:lnTo>
                  <a:pt x="1077" y="65"/>
                </a:lnTo>
                <a:lnTo>
                  <a:pt x="1081" y="77"/>
                </a:lnTo>
                <a:lnTo>
                  <a:pt x="1085" y="81"/>
                </a:lnTo>
                <a:lnTo>
                  <a:pt x="1093" y="93"/>
                </a:lnTo>
                <a:lnTo>
                  <a:pt x="1101" y="101"/>
                </a:lnTo>
                <a:lnTo>
                  <a:pt x="1101" y="113"/>
                </a:lnTo>
                <a:lnTo>
                  <a:pt x="1105" y="134"/>
                </a:lnTo>
                <a:lnTo>
                  <a:pt x="1109" y="138"/>
                </a:lnTo>
                <a:lnTo>
                  <a:pt x="1113" y="146"/>
                </a:lnTo>
                <a:lnTo>
                  <a:pt x="1117" y="162"/>
                </a:lnTo>
                <a:lnTo>
                  <a:pt x="1121" y="174"/>
                </a:lnTo>
                <a:lnTo>
                  <a:pt x="1117" y="206"/>
                </a:lnTo>
                <a:lnTo>
                  <a:pt x="1117" y="230"/>
                </a:lnTo>
                <a:lnTo>
                  <a:pt x="1109" y="247"/>
                </a:lnTo>
                <a:lnTo>
                  <a:pt x="1105" y="255"/>
                </a:lnTo>
                <a:lnTo>
                  <a:pt x="1101" y="287"/>
                </a:lnTo>
                <a:lnTo>
                  <a:pt x="1101" y="311"/>
                </a:lnTo>
                <a:lnTo>
                  <a:pt x="1117" y="335"/>
                </a:lnTo>
                <a:lnTo>
                  <a:pt x="1130" y="347"/>
                </a:lnTo>
                <a:lnTo>
                  <a:pt x="1162" y="331"/>
                </a:lnTo>
                <a:lnTo>
                  <a:pt x="1182" y="323"/>
                </a:lnTo>
                <a:lnTo>
                  <a:pt x="1186" y="323"/>
                </a:lnTo>
                <a:lnTo>
                  <a:pt x="1190" y="323"/>
                </a:lnTo>
                <a:lnTo>
                  <a:pt x="1194" y="323"/>
                </a:lnTo>
                <a:lnTo>
                  <a:pt x="1198" y="331"/>
                </a:lnTo>
                <a:lnTo>
                  <a:pt x="1198" y="335"/>
                </a:lnTo>
                <a:lnTo>
                  <a:pt x="1198" y="351"/>
                </a:lnTo>
                <a:lnTo>
                  <a:pt x="1186" y="380"/>
                </a:lnTo>
                <a:lnTo>
                  <a:pt x="1170" y="400"/>
                </a:lnTo>
                <a:lnTo>
                  <a:pt x="1166" y="408"/>
                </a:lnTo>
                <a:lnTo>
                  <a:pt x="1158" y="420"/>
                </a:lnTo>
                <a:lnTo>
                  <a:pt x="1154" y="432"/>
                </a:lnTo>
                <a:lnTo>
                  <a:pt x="1150" y="440"/>
                </a:lnTo>
                <a:lnTo>
                  <a:pt x="1146" y="448"/>
                </a:lnTo>
                <a:lnTo>
                  <a:pt x="1134" y="456"/>
                </a:lnTo>
                <a:lnTo>
                  <a:pt x="1134" y="468"/>
                </a:lnTo>
                <a:lnTo>
                  <a:pt x="1130" y="485"/>
                </a:lnTo>
                <a:lnTo>
                  <a:pt x="1113" y="493"/>
                </a:lnTo>
                <a:lnTo>
                  <a:pt x="1101" y="505"/>
                </a:lnTo>
                <a:lnTo>
                  <a:pt x="1093" y="509"/>
                </a:lnTo>
                <a:lnTo>
                  <a:pt x="1081" y="513"/>
                </a:lnTo>
                <a:lnTo>
                  <a:pt x="1081" y="521"/>
                </a:lnTo>
                <a:lnTo>
                  <a:pt x="1081" y="529"/>
                </a:lnTo>
                <a:lnTo>
                  <a:pt x="1057" y="561"/>
                </a:lnTo>
                <a:lnTo>
                  <a:pt x="1049" y="569"/>
                </a:lnTo>
                <a:lnTo>
                  <a:pt x="1045" y="573"/>
                </a:lnTo>
                <a:lnTo>
                  <a:pt x="1033" y="573"/>
                </a:lnTo>
                <a:lnTo>
                  <a:pt x="1005" y="573"/>
                </a:lnTo>
                <a:lnTo>
                  <a:pt x="972" y="573"/>
                </a:lnTo>
                <a:lnTo>
                  <a:pt x="964" y="581"/>
                </a:lnTo>
                <a:lnTo>
                  <a:pt x="952" y="598"/>
                </a:lnTo>
                <a:lnTo>
                  <a:pt x="952" y="606"/>
                </a:lnTo>
                <a:lnTo>
                  <a:pt x="944" y="618"/>
                </a:lnTo>
                <a:lnTo>
                  <a:pt x="944" y="634"/>
                </a:lnTo>
                <a:lnTo>
                  <a:pt x="944" y="654"/>
                </a:lnTo>
                <a:lnTo>
                  <a:pt x="952" y="662"/>
                </a:lnTo>
                <a:lnTo>
                  <a:pt x="952" y="666"/>
                </a:lnTo>
                <a:lnTo>
                  <a:pt x="952" y="670"/>
                </a:lnTo>
                <a:lnTo>
                  <a:pt x="952" y="674"/>
                </a:lnTo>
                <a:lnTo>
                  <a:pt x="944" y="686"/>
                </a:lnTo>
                <a:lnTo>
                  <a:pt x="940" y="698"/>
                </a:lnTo>
                <a:lnTo>
                  <a:pt x="936" y="715"/>
                </a:lnTo>
                <a:lnTo>
                  <a:pt x="928" y="735"/>
                </a:lnTo>
                <a:lnTo>
                  <a:pt x="928" y="743"/>
                </a:lnTo>
                <a:lnTo>
                  <a:pt x="924" y="747"/>
                </a:lnTo>
                <a:lnTo>
                  <a:pt x="920" y="763"/>
                </a:lnTo>
                <a:lnTo>
                  <a:pt x="916" y="775"/>
                </a:lnTo>
                <a:lnTo>
                  <a:pt x="908" y="783"/>
                </a:lnTo>
                <a:lnTo>
                  <a:pt x="892" y="799"/>
                </a:lnTo>
                <a:lnTo>
                  <a:pt x="892" y="824"/>
                </a:lnTo>
                <a:lnTo>
                  <a:pt x="892" y="848"/>
                </a:lnTo>
                <a:lnTo>
                  <a:pt x="900" y="860"/>
                </a:lnTo>
                <a:lnTo>
                  <a:pt x="900" y="864"/>
                </a:lnTo>
                <a:lnTo>
                  <a:pt x="904" y="884"/>
                </a:lnTo>
                <a:lnTo>
                  <a:pt x="908" y="896"/>
                </a:lnTo>
                <a:lnTo>
                  <a:pt x="908" y="904"/>
                </a:lnTo>
                <a:lnTo>
                  <a:pt x="908" y="912"/>
                </a:lnTo>
                <a:lnTo>
                  <a:pt x="900" y="932"/>
                </a:lnTo>
                <a:lnTo>
                  <a:pt x="892" y="949"/>
                </a:lnTo>
                <a:lnTo>
                  <a:pt x="892" y="957"/>
                </a:lnTo>
                <a:lnTo>
                  <a:pt x="892" y="965"/>
                </a:lnTo>
                <a:lnTo>
                  <a:pt x="908" y="969"/>
                </a:lnTo>
                <a:lnTo>
                  <a:pt x="920" y="977"/>
                </a:lnTo>
                <a:lnTo>
                  <a:pt x="928" y="977"/>
                </a:lnTo>
                <a:lnTo>
                  <a:pt x="940" y="977"/>
                </a:lnTo>
                <a:lnTo>
                  <a:pt x="952" y="993"/>
                </a:lnTo>
                <a:lnTo>
                  <a:pt x="960" y="1005"/>
                </a:lnTo>
                <a:lnTo>
                  <a:pt x="968" y="1013"/>
                </a:lnTo>
                <a:lnTo>
                  <a:pt x="980" y="1017"/>
                </a:lnTo>
                <a:lnTo>
                  <a:pt x="988" y="1029"/>
                </a:lnTo>
                <a:lnTo>
                  <a:pt x="992" y="1037"/>
                </a:lnTo>
                <a:lnTo>
                  <a:pt x="992" y="1049"/>
                </a:lnTo>
                <a:lnTo>
                  <a:pt x="992" y="1066"/>
                </a:lnTo>
                <a:lnTo>
                  <a:pt x="980" y="1082"/>
                </a:lnTo>
                <a:lnTo>
                  <a:pt x="972" y="1102"/>
                </a:lnTo>
                <a:lnTo>
                  <a:pt x="972" y="1114"/>
                </a:lnTo>
                <a:lnTo>
                  <a:pt x="968" y="1130"/>
                </a:lnTo>
                <a:lnTo>
                  <a:pt x="1009" y="1166"/>
                </a:lnTo>
                <a:lnTo>
                  <a:pt x="1045" y="1199"/>
                </a:lnTo>
                <a:lnTo>
                  <a:pt x="1053" y="1199"/>
                </a:lnTo>
                <a:lnTo>
                  <a:pt x="1061" y="1203"/>
                </a:lnTo>
                <a:lnTo>
                  <a:pt x="1077" y="1191"/>
                </a:lnTo>
                <a:lnTo>
                  <a:pt x="1097" y="1179"/>
                </a:lnTo>
                <a:lnTo>
                  <a:pt x="1101" y="1179"/>
                </a:lnTo>
                <a:lnTo>
                  <a:pt x="1109" y="1179"/>
                </a:lnTo>
                <a:lnTo>
                  <a:pt x="1117" y="1183"/>
                </a:lnTo>
                <a:lnTo>
                  <a:pt x="1121" y="1195"/>
                </a:lnTo>
                <a:lnTo>
                  <a:pt x="1134" y="1199"/>
                </a:lnTo>
                <a:lnTo>
                  <a:pt x="1138" y="1207"/>
                </a:lnTo>
                <a:lnTo>
                  <a:pt x="1146" y="1211"/>
                </a:lnTo>
                <a:lnTo>
                  <a:pt x="1146" y="1219"/>
                </a:lnTo>
                <a:lnTo>
                  <a:pt x="1158" y="1227"/>
                </a:lnTo>
                <a:lnTo>
                  <a:pt x="1174" y="1235"/>
                </a:lnTo>
                <a:lnTo>
                  <a:pt x="1190" y="1227"/>
                </a:lnTo>
                <a:lnTo>
                  <a:pt x="1198" y="1223"/>
                </a:lnTo>
                <a:lnTo>
                  <a:pt x="1210" y="1223"/>
                </a:lnTo>
                <a:lnTo>
                  <a:pt x="1218" y="1223"/>
                </a:lnTo>
                <a:lnTo>
                  <a:pt x="1222" y="1231"/>
                </a:lnTo>
                <a:lnTo>
                  <a:pt x="1230" y="1247"/>
                </a:lnTo>
                <a:lnTo>
                  <a:pt x="1226" y="1247"/>
                </a:lnTo>
                <a:lnTo>
                  <a:pt x="1226" y="1251"/>
                </a:lnTo>
                <a:lnTo>
                  <a:pt x="1230" y="1259"/>
                </a:lnTo>
                <a:lnTo>
                  <a:pt x="1243" y="1267"/>
                </a:lnTo>
                <a:lnTo>
                  <a:pt x="1247" y="1279"/>
                </a:lnTo>
                <a:lnTo>
                  <a:pt x="1251" y="1283"/>
                </a:lnTo>
                <a:lnTo>
                  <a:pt x="1247" y="1296"/>
                </a:lnTo>
                <a:lnTo>
                  <a:pt x="1247" y="1304"/>
                </a:lnTo>
                <a:lnTo>
                  <a:pt x="1234" y="1316"/>
                </a:lnTo>
                <a:lnTo>
                  <a:pt x="1226" y="1320"/>
                </a:lnTo>
                <a:lnTo>
                  <a:pt x="1226" y="1328"/>
                </a:lnTo>
                <a:lnTo>
                  <a:pt x="1226" y="1336"/>
                </a:lnTo>
                <a:lnTo>
                  <a:pt x="1222" y="1336"/>
                </a:lnTo>
                <a:lnTo>
                  <a:pt x="1218" y="1340"/>
                </a:lnTo>
                <a:lnTo>
                  <a:pt x="1218" y="1344"/>
                </a:lnTo>
                <a:lnTo>
                  <a:pt x="1218" y="1352"/>
                </a:lnTo>
                <a:lnTo>
                  <a:pt x="1226" y="1368"/>
                </a:lnTo>
                <a:lnTo>
                  <a:pt x="1230" y="1384"/>
                </a:lnTo>
                <a:lnTo>
                  <a:pt x="1230" y="1388"/>
                </a:lnTo>
                <a:lnTo>
                  <a:pt x="1230" y="1392"/>
                </a:lnTo>
                <a:lnTo>
                  <a:pt x="1230" y="1400"/>
                </a:lnTo>
                <a:lnTo>
                  <a:pt x="1226" y="1404"/>
                </a:lnTo>
                <a:lnTo>
                  <a:pt x="1202" y="1404"/>
                </a:lnTo>
                <a:lnTo>
                  <a:pt x="1182" y="1404"/>
                </a:lnTo>
                <a:lnTo>
                  <a:pt x="1150" y="1400"/>
                </a:lnTo>
                <a:lnTo>
                  <a:pt x="1117" y="1392"/>
                </a:lnTo>
                <a:lnTo>
                  <a:pt x="1073" y="1392"/>
                </a:lnTo>
                <a:lnTo>
                  <a:pt x="1033" y="1388"/>
                </a:lnTo>
                <a:lnTo>
                  <a:pt x="964" y="1404"/>
                </a:lnTo>
                <a:lnTo>
                  <a:pt x="912" y="1417"/>
                </a:lnTo>
                <a:lnTo>
                  <a:pt x="900" y="1417"/>
                </a:lnTo>
                <a:lnTo>
                  <a:pt x="879" y="1417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28"/>
          <p:cNvSpPr>
            <a:spLocks/>
          </p:cNvSpPr>
          <p:nvPr/>
        </p:nvSpPr>
        <p:spPr bwMode="auto">
          <a:xfrm>
            <a:off x="2351306" y="2204382"/>
            <a:ext cx="7078170" cy="2691472"/>
          </a:xfrm>
          <a:custGeom>
            <a:avLst/>
            <a:gdLst>
              <a:gd name="T0" fmla="*/ 2147483647 w 7617"/>
              <a:gd name="T1" fmla="*/ 2147483647 h 3429"/>
              <a:gd name="T2" fmla="*/ 2147483647 w 7617"/>
              <a:gd name="T3" fmla="*/ 2147483647 h 3429"/>
              <a:gd name="T4" fmla="*/ 2147483647 w 7617"/>
              <a:gd name="T5" fmla="*/ 2147483647 h 3429"/>
              <a:gd name="T6" fmla="*/ 2147483647 w 7617"/>
              <a:gd name="T7" fmla="*/ 2147483647 h 3429"/>
              <a:gd name="T8" fmla="*/ 2147483647 w 7617"/>
              <a:gd name="T9" fmla="*/ 2147483647 h 3429"/>
              <a:gd name="T10" fmla="*/ 2147483647 w 7617"/>
              <a:gd name="T11" fmla="*/ 2147483647 h 3429"/>
              <a:gd name="T12" fmla="*/ 2147483647 w 7617"/>
              <a:gd name="T13" fmla="*/ 2147483647 h 3429"/>
              <a:gd name="T14" fmla="*/ 2147483647 w 7617"/>
              <a:gd name="T15" fmla="*/ 2147483647 h 3429"/>
              <a:gd name="T16" fmla="*/ 2147483647 w 7617"/>
              <a:gd name="T17" fmla="*/ 2147483647 h 3429"/>
              <a:gd name="T18" fmla="*/ 2147483647 w 7617"/>
              <a:gd name="T19" fmla="*/ 2147483647 h 3429"/>
              <a:gd name="T20" fmla="*/ 2147483647 w 7617"/>
              <a:gd name="T21" fmla="*/ 2147483647 h 3429"/>
              <a:gd name="T22" fmla="*/ 2147483647 w 7617"/>
              <a:gd name="T23" fmla="*/ 2147483647 h 3429"/>
              <a:gd name="T24" fmla="*/ 2147483647 w 7617"/>
              <a:gd name="T25" fmla="*/ 2147483647 h 3429"/>
              <a:gd name="T26" fmla="*/ 2147483647 w 7617"/>
              <a:gd name="T27" fmla="*/ 2147483647 h 3429"/>
              <a:gd name="T28" fmla="*/ 2147483647 w 7617"/>
              <a:gd name="T29" fmla="*/ 2147483647 h 3429"/>
              <a:gd name="T30" fmla="*/ 2147483647 w 7617"/>
              <a:gd name="T31" fmla="*/ 2147483647 h 3429"/>
              <a:gd name="T32" fmla="*/ 2147483647 w 7617"/>
              <a:gd name="T33" fmla="*/ 2147483647 h 3429"/>
              <a:gd name="T34" fmla="*/ 2147483647 w 7617"/>
              <a:gd name="T35" fmla="*/ 2147483647 h 3429"/>
              <a:gd name="T36" fmla="*/ 2147483647 w 7617"/>
              <a:gd name="T37" fmla="*/ 2147483647 h 3429"/>
              <a:gd name="T38" fmla="*/ 2147483647 w 7617"/>
              <a:gd name="T39" fmla="*/ 2147483647 h 3429"/>
              <a:gd name="T40" fmla="*/ 2147483647 w 7617"/>
              <a:gd name="T41" fmla="*/ 2147483647 h 3429"/>
              <a:gd name="T42" fmla="*/ 2147483647 w 7617"/>
              <a:gd name="T43" fmla="*/ 2147483647 h 3429"/>
              <a:gd name="T44" fmla="*/ 2147483647 w 7617"/>
              <a:gd name="T45" fmla="*/ 2147483647 h 3429"/>
              <a:gd name="T46" fmla="*/ 2147483647 w 7617"/>
              <a:gd name="T47" fmla="*/ 2147483647 h 3429"/>
              <a:gd name="T48" fmla="*/ 2147483647 w 7617"/>
              <a:gd name="T49" fmla="*/ 2147483647 h 3429"/>
              <a:gd name="T50" fmla="*/ 2147483647 w 7617"/>
              <a:gd name="T51" fmla="*/ 2147483647 h 3429"/>
              <a:gd name="T52" fmla="*/ 2147483647 w 7617"/>
              <a:gd name="T53" fmla="*/ 2147483647 h 3429"/>
              <a:gd name="T54" fmla="*/ 2147483647 w 7617"/>
              <a:gd name="T55" fmla="*/ 2147483647 h 3429"/>
              <a:gd name="T56" fmla="*/ 2147483647 w 7617"/>
              <a:gd name="T57" fmla="*/ 2147483647 h 3429"/>
              <a:gd name="T58" fmla="*/ 2147483647 w 7617"/>
              <a:gd name="T59" fmla="*/ 2147483647 h 3429"/>
              <a:gd name="T60" fmla="*/ 2147483647 w 7617"/>
              <a:gd name="T61" fmla="*/ 2147483647 h 3429"/>
              <a:gd name="T62" fmla="*/ 2147483647 w 7617"/>
              <a:gd name="T63" fmla="*/ 2147483647 h 3429"/>
              <a:gd name="T64" fmla="*/ 2147483647 w 7617"/>
              <a:gd name="T65" fmla="*/ 2147483647 h 3429"/>
              <a:gd name="T66" fmla="*/ 2147483647 w 7617"/>
              <a:gd name="T67" fmla="*/ 2147483647 h 3429"/>
              <a:gd name="T68" fmla="*/ 2147483647 w 7617"/>
              <a:gd name="T69" fmla="*/ 2147483647 h 3429"/>
              <a:gd name="T70" fmla="*/ 2147483647 w 7617"/>
              <a:gd name="T71" fmla="*/ 2147483647 h 3429"/>
              <a:gd name="T72" fmla="*/ 2147483647 w 7617"/>
              <a:gd name="T73" fmla="*/ 2147483647 h 3429"/>
              <a:gd name="T74" fmla="*/ 2147483647 w 7617"/>
              <a:gd name="T75" fmla="*/ 2147483647 h 3429"/>
              <a:gd name="T76" fmla="*/ 2147483647 w 7617"/>
              <a:gd name="T77" fmla="*/ 2147483647 h 3429"/>
              <a:gd name="T78" fmla="*/ 2147483647 w 7617"/>
              <a:gd name="T79" fmla="*/ 2147483647 h 3429"/>
              <a:gd name="T80" fmla="*/ 2147483647 w 7617"/>
              <a:gd name="T81" fmla="*/ 2147483647 h 3429"/>
              <a:gd name="T82" fmla="*/ 2147483647 w 7617"/>
              <a:gd name="T83" fmla="*/ 2147483647 h 3429"/>
              <a:gd name="T84" fmla="*/ 2147483647 w 7617"/>
              <a:gd name="T85" fmla="*/ 2147483647 h 3429"/>
              <a:gd name="T86" fmla="*/ 2147483647 w 7617"/>
              <a:gd name="T87" fmla="*/ 2147483647 h 3429"/>
              <a:gd name="T88" fmla="*/ 2147483647 w 7617"/>
              <a:gd name="T89" fmla="*/ 2147483647 h 3429"/>
              <a:gd name="T90" fmla="*/ 2147483647 w 7617"/>
              <a:gd name="T91" fmla="*/ 2147483647 h 3429"/>
              <a:gd name="T92" fmla="*/ 2147483647 w 7617"/>
              <a:gd name="T93" fmla="*/ 2147483647 h 3429"/>
              <a:gd name="T94" fmla="*/ 2147483647 w 7617"/>
              <a:gd name="T95" fmla="*/ 2147483647 h 3429"/>
              <a:gd name="T96" fmla="*/ 2147483647 w 7617"/>
              <a:gd name="T97" fmla="*/ 2147483647 h 3429"/>
              <a:gd name="T98" fmla="*/ 2147483647 w 7617"/>
              <a:gd name="T99" fmla="*/ 2147483647 h 3429"/>
              <a:gd name="T100" fmla="*/ 2147483647 w 7617"/>
              <a:gd name="T101" fmla="*/ 2147483647 h 3429"/>
              <a:gd name="T102" fmla="*/ 2147483647 w 7617"/>
              <a:gd name="T103" fmla="*/ 2147483647 h 3429"/>
              <a:gd name="T104" fmla="*/ 2147483647 w 7617"/>
              <a:gd name="T105" fmla="*/ 2147483647 h 3429"/>
              <a:gd name="T106" fmla="*/ 2147483647 w 7617"/>
              <a:gd name="T107" fmla="*/ 2147483647 h 3429"/>
              <a:gd name="T108" fmla="*/ 2147483647 w 7617"/>
              <a:gd name="T109" fmla="*/ 2147483647 h 3429"/>
              <a:gd name="T110" fmla="*/ 2147483647 w 7617"/>
              <a:gd name="T111" fmla="*/ 2147483647 h 3429"/>
              <a:gd name="T112" fmla="*/ 2147483647 w 7617"/>
              <a:gd name="T113" fmla="*/ 2147483647 h 3429"/>
              <a:gd name="T114" fmla="*/ 2147483647 w 7617"/>
              <a:gd name="T115" fmla="*/ 2147483647 h 3429"/>
              <a:gd name="T116" fmla="*/ 2147483647 w 7617"/>
              <a:gd name="T117" fmla="*/ 2147483647 h 3429"/>
              <a:gd name="T118" fmla="*/ 2147483647 w 7617"/>
              <a:gd name="T119" fmla="*/ 2147483647 h 3429"/>
              <a:gd name="T120" fmla="*/ 2147483647 w 7617"/>
              <a:gd name="T121" fmla="*/ 2147483647 h 3429"/>
              <a:gd name="T122" fmla="*/ 2147483647 w 7617"/>
              <a:gd name="T123" fmla="*/ 2147483647 h 342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17"/>
              <a:gd name="T187" fmla="*/ 0 h 3429"/>
              <a:gd name="T188" fmla="*/ 7617 w 7617"/>
              <a:gd name="T189" fmla="*/ 3429 h 342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17" h="3429">
                <a:moveTo>
                  <a:pt x="93" y="3429"/>
                </a:moveTo>
                <a:lnTo>
                  <a:pt x="85" y="3429"/>
                </a:lnTo>
                <a:lnTo>
                  <a:pt x="69" y="3429"/>
                </a:lnTo>
                <a:lnTo>
                  <a:pt x="53" y="3425"/>
                </a:lnTo>
                <a:lnTo>
                  <a:pt x="45" y="3421"/>
                </a:lnTo>
                <a:lnTo>
                  <a:pt x="37" y="3409"/>
                </a:lnTo>
                <a:lnTo>
                  <a:pt x="33" y="3401"/>
                </a:lnTo>
                <a:lnTo>
                  <a:pt x="33" y="3397"/>
                </a:lnTo>
                <a:lnTo>
                  <a:pt x="33" y="3389"/>
                </a:lnTo>
                <a:lnTo>
                  <a:pt x="33" y="3385"/>
                </a:lnTo>
                <a:lnTo>
                  <a:pt x="37" y="3385"/>
                </a:lnTo>
                <a:lnTo>
                  <a:pt x="37" y="3365"/>
                </a:lnTo>
                <a:lnTo>
                  <a:pt x="37" y="3353"/>
                </a:lnTo>
                <a:lnTo>
                  <a:pt x="49" y="3353"/>
                </a:lnTo>
                <a:lnTo>
                  <a:pt x="57" y="3353"/>
                </a:lnTo>
                <a:lnTo>
                  <a:pt x="61" y="3349"/>
                </a:lnTo>
                <a:lnTo>
                  <a:pt x="69" y="3345"/>
                </a:lnTo>
                <a:lnTo>
                  <a:pt x="77" y="3341"/>
                </a:lnTo>
                <a:lnTo>
                  <a:pt x="89" y="3337"/>
                </a:lnTo>
                <a:lnTo>
                  <a:pt x="93" y="3325"/>
                </a:lnTo>
                <a:lnTo>
                  <a:pt x="101" y="3317"/>
                </a:lnTo>
                <a:lnTo>
                  <a:pt x="105" y="3312"/>
                </a:lnTo>
                <a:lnTo>
                  <a:pt x="113" y="3308"/>
                </a:lnTo>
                <a:lnTo>
                  <a:pt x="130" y="3304"/>
                </a:lnTo>
                <a:lnTo>
                  <a:pt x="138" y="3300"/>
                </a:lnTo>
                <a:lnTo>
                  <a:pt x="202" y="3300"/>
                </a:lnTo>
                <a:lnTo>
                  <a:pt x="267" y="3296"/>
                </a:lnTo>
                <a:lnTo>
                  <a:pt x="267" y="3300"/>
                </a:lnTo>
                <a:lnTo>
                  <a:pt x="319" y="3317"/>
                </a:lnTo>
                <a:lnTo>
                  <a:pt x="351" y="3325"/>
                </a:lnTo>
                <a:lnTo>
                  <a:pt x="368" y="3333"/>
                </a:lnTo>
                <a:lnTo>
                  <a:pt x="388" y="3341"/>
                </a:lnTo>
                <a:lnTo>
                  <a:pt x="424" y="3341"/>
                </a:lnTo>
                <a:lnTo>
                  <a:pt x="452" y="3345"/>
                </a:lnTo>
                <a:lnTo>
                  <a:pt x="489" y="3365"/>
                </a:lnTo>
                <a:lnTo>
                  <a:pt x="505" y="3373"/>
                </a:lnTo>
                <a:lnTo>
                  <a:pt x="521" y="3373"/>
                </a:lnTo>
                <a:lnTo>
                  <a:pt x="537" y="3373"/>
                </a:lnTo>
                <a:lnTo>
                  <a:pt x="545" y="3365"/>
                </a:lnTo>
                <a:lnTo>
                  <a:pt x="553" y="3365"/>
                </a:lnTo>
                <a:lnTo>
                  <a:pt x="553" y="3361"/>
                </a:lnTo>
                <a:lnTo>
                  <a:pt x="557" y="3361"/>
                </a:lnTo>
                <a:lnTo>
                  <a:pt x="557" y="3317"/>
                </a:lnTo>
                <a:lnTo>
                  <a:pt x="557" y="3276"/>
                </a:lnTo>
                <a:lnTo>
                  <a:pt x="561" y="3260"/>
                </a:lnTo>
                <a:lnTo>
                  <a:pt x="561" y="3244"/>
                </a:lnTo>
                <a:lnTo>
                  <a:pt x="561" y="3236"/>
                </a:lnTo>
                <a:lnTo>
                  <a:pt x="557" y="3220"/>
                </a:lnTo>
                <a:lnTo>
                  <a:pt x="549" y="3216"/>
                </a:lnTo>
                <a:lnTo>
                  <a:pt x="545" y="3208"/>
                </a:lnTo>
                <a:lnTo>
                  <a:pt x="541" y="3195"/>
                </a:lnTo>
                <a:lnTo>
                  <a:pt x="537" y="3195"/>
                </a:lnTo>
                <a:lnTo>
                  <a:pt x="537" y="3155"/>
                </a:lnTo>
                <a:lnTo>
                  <a:pt x="537" y="3119"/>
                </a:lnTo>
                <a:lnTo>
                  <a:pt x="545" y="3099"/>
                </a:lnTo>
                <a:lnTo>
                  <a:pt x="545" y="3083"/>
                </a:lnTo>
                <a:lnTo>
                  <a:pt x="549" y="3083"/>
                </a:lnTo>
                <a:lnTo>
                  <a:pt x="553" y="3083"/>
                </a:lnTo>
                <a:lnTo>
                  <a:pt x="553" y="3062"/>
                </a:lnTo>
                <a:lnTo>
                  <a:pt x="561" y="3050"/>
                </a:lnTo>
                <a:lnTo>
                  <a:pt x="573" y="3042"/>
                </a:lnTo>
                <a:lnTo>
                  <a:pt x="581" y="3022"/>
                </a:lnTo>
                <a:lnTo>
                  <a:pt x="589" y="3014"/>
                </a:lnTo>
                <a:lnTo>
                  <a:pt x="593" y="3006"/>
                </a:lnTo>
                <a:lnTo>
                  <a:pt x="593" y="3002"/>
                </a:lnTo>
                <a:lnTo>
                  <a:pt x="602" y="2998"/>
                </a:lnTo>
                <a:lnTo>
                  <a:pt x="606" y="2978"/>
                </a:lnTo>
                <a:lnTo>
                  <a:pt x="614" y="2961"/>
                </a:lnTo>
                <a:lnTo>
                  <a:pt x="626" y="2949"/>
                </a:lnTo>
                <a:lnTo>
                  <a:pt x="634" y="2937"/>
                </a:lnTo>
                <a:lnTo>
                  <a:pt x="638" y="2925"/>
                </a:lnTo>
                <a:lnTo>
                  <a:pt x="646" y="2917"/>
                </a:lnTo>
                <a:lnTo>
                  <a:pt x="662" y="2893"/>
                </a:lnTo>
                <a:lnTo>
                  <a:pt x="666" y="2885"/>
                </a:lnTo>
                <a:lnTo>
                  <a:pt x="666" y="2861"/>
                </a:lnTo>
                <a:lnTo>
                  <a:pt x="666" y="2824"/>
                </a:lnTo>
                <a:lnTo>
                  <a:pt x="678" y="2824"/>
                </a:lnTo>
                <a:lnTo>
                  <a:pt x="682" y="2812"/>
                </a:lnTo>
                <a:lnTo>
                  <a:pt x="682" y="2804"/>
                </a:lnTo>
                <a:lnTo>
                  <a:pt x="682" y="2796"/>
                </a:lnTo>
                <a:lnTo>
                  <a:pt x="678" y="2796"/>
                </a:lnTo>
                <a:lnTo>
                  <a:pt x="666" y="2792"/>
                </a:lnTo>
                <a:lnTo>
                  <a:pt x="666" y="2776"/>
                </a:lnTo>
                <a:lnTo>
                  <a:pt x="666" y="2764"/>
                </a:lnTo>
                <a:lnTo>
                  <a:pt x="658" y="2756"/>
                </a:lnTo>
                <a:lnTo>
                  <a:pt x="642" y="2748"/>
                </a:lnTo>
                <a:lnTo>
                  <a:pt x="638" y="2723"/>
                </a:lnTo>
                <a:lnTo>
                  <a:pt x="634" y="2695"/>
                </a:lnTo>
                <a:lnTo>
                  <a:pt x="630" y="2695"/>
                </a:lnTo>
                <a:lnTo>
                  <a:pt x="626" y="2691"/>
                </a:lnTo>
                <a:lnTo>
                  <a:pt x="622" y="2679"/>
                </a:lnTo>
                <a:lnTo>
                  <a:pt x="614" y="2671"/>
                </a:lnTo>
                <a:lnTo>
                  <a:pt x="614" y="2639"/>
                </a:lnTo>
                <a:lnTo>
                  <a:pt x="614" y="2606"/>
                </a:lnTo>
                <a:lnTo>
                  <a:pt x="626" y="2558"/>
                </a:lnTo>
                <a:lnTo>
                  <a:pt x="634" y="2510"/>
                </a:lnTo>
                <a:lnTo>
                  <a:pt x="634" y="2502"/>
                </a:lnTo>
                <a:lnTo>
                  <a:pt x="638" y="2498"/>
                </a:lnTo>
                <a:lnTo>
                  <a:pt x="642" y="2485"/>
                </a:lnTo>
                <a:lnTo>
                  <a:pt x="646" y="2469"/>
                </a:lnTo>
                <a:lnTo>
                  <a:pt x="654" y="2465"/>
                </a:lnTo>
                <a:lnTo>
                  <a:pt x="662" y="2461"/>
                </a:lnTo>
                <a:lnTo>
                  <a:pt x="666" y="2453"/>
                </a:lnTo>
                <a:lnTo>
                  <a:pt x="678" y="2437"/>
                </a:lnTo>
                <a:lnTo>
                  <a:pt x="694" y="2425"/>
                </a:lnTo>
                <a:lnTo>
                  <a:pt x="706" y="2405"/>
                </a:lnTo>
                <a:lnTo>
                  <a:pt x="723" y="2405"/>
                </a:lnTo>
                <a:lnTo>
                  <a:pt x="743" y="2405"/>
                </a:lnTo>
                <a:lnTo>
                  <a:pt x="759" y="2389"/>
                </a:lnTo>
                <a:lnTo>
                  <a:pt x="767" y="2385"/>
                </a:lnTo>
                <a:lnTo>
                  <a:pt x="775" y="2376"/>
                </a:lnTo>
                <a:lnTo>
                  <a:pt x="787" y="2368"/>
                </a:lnTo>
                <a:lnTo>
                  <a:pt x="803" y="2364"/>
                </a:lnTo>
                <a:lnTo>
                  <a:pt x="819" y="2360"/>
                </a:lnTo>
                <a:lnTo>
                  <a:pt x="852" y="2340"/>
                </a:lnTo>
                <a:lnTo>
                  <a:pt x="876" y="2316"/>
                </a:lnTo>
                <a:lnTo>
                  <a:pt x="900" y="2300"/>
                </a:lnTo>
                <a:lnTo>
                  <a:pt x="924" y="2292"/>
                </a:lnTo>
                <a:lnTo>
                  <a:pt x="928" y="2280"/>
                </a:lnTo>
                <a:lnTo>
                  <a:pt x="936" y="2272"/>
                </a:lnTo>
                <a:lnTo>
                  <a:pt x="948" y="2268"/>
                </a:lnTo>
                <a:lnTo>
                  <a:pt x="965" y="2259"/>
                </a:lnTo>
                <a:lnTo>
                  <a:pt x="977" y="2259"/>
                </a:lnTo>
                <a:lnTo>
                  <a:pt x="993" y="2259"/>
                </a:lnTo>
                <a:lnTo>
                  <a:pt x="1005" y="2251"/>
                </a:lnTo>
                <a:lnTo>
                  <a:pt x="1025" y="2243"/>
                </a:lnTo>
                <a:lnTo>
                  <a:pt x="1033" y="2243"/>
                </a:lnTo>
                <a:lnTo>
                  <a:pt x="1045" y="2235"/>
                </a:lnTo>
                <a:lnTo>
                  <a:pt x="1049" y="2231"/>
                </a:lnTo>
                <a:lnTo>
                  <a:pt x="1053" y="2227"/>
                </a:lnTo>
                <a:lnTo>
                  <a:pt x="1061" y="2223"/>
                </a:lnTo>
                <a:lnTo>
                  <a:pt x="1074" y="2219"/>
                </a:lnTo>
                <a:lnTo>
                  <a:pt x="1086" y="2199"/>
                </a:lnTo>
                <a:lnTo>
                  <a:pt x="1106" y="2179"/>
                </a:lnTo>
                <a:lnTo>
                  <a:pt x="1126" y="2171"/>
                </a:lnTo>
                <a:lnTo>
                  <a:pt x="1142" y="2159"/>
                </a:lnTo>
                <a:lnTo>
                  <a:pt x="1150" y="2155"/>
                </a:lnTo>
                <a:lnTo>
                  <a:pt x="1162" y="2151"/>
                </a:lnTo>
                <a:lnTo>
                  <a:pt x="1191" y="2151"/>
                </a:lnTo>
                <a:lnTo>
                  <a:pt x="1207" y="2151"/>
                </a:lnTo>
                <a:lnTo>
                  <a:pt x="1211" y="2155"/>
                </a:lnTo>
                <a:lnTo>
                  <a:pt x="1219" y="2159"/>
                </a:lnTo>
                <a:lnTo>
                  <a:pt x="1227" y="2159"/>
                </a:lnTo>
                <a:lnTo>
                  <a:pt x="1239" y="2159"/>
                </a:lnTo>
                <a:lnTo>
                  <a:pt x="1251" y="2147"/>
                </a:lnTo>
                <a:lnTo>
                  <a:pt x="1263" y="2130"/>
                </a:lnTo>
                <a:lnTo>
                  <a:pt x="1259" y="2098"/>
                </a:lnTo>
                <a:lnTo>
                  <a:pt x="1259" y="2062"/>
                </a:lnTo>
                <a:lnTo>
                  <a:pt x="1243" y="2046"/>
                </a:lnTo>
                <a:lnTo>
                  <a:pt x="1211" y="2021"/>
                </a:lnTo>
                <a:lnTo>
                  <a:pt x="1211" y="2013"/>
                </a:lnTo>
                <a:lnTo>
                  <a:pt x="1211" y="2009"/>
                </a:lnTo>
                <a:lnTo>
                  <a:pt x="1199" y="2001"/>
                </a:lnTo>
                <a:lnTo>
                  <a:pt x="1191" y="1997"/>
                </a:lnTo>
                <a:lnTo>
                  <a:pt x="1174" y="1997"/>
                </a:lnTo>
                <a:lnTo>
                  <a:pt x="1158" y="1997"/>
                </a:lnTo>
                <a:lnTo>
                  <a:pt x="1150" y="1989"/>
                </a:lnTo>
                <a:lnTo>
                  <a:pt x="1146" y="1989"/>
                </a:lnTo>
                <a:lnTo>
                  <a:pt x="1142" y="1977"/>
                </a:lnTo>
                <a:lnTo>
                  <a:pt x="1142" y="1965"/>
                </a:lnTo>
                <a:lnTo>
                  <a:pt x="1138" y="1961"/>
                </a:lnTo>
                <a:lnTo>
                  <a:pt x="1126" y="1913"/>
                </a:lnTo>
                <a:lnTo>
                  <a:pt x="1106" y="1868"/>
                </a:lnTo>
                <a:lnTo>
                  <a:pt x="1094" y="1852"/>
                </a:lnTo>
                <a:lnTo>
                  <a:pt x="1086" y="1828"/>
                </a:lnTo>
                <a:lnTo>
                  <a:pt x="1086" y="1812"/>
                </a:lnTo>
                <a:lnTo>
                  <a:pt x="1086" y="1796"/>
                </a:lnTo>
                <a:lnTo>
                  <a:pt x="1069" y="1763"/>
                </a:lnTo>
                <a:lnTo>
                  <a:pt x="1057" y="1747"/>
                </a:lnTo>
                <a:lnTo>
                  <a:pt x="1049" y="1743"/>
                </a:lnTo>
                <a:lnTo>
                  <a:pt x="1045" y="1743"/>
                </a:lnTo>
                <a:lnTo>
                  <a:pt x="1041" y="1735"/>
                </a:lnTo>
                <a:lnTo>
                  <a:pt x="1041" y="1727"/>
                </a:lnTo>
                <a:lnTo>
                  <a:pt x="1029" y="1723"/>
                </a:lnTo>
                <a:lnTo>
                  <a:pt x="1025" y="1723"/>
                </a:lnTo>
                <a:lnTo>
                  <a:pt x="1021" y="1711"/>
                </a:lnTo>
                <a:lnTo>
                  <a:pt x="1013" y="1707"/>
                </a:lnTo>
                <a:lnTo>
                  <a:pt x="997" y="1687"/>
                </a:lnTo>
                <a:lnTo>
                  <a:pt x="977" y="1670"/>
                </a:lnTo>
                <a:lnTo>
                  <a:pt x="969" y="1658"/>
                </a:lnTo>
                <a:lnTo>
                  <a:pt x="961" y="1646"/>
                </a:lnTo>
                <a:lnTo>
                  <a:pt x="948" y="1638"/>
                </a:lnTo>
                <a:lnTo>
                  <a:pt x="940" y="1630"/>
                </a:lnTo>
                <a:lnTo>
                  <a:pt x="940" y="1622"/>
                </a:lnTo>
                <a:lnTo>
                  <a:pt x="940" y="1618"/>
                </a:lnTo>
                <a:lnTo>
                  <a:pt x="932" y="1614"/>
                </a:lnTo>
                <a:lnTo>
                  <a:pt x="924" y="1606"/>
                </a:lnTo>
                <a:lnTo>
                  <a:pt x="916" y="1598"/>
                </a:lnTo>
                <a:lnTo>
                  <a:pt x="912" y="1590"/>
                </a:lnTo>
                <a:lnTo>
                  <a:pt x="908" y="1582"/>
                </a:lnTo>
                <a:lnTo>
                  <a:pt x="900" y="1570"/>
                </a:lnTo>
                <a:lnTo>
                  <a:pt x="892" y="1562"/>
                </a:lnTo>
                <a:lnTo>
                  <a:pt x="888" y="1553"/>
                </a:lnTo>
                <a:lnTo>
                  <a:pt x="888" y="1517"/>
                </a:lnTo>
                <a:lnTo>
                  <a:pt x="888" y="1481"/>
                </a:lnTo>
                <a:lnTo>
                  <a:pt x="892" y="1465"/>
                </a:lnTo>
                <a:lnTo>
                  <a:pt x="900" y="1449"/>
                </a:lnTo>
                <a:lnTo>
                  <a:pt x="900" y="1440"/>
                </a:lnTo>
                <a:lnTo>
                  <a:pt x="908" y="1436"/>
                </a:lnTo>
                <a:lnTo>
                  <a:pt x="908" y="1396"/>
                </a:lnTo>
                <a:lnTo>
                  <a:pt x="900" y="1360"/>
                </a:lnTo>
                <a:lnTo>
                  <a:pt x="892" y="1360"/>
                </a:lnTo>
                <a:lnTo>
                  <a:pt x="888" y="1364"/>
                </a:lnTo>
                <a:lnTo>
                  <a:pt x="888" y="1356"/>
                </a:lnTo>
                <a:lnTo>
                  <a:pt x="884" y="1348"/>
                </a:lnTo>
                <a:lnTo>
                  <a:pt x="880" y="1344"/>
                </a:lnTo>
                <a:lnTo>
                  <a:pt x="876" y="1340"/>
                </a:lnTo>
                <a:lnTo>
                  <a:pt x="872" y="1323"/>
                </a:lnTo>
                <a:lnTo>
                  <a:pt x="864" y="1311"/>
                </a:lnTo>
                <a:lnTo>
                  <a:pt x="860" y="1303"/>
                </a:lnTo>
                <a:lnTo>
                  <a:pt x="856" y="1295"/>
                </a:lnTo>
                <a:lnTo>
                  <a:pt x="852" y="1279"/>
                </a:lnTo>
                <a:lnTo>
                  <a:pt x="848" y="1271"/>
                </a:lnTo>
                <a:lnTo>
                  <a:pt x="836" y="1259"/>
                </a:lnTo>
                <a:lnTo>
                  <a:pt x="827" y="1255"/>
                </a:lnTo>
                <a:lnTo>
                  <a:pt x="827" y="1235"/>
                </a:lnTo>
                <a:lnTo>
                  <a:pt x="823" y="1219"/>
                </a:lnTo>
                <a:lnTo>
                  <a:pt x="819" y="1211"/>
                </a:lnTo>
                <a:lnTo>
                  <a:pt x="811" y="1202"/>
                </a:lnTo>
                <a:lnTo>
                  <a:pt x="807" y="1182"/>
                </a:lnTo>
                <a:lnTo>
                  <a:pt x="803" y="1154"/>
                </a:lnTo>
                <a:lnTo>
                  <a:pt x="799" y="1142"/>
                </a:lnTo>
                <a:lnTo>
                  <a:pt x="795" y="1130"/>
                </a:lnTo>
                <a:lnTo>
                  <a:pt x="795" y="1122"/>
                </a:lnTo>
                <a:lnTo>
                  <a:pt x="795" y="1110"/>
                </a:lnTo>
                <a:lnTo>
                  <a:pt x="787" y="1110"/>
                </a:lnTo>
                <a:lnTo>
                  <a:pt x="771" y="1106"/>
                </a:lnTo>
                <a:lnTo>
                  <a:pt x="767" y="1077"/>
                </a:lnTo>
                <a:lnTo>
                  <a:pt x="759" y="1053"/>
                </a:lnTo>
                <a:lnTo>
                  <a:pt x="759" y="1033"/>
                </a:lnTo>
                <a:lnTo>
                  <a:pt x="759" y="1017"/>
                </a:lnTo>
                <a:lnTo>
                  <a:pt x="767" y="997"/>
                </a:lnTo>
                <a:lnTo>
                  <a:pt x="775" y="985"/>
                </a:lnTo>
                <a:lnTo>
                  <a:pt x="783" y="977"/>
                </a:lnTo>
                <a:lnTo>
                  <a:pt x="787" y="977"/>
                </a:lnTo>
                <a:lnTo>
                  <a:pt x="787" y="968"/>
                </a:lnTo>
                <a:lnTo>
                  <a:pt x="787" y="964"/>
                </a:lnTo>
                <a:lnTo>
                  <a:pt x="787" y="940"/>
                </a:lnTo>
                <a:lnTo>
                  <a:pt x="787" y="908"/>
                </a:lnTo>
                <a:lnTo>
                  <a:pt x="799" y="896"/>
                </a:lnTo>
                <a:lnTo>
                  <a:pt x="803" y="884"/>
                </a:lnTo>
                <a:lnTo>
                  <a:pt x="819" y="843"/>
                </a:lnTo>
                <a:lnTo>
                  <a:pt x="823" y="827"/>
                </a:lnTo>
                <a:lnTo>
                  <a:pt x="827" y="815"/>
                </a:lnTo>
                <a:lnTo>
                  <a:pt x="827" y="795"/>
                </a:lnTo>
                <a:lnTo>
                  <a:pt x="827" y="775"/>
                </a:lnTo>
                <a:lnTo>
                  <a:pt x="827" y="751"/>
                </a:lnTo>
                <a:lnTo>
                  <a:pt x="811" y="734"/>
                </a:lnTo>
                <a:lnTo>
                  <a:pt x="799" y="718"/>
                </a:lnTo>
                <a:lnTo>
                  <a:pt x="767" y="706"/>
                </a:lnTo>
                <a:lnTo>
                  <a:pt x="739" y="698"/>
                </a:lnTo>
                <a:lnTo>
                  <a:pt x="674" y="698"/>
                </a:lnTo>
                <a:lnTo>
                  <a:pt x="606" y="694"/>
                </a:lnTo>
                <a:lnTo>
                  <a:pt x="557" y="702"/>
                </a:lnTo>
                <a:lnTo>
                  <a:pt x="537" y="702"/>
                </a:lnTo>
                <a:lnTo>
                  <a:pt x="525" y="702"/>
                </a:lnTo>
                <a:lnTo>
                  <a:pt x="517" y="698"/>
                </a:lnTo>
                <a:lnTo>
                  <a:pt x="501" y="698"/>
                </a:lnTo>
                <a:lnTo>
                  <a:pt x="485" y="698"/>
                </a:lnTo>
                <a:lnTo>
                  <a:pt x="476" y="706"/>
                </a:lnTo>
                <a:lnTo>
                  <a:pt x="464" y="710"/>
                </a:lnTo>
                <a:lnTo>
                  <a:pt x="464" y="751"/>
                </a:lnTo>
                <a:lnTo>
                  <a:pt x="464" y="795"/>
                </a:lnTo>
                <a:lnTo>
                  <a:pt x="440" y="815"/>
                </a:lnTo>
                <a:lnTo>
                  <a:pt x="428" y="831"/>
                </a:lnTo>
                <a:lnTo>
                  <a:pt x="400" y="831"/>
                </a:lnTo>
                <a:lnTo>
                  <a:pt x="368" y="831"/>
                </a:lnTo>
                <a:lnTo>
                  <a:pt x="355" y="831"/>
                </a:lnTo>
                <a:lnTo>
                  <a:pt x="343" y="831"/>
                </a:lnTo>
                <a:lnTo>
                  <a:pt x="343" y="827"/>
                </a:lnTo>
                <a:lnTo>
                  <a:pt x="335" y="827"/>
                </a:lnTo>
                <a:lnTo>
                  <a:pt x="327" y="827"/>
                </a:lnTo>
                <a:lnTo>
                  <a:pt x="319" y="827"/>
                </a:lnTo>
                <a:lnTo>
                  <a:pt x="299" y="835"/>
                </a:lnTo>
                <a:lnTo>
                  <a:pt x="295" y="847"/>
                </a:lnTo>
                <a:lnTo>
                  <a:pt x="295" y="851"/>
                </a:lnTo>
                <a:lnTo>
                  <a:pt x="299" y="855"/>
                </a:lnTo>
                <a:lnTo>
                  <a:pt x="287" y="855"/>
                </a:lnTo>
                <a:lnTo>
                  <a:pt x="267" y="855"/>
                </a:lnTo>
                <a:lnTo>
                  <a:pt x="267" y="835"/>
                </a:lnTo>
                <a:lnTo>
                  <a:pt x="267" y="823"/>
                </a:lnTo>
                <a:lnTo>
                  <a:pt x="263" y="815"/>
                </a:lnTo>
                <a:lnTo>
                  <a:pt x="263" y="811"/>
                </a:lnTo>
                <a:lnTo>
                  <a:pt x="255" y="811"/>
                </a:lnTo>
                <a:lnTo>
                  <a:pt x="255" y="795"/>
                </a:lnTo>
                <a:lnTo>
                  <a:pt x="263" y="775"/>
                </a:lnTo>
                <a:lnTo>
                  <a:pt x="271" y="771"/>
                </a:lnTo>
                <a:lnTo>
                  <a:pt x="283" y="759"/>
                </a:lnTo>
                <a:lnTo>
                  <a:pt x="299" y="755"/>
                </a:lnTo>
                <a:lnTo>
                  <a:pt x="315" y="751"/>
                </a:lnTo>
                <a:lnTo>
                  <a:pt x="327" y="751"/>
                </a:lnTo>
                <a:lnTo>
                  <a:pt x="347" y="751"/>
                </a:lnTo>
                <a:lnTo>
                  <a:pt x="355" y="747"/>
                </a:lnTo>
                <a:lnTo>
                  <a:pt x="368" y="734"/>
                </a:lnTo>
                <a:lnTo>
                  <a:pt x="368" y="730"/>
                </a:lnTo>
                <a:lnTo>
                  <a:pt x="368" y="718"/>
                </a:lnTo>
                <a:lnTo>
                  <a:pt x="364" y="710"/>
                </a:lnTo>
                <a:lnTo>
                  <a:pt x="319" y="682"/>
                </a:lnTo>
                <a:lnTo>
                  <a:pt x="291" y="658"/>
                </a:lnTo>
                <a:lnTo>
                  <a:pt x="279" y="654"/>
                </a:lnTo>
                <a:lnTo>
                  <a:pt x="267" y="650"/>
                </a:lnTo>
                <a:lnTo>
                  <a:pt x="218" y="646"/>
                </a:lnTo>
                <a:lnTo>
                  <a:pt x="174" y="634"/>
                </a:lnTo>
                <a:lnTo>
                  <a:pt x="150" y="630"/>
                </a:lnTo>
                <a:lnTo>
                  <a:pt x="126" y="621"/>
                </a:lnTo>
                <a:lnTo>
                  <a:pt x="121" y="617"/>
                </a:lnTo>
                <a:lnTo>
                  <a:pt x="109" y="617"/>
                </a:lnTo>
                <a:lnTo>
                  <a:pt x="97" y="613"/>
                </a:lnTo>
                <a:lnTo>
                  <a:pt x="25" y="613"/>
                </a:lnTo>
                <a:lnTo>
                  <a:pt x="9" y="613"/>
                </a:lnTo>
                <a:lnTo>
                  <a:pt x="9" y="605"/>
                </a:lnTo>
                <a:lnTo>
                  <a:pt x="0" y="589"/>
                </a:lnTo>
                <a:lnTo>
                  <a:pt x="13" y="569"/>
                </a:lnTo>
                <a:lnTo>
                  <a:pt x="17" y="549"/>
                </a:lnTo>
                <a:lnTo>
                  <a:pt x="37" y="533"/>
                </a:lnTo>
                <a:lnTo>
                  <a:pt x="49" y="517"/>
                </a:lnTo>
                <a:lnTo>
                  <a:pt x="101" y="517"/>
                </a:lnTo>
                <a:lnTo>
                  <a:pt x="154" y="517"/>
                </a:lnTo>
                <a:lnTo>
                  <a:pt x="158" y="525"/>
                </a:lnTo>
                <a:lnTo>
                  <a:pt x="162" y="529"/>
                </a:lnTo>
                <a:lnTo>
                  <a:pt x="247" y="549"/>
                </a:lnTo>
                <a:lnTo>
                  <a:pt x="267" y="549"/>
                </a:lnTo>
                <a:lnTo>
                  <a:pt x="303" y="553"/>
                </a:lnTo>
                <a:lnTo>
                  <a:pt x="343" y="553"/>
                </a:lnTo>
                <a:lnTo>
                  <a:pt x="384" y="569"/>
                </a:lnTo>
                <a:lnTo>
                  <a:pt x="428" y="577"/>
                </a:lnTo>
                <a:lnTo>
                  <a:pt x="432" y="577"/>
                </a:lnTo>
                <a:lnTo>
                  <a:pt x="436" y="581"/>
                </a:lnTo>
                <a:lnTo>
                  <a:pt x="444" y="585"/>
                </a:lnTo>
                <a:lnTo>
                  <a:pt x="452" y="585"/>
                </a:lnTo>
                <a:lnTo>
                  <a:pt x="529" y="589"/>
                </a:lnTo>
                <a:lnTo>
                  <a:pt x="553" y="597"/>
                </a:lnTo>
                <a:lnTo>
                  <a:pt x="557" y="601"/>
                </a:lnTo>
                <a:lnTo>
                  <a:pt x="577" y="601"/>
                </a:lnTo>
                <a:lnTo>
                  <a:pt x="593" y="605"/>
                </a:lnTo>
                <a:lnTo>
                  <a:pt x="614" y="609"/>
                </a:lnTo>
                <a:lnTo>
                  <a:pt x="634" y="613"/>
                </a:lnTo>
                <a:lnTo>
                  <a:pt x="634" y="617"/>
                </a:lnTo>
                <a:lnTo>
                  <a:pt x="634" y="626"/>
                </a:lnTo>
                <a:lnTo>
                  <a:pt x="642" y="626"/>
                </a:lnTo>
                <a:lnTo>
                  <a:pt x="654" y="626"/>
                </a:lnTo>
                <a:lnTo>
                  <a:pt x="666" y="630"/>
                </a:lnTo>
                <a:lnTo>
                  <a:pt x="682" y="634"/>
                </a:lnTo>
                <a:lnTo>
                  <a:pt x="731" y="642"/>
                </a:lnTo>
                <a:lnTo>
                  <a:pt x="775" y="642"/>
                </a:lnTo>
                <a:lnTo>
                  <a:pt x="787" y="646"/>
                </a:lnTo>
                <a:lnTo>
                  <a:pt x="836" y="650"/>
                </a:lnTo>
                <a:lnTo>
                  <a:pt x="880" y="650"/>
                </a:lnTo>
                <a:lnTo>
                  <a:pt x="892" y="650"/>
                </a:lnTo>
                <a:lnTo>
                  <a:pt x="912" y="646"/>
                </a:lnTo>
                <a:lnTo>
                  <a:pt x="916" y="642"/>
                </a:lnTo>
                <a:lnTo>
                  <a:pt x="932" y="634"/>
                </a:lnTo>
                <a:lnTo>
                  <a:pt x="953" y="634"/>
                </a:lnTo>
                <a:lnTo>
                  <a:pt x="977" y="634"/>
                </a:lnTo>
                <a:lnTo>
                  <a:pt x="997" y="617"/>
                </a:lnTo>
                <a:lnTo>
                  <a:pt x="1005" y="605"/>
                </a:lnTo>
                <a:lnTo>
                  <a:pt x="1013" y="605"/>
                </a:lnTo>
                <a:lnTo>
                  <a:pt x="1033" y="605"/>
                </a:lnTo>
                <a:lnTo>
                  <a:pt x="1053" y="605"/>
                </a:lnTo>
                <a:lnTo>
                  <a:pt x="1057" y="605"/>
                </a:lnTo>
                <a:lnTo>
                  <a:pt x="1069" y="609"/>
                </a:lnTo>
                <a:lnTo>
                  <a:pt x="1069" y="621"/>
                </a:lnTo>
                <a:lnTo>
                  <a:pt x="1069" y="642"/>
                </a:lnTo>
                <a:lnTo>
                  <a:pt x="1053" y="662"/>
                </a:lnTo>
                <a:lnTo>
                  <a:pt x="1041" y="682"/>
                </a:lnTo>
                <a:lnTo>
                  <a:pt x="1033" y="710"/>
                </a:lnTo>
                <a:lnTo>
                  <a:pt x="1025" y="730"/>
                </a:lnTo>
                <a:lnTo>
                  <a:pt x="1021" y="734"/>
                </a:lnTo>
                <a:lnTo>
                  <a:pt x="1013" y="734"/>
                </a:lnTo>
                <a:lnTo>
                  <a:pt x="1001" y="759"/>
                </a:lnTo>
                <a:lnTo>
                  <a:pt x="993" y="787"/>
                </a:lnTo>
                <a:lnTo>
                  <a:pt x="977" y="795"/>
                </a:lnTo>
                <a:lnTo>
                  <a:pt x="977" y="815"/>
                </a:lnTo>
                <a:lnTo>
                  <a:pt x="977" y="831"/>
                </a:lnTo>
                <a:lnTo>
                  <a:pt x="965" y="851"/>
                </a:lnTo>
                <a:lnTo>
                  <a:pt x="944" y="872"/>
                </a:lnTo>
                <a:lnTo>
                  <a:pt x="940" y="876"/>
                </a:lnTo>
                <a:lnTo>
                  <a:pt x="932" y="884"/>
                </a:lnTo>
                <a:lnTo>
                  <a:pt x="932" y="896"/>
                </a:lnTo>
                <a:lnTo>
                  <a:pt x="932" y="904"/>
                </a:lnTo>
                <a:lnTo>
                  <a:pt x="940" y="904"/>
                </a:lnTo>
                <a:lnTo>
                  <a:pt x="953" y="908"/>
                </a:lnTo>
                <a:lnTo>
                  <a:pt x="953" y="916"/>
                </a:lnTo>
                <a:lnTo>
                  <a:pt x="953" y="924"/>
                </a:lnTo>
                <a:lnTo>
                  <a:pt x="944" y="928"/>
                </a:lnTo>
                <a:lnTo>
                  <a:pt x="932" y="936"/>
                </a:lnTo>
                <a:lnTo>
                  <a:pt x="916" y="948"/>
                </a:lnTo>
                <a:lnTo>
                  <a:pt x="908" y="964"/>
                </a:lnTo>
                <a:lnTo>
                  <a:pt x="908" y="968"/>
                </a:lnTo>
                <a:lnTo>
                  <a:pt x="908" y="977"/>
                </a:lnTo>
                <a:lnTo>
                  <a:pt x="912" y="993"/>
                </a:lnTo>
                <a:lnTo>
                  <a:pt x="916" y="1005"/>
                </a:lnTo>
                <a:lnTo>
                  <a:pt x="924" y="1017"/>
                </a:lnTo>
                <a:lnTo>
                  <a:pt x="928" y="1033"/>
                </a:lnTo>
                <a:lnTo>
                  <a:pt x="932" y="1073"/>
                </a:lnTo>
                <a:lnTo>
                  <a:pt x="932" y="1114"/>
                </a:lnTo>
                <a:lnTo>
                  <a:pt x="936" y="1118"/>
                </a:lnTo>
                <a:lnTo>
                  <a:pt x="940" y="1122"/>
                </a:lnTo>
                <a:lnTo>
                  <a:pt x="944" y="1130"/>
                </a:lnTo>
                <a:lnTo>
                  <a:pt x="948" y="1142"/>
                </a:lnTo>
                <a:lnTo>
                  <a:pt x="948" y="1174"/>
                </a:lnTo>
                <a:lnTo>
                  <a:pt x="948" y="1206"/>
                </a:lnTo>
                <a:lnTo>
                  <a:pt x="948" y="1223"/>
                </a:lnTo>
                <a:lnTo>
                  <a:pt x="944" y="1239"/>
                </a:lnTo>
                <a:lnTo>
                  <a:pt x="953" y="1247"/>
                </a:lnTo>
                <a:lnTo>
                  <a:pt x="961" y="1259"/>
                </a:lnTo>
                <a:lnTo>
                  <a:pt x="965" y="1259"/>
                </a:lnTo>
                <a:lnTo>
                  <a:pt x="965" y="1271"/>
                </a:lnTo>
                <a:lnTo>
                  <a:pt x="977" y="1275"/>
                </a:lnTo>
                <a:lnTo>
                  <a:pt x="977" y="1279"/>
                </a:lnTo>
                <a:lnTo>
                  <a:pt x="993" y="1311"/>
                </a:lnTo>
                <a:lnTo>
                  <a:pt x="1001" y="1328"/>
                </a:lnTo>
                <a:lnTo>
                  <a:pt x="1001" y="1372"/>
                </a:lnTo>
                <a:lnTo>
                  <a:pt x="1001" y="1424"/>
                </a:lnTo>
                <a:lnTo>
                  <a:pt x="1013" y="1436"/>
                </a:lnTo>
                <a:lnTo>
                  <a:pt x="1033" y="1449"/>
                </a:lnTo>
                <a:lnTo>
                  <a:pt x="1033" y="1457"/>
                </a:lnTo>
                <a:lnTo>
                  <a:pt x="1041" y="1465"/>
                </a:lnTo>
                <a:lnTo>
                  <a:pt x="1049" y="1477"/>
                </a:lnTo>
                <a:lnTo>
                  <a:pt x="1057" y="1481"/>
                </a:lnTo>
                <a:lnTo>
                  <a:pt x="1061" y="1493"/>
                </a:lnTo>
                <a:lnTo>
                  <a:pt x="1061" y="1509"/>
                </a:lnTo>
                <a:lnTo>
                  <a:pt x="1069" y="1541"/>
                </a:lnTo>
                <a:lnTo>
                  <a:pt x="1069" y="1574"/>
                </a:lnTo>
                <a:lnTo>
                  <a:pt x="1078" y="1590"/>
                </a:lnTo>
                <a:lnTo>
                  <a:pt x="1082" y="1598"/>
                </a:lnTo>
                <a:lnTo>
                  <a:pt x="1086" y="1602"/>
                </a:lnTo>
                <a:lnTo>
                  <a:pt x="1094" y="1606"/>
                </a:lnTo>
                <a:lnTo>
                  <a:pt x="1094" y="1614"/>
                </a:lnTo>
                <a:lnTo>
                  <a:pt x="1094" y="1618"/>
                </a:lnTo>
                <a:lnTo>
                  <a:pt x="1098" y="1622"/>
                </a:lnTo>
                <a:lnTo>
                  <a:pt x="1106" y="1626"/>
                </a:lnTo>
                <a:lnTo>
                  <a:pt x="1110" y="1638"/>
                </a:lnTo>
                <a:lnTo>
                  <a:pt x="1110" y="1646"/>
                </a:lnTo>
                <a:lnTo>
                  <a:pt x="1114" y="1650"/>
                </a:lnTo>
                <a:lnTo>
                  <a:pt x="1122" y="1654"/>
                </a:lnTo>
                <a:lnTo>
                  <a:pt x="1122" y="1670"/>
                </a:lnTo>
                <a:lnTo>
                  <a:pt x="1126" y="1691"/>
                </a:lnTo>
                <a:lnTo>
                  <a:pt x="1126" y="1699"/>
                </a:lnTo>
                <a:lnTo>
                  <a:pt x="1130" y="1707"/>
                </a:lnTo>
                <a:lnTo>
                  <a:pt x="1138" y="1711"/>
                </a:lnTo>
                <a:lnTo>
                  <a:pt x="1146" y="1723"/>
                </a:lnTo>
                <a:lnTo>
                  <a:pt x="1162" y="1727"/>
                </a:lnTo>
                <a:lnTo>
                  <a:pt x="1195" y="1735"/>
                </a:lnTo>
                <a:lnTo>
                  <a:pt x="1195" y="1743"/>
                </a:lnTo>
                <a:lnTo>
                  <a:pt x="1199" y="1743"/>
                </a:lnTo>
                <a:lnTo>
                  <a:pt x="1207" y="1779"/>
                </a:lnTo>
                <a:lnTo>
                  <a:pt x="1207" y="1783"/>
                </a:lnTo>
                <a:lnTo>
                  <a:pt x="1235" y="1791"/>
                </a:lnTo>
                <a:lnTo>
                  <a:pt x="1255" y="1791"/>
                </a:lnTo>
                <a:lnTo>
                  <a:pt x="1259" y="1796"/>
                </a:lnTo>
                <a:lnTo>
                  <a:pt x="1263" y="1796"/>
                </a:lnTo>
                <a:lnTo>
                  <a:pt x="1263" y="1804"/>
                </a:lnTo>
                <a:lnTo>
                  <a:pt x="1263" y="1816"/>
                </a:lnTo>
                <a:lnTo>
                  <a:pt x="1259" y="1820"/>
                </a:lnTo>
                <a:lnTo>
                  <a:pt x="1255" y="1824"/>
                </a:lnTo>
                <a:lnTo>
                  <a:pt x="1255" y="1828"/>
                </a:lnTo>
                <a:lnTo>
                  <a:pt x="1259" y="1832"/>
                </a:lnTo>
                <a:lnTo>
                  <a:pt x="1263" y="1844"/>
                </a:lnTo>
                <a:lnTo>
                  <a:pt x="1299" y="1860"/>
                </a:lnTo>
                <a:lnTo>
                  <a:pt x="1308" y="1864"/>
                </a:lnTo>
                <a:lnTo>
                  <a:pt x="1324" y="1868"/>
                </a:lnTo>
                <a:lnTo>
                  <a:pt x="1340" y="1872"/>
                </a:lnTo>
                <a:lnTo>
                  <a:pt x="1344" y="1876"/>
                </a:lnTo>
                <a:lnTo>
                  <a:pt x="1352" y="1876"/>
                </a:lnTo>
                <a:lnTo>
                  <a:pt x="1356" y="1876"/>
                </a:lnTo>
                <a:lnTo>
                  <a:pt x="1360" y="1872"/>
                </a:lnTo>
                <a:lnTo>
                  <a:pt x="1368" y="1868"/>
                </a:lnTo>
                <a:lnTo>
                  <a:pt x="1400" y="1868"/>
                </a:lnTo>
                <a:lnTo>
                  <a:pt x="1437" y="1864"/>
                </a:lnTo>
                <a:lnTo>
                  <a:pt x="1445" y="1832"/>
                </a:lnTo>
                <a:lnTo>
                  <a:pt x="1453" y="1775"/>
                </a:lnTo>
                <a:lnTo>
                  <a:pt x="1457" y="1755"/>
                </a:lnTo>
                <a:lnTo>
                  <a:pt x="1457" y="1731"/>
                </a:lnTo>
                <a:lnTo>
                  <a:pt x="1441" y="1711"/>
                </a:lnTo>
                <a:lnTo>
                  <a:pt x="1437" y="1707"/>
                </a:lnTo>
                <a:lnTo>
                  <a:pt x="1429" y="1707"/>
                </a:lnTo>
                <a:lnTo>
                  <a:pt x="1416" y="1699"/>
                </a:lnTo>
                <a:lnTo>
                  <a:pt x="1404" y="1699"/>
                </a:lnTo>
                <a:lnTo>
                  <a:pt x="1392" y="1699"/>
                </a:lnTo>
                <a:lnTo>
                  <a:pt x="1392" y="1707"/>
                </a:lnTo>
                <a:lnTo>
                  <a:pt x="1388" y="1707"/>
                </a:lnTo>
                <a:lnTo>
                  <a:pt x="1364" y="1707"/>
                </a:lnTo>
                <a:lnTo>
                  <a:pt x="1340" y="1707"/>
                </a:lnTo>
                <a:lnTo>
                  <a:pt x="1328" y="1695"/>
                </a:lnTo>
                <a:lnTo>
                  <a:pt x="1312" y="1687"/>
                </a:lnTo>
                <a:lnTo>
                  <a:pt x="1312" y="1658"/>
                </a:lnTo>
                <a:lnTo>
                  <a:pt x="1312" y="1630"/>
                </a:lnTo>
                <a:lnTo>
                  <a:pt x="1320" y="1622"/>
                </a:lnTo>
                <a:lnTo>
                  <a:pt x="1324" y="1614"/>
                </a:lnTo>
                <a:lnTo>
                  <a:pt x="1324" y="1594"/>
                </a:lnTo>
                <a:lnTo>
                  <a:pt x="1328" y="1566"/>
                </a:lnTo>
                <a:lnTo>
                  <a:pt x="1324" y="1566"/>
                </a:lnTo>
                <a:lnTo>
                  <a:pt x="1312" y="1562"/>
                </a:lnTo>
                <a:lnTo>
                  <a:pt x="1308" y="1549"/>
                </a:lnTo>
                <a:lnTo>
                  <a:pt x="1303" y="1537"/>
                </a:lnTo>
                <a:lnTo>
                  <a:pt x="1303" y="1509"/>
                </a:lnTo>
                <a:lnTo>
                  <a:pt x="1303" y="1493"/>
                </a:lnTo>
                <a:lnTo>
                  <a:pt x="1308" y="1489"/>
                </a:lnTo>
                <a:lnTo>
                  <a:pt x="1312" y="1481"/>
                </a:lnTo>
                <a:lnTo>
                  <a:pt x="1312" y="1465"/>
                </a:lnTo>
                <a:lnTo>
                  <a:pt x="1312" y="1449"/>
                </a:lnTo>
                <a:lnTo>
                  <a:pt x="1308" y="1449"/>
                </a:lnTo>
                <a:lnTo>
                  <a:pt x="1303" y="1445"/>
                </a:lnTo>
                <a:lnTo>
                  <a:pt x="1291" y="1424"/>
                </a:lnTo>
                <a:lnTo>
                  <a:pt x="1283" y="1408"/>
                </a:lnTo>
                <a:lnTo>
                  <a:pt x="1279" y="1400"/>
                </a:lnTo>
                <a:lnTo>
                  <a:pt x="1275" y="1392"/>
                </a:lnTo>
                <a:lnTo>
                  <a:pt x="1275" y="1352"/>
                </a:lnTo>
                <a:lnTo>
                  <a:pt x="1279" y="1340"/>
                </a:lnTo>
                <a:lnTo>
                  <a:pt x="1287" y="1332"/>
                </a:lnTo>
                <a:lnTo>
                  <a:pt x="1303" y="1323"/>
                </a:lnTo>
                <a:lnTo>
                  <a:pt x="1312" y="1307"/>
                </a:lnTo>
                <a:lnTo>
                  <a:pt x="1328" y="1291"/>
                </a:lnTo>
                <a:lnTo>
                  <a:pt x="1344" y="1291"/>
                </a:lnTo>
                <a:lnTo>
                  <a:pt x="1364" y="1291"/>
                </a:lnTo>
                <a:lnTo>
                  <a:pt x="1364" y="1315"/>
                </a:lnTo>
                <a:lnTo>
                  <a:pt x="1364" y="1340"/>
                </a:lnTo>
                <a:lnTo>
                  <a:pt x="1360" y="1344"/>
                </a:lnTo>
                <a:lnTo>
                  <a:pt x="1360" y="1360"/>
                </a:lnTo>
                <a:lnTo>
                  <a:pt x="1360" y="1376"/>
                </a:lnTo>
                <a:lnTo>
                  <a:pt x="1364" y="1388"/>
                </a:lnTo>
                <a:lnTo>
                  <a:pt x="1364" y="1392"/>
                </a:lnTo>
                <a:lnTo>
                  <a:pt x="1376" y="1400"/>
                </a:lnTo>
                <a:lnTo>
                  <a:pt x="1384" y="1408"/>
                </a:lnTo>
                <a:lnTo>
                  <a:pt x="1388" y="1412"/>
                </a:lnTo>
                <a:lnTo>
                  <a:pt x="1392" y="1424"/>
                </a:lnTo>
                <a:lnTo>
                  <a:pt x="1392" y="1440"/>
                </a:lnTo>
                <a:lnTo>
                  <a:pt x="1396" y="1453"/>
                </a:lnTo>
                <a:lnTo>
                  <a:pt x="1400" y="1465"/>
                </a:lnTo>
                <a:lnTo>
                  <a:pt x="1412" y="1481"/>
                </a:lnTo>
                <a:lnTo>
                  <a:pt x="1416" y="1501"/>
                </a:lnTo>
                <a:lnTo>
                  <a:pt x="1429" y="1517"/>
                </a:lnTo>
                <a:lnTo>
                  <a:pt x="1433" y="1525"/>
                </a:lnTo>
                <a:lnTo>
                  <a:pt x="1441" y="1533"/>
                </a:lnTo>
                <a:lnTo>
                  <a:pt x="1445" y="1541"/>
                </a:lnTo>
                <a:lnTo>
                  <a:pt x="1449" y="1553"/>
                </a:lnTo>
                <a:lnTo>
                  <a:pt x="1465" y="1562"/>
                </a:lnTo>
                <a:lnTo>
                  <a:pt x="1473" y="1570"/>
                </a:lnTo>
                <a:lnTo>
                  <a:pt x="1477" y="1602"/>
                </a:lnTo>
                <a:lnTo>
                  <a:pt x="1481" y="1618"/>
                </a:lnTo>
                <a:lnTo>
                  <a:pt x="1493" y="1626"/>
                </a:lnTo>
                <a:lnTo>
                  <a:pt x="1501" y="1638"/>
                </a:lnTo>
                <a:lnTo>
                  <a:pt x="1509" y="1642"/>
                </a:lnTo>
                <a:lnTo>
                  <a:pt x="1525" y="1646"/>
                </a:lnTo>
                <a:lnTo>
                  <a:pt x="1578" y="1646"/>
                </a:lnTo>
                <a:lnTo>
                  <a:pt x="1630" y="1650"/>
                </a:lnTo>
                <a:lnTo>
                  <a:pt x="1634" y="1646"/>
                </a:lnTo>
                <a:lnTo>
                  <a:pt x="1658" y="1642"/>
                </a:lnTo>
                <a:lnTo>
                  <a:pt x="1679" y="1638"/>
                </a:lnTo>
                <a:lnTo>
                  <a:pt x="1703" y="1618"/>
                </a:lnTo>
                <a:lnTo>
                  <a:pt x="1731" y="1606"/>
                </a:lnTo>
                <a:lnTo>
                  <a:pt x="1743" y="1598"/>
                </a:lnTo>
                <a:lnTo>
                  <a:pt x="1743" y="1590"/>
                </a:lnTo>
                <a:lnTo>
                  <a:pt x="1767" y="1582"/>
                </a:lnTo>
                <a:lnTo>
                  <a:pt x="1780" y="1574"/>
                </a:lnTo>
                <a:lnTo>
                  <a:pt x="1828" y="1574"/>
                </a:lnTo>
                <a:lnTo>
                  <a:pt x="1872" y="1574"/>
                </a:lnTo>
                <a:lnTo>
                  <a:pt x="1884" y="1574"/>
                </a:lnTo>
                <a:lnTo>
                  <a:pt x="1917" y="1578"/>
                </a:lnTo>
                <a:lnTo>
                  <a:pt x="1933" y="1598"/>
                </a:lnTo>
                <a:lnTo>
                  <a:pt x="1949" y="1614"/>
                </a:lnTo>
                <a:lnTo>
                  <a:pt x="1953" y="1618"/>
                </a:lnTo>
                <a:lnTo>
                  <a:pt x="1957" y="1622"/>
                </a:lnTo>
                <a:lnTo>
                  <a:pt x="1969" y="1638"/>
                </a:lnTo>
                <a:lnTo>
                  <a:pt x="1973" y="1646"/>
                </a:lnTo>
                <a:lnTo>
                  <a:pt x="1981" y="1650"/>
                </a:lnTo>
                <a:lnTo>
                  <a:pt x="1985" y="1654"/>
                </a:lnTo>
                <a:lnTo>
                  <a:pt x="1989" y="1658"/>
                </a:lnTo>
                <a:lnTo>
                  <a:pt x="2001" y="1666"/>
                </a:lnTo>
                <a:lnTo>
                  <a:pt x="2009" y="1670"/>
                </a:lnTo>
                <a:lnTo>
                  <a:pt x="2026" y="1683"/>
                </a:lnTo>
                <a:lnTo>
                  <a:pt x="2078" y="1683"/>
                </a:lnTo>
                <a:lnTo>
                  <a:pt x="2126" y="1683"/>
                </a:lnTo>
                <a:lnTo>
                  <a:pt x="2147" y="1670"/>
                </a:lnTo>
                <a:lnTo>
                  <a:pt x="2171" y="1662"/>
                </a:lnTo>
                <a:lnTo>
                  <a:pt x="2175" y="1666"/>
                </a:lnTo>
                <a:lnTo>
                  <a:pt x="2183" y="1666"/>
                </a:lnTo>
                <a:lnTo>
                  <a:pt x="2191" y="1662"/>
                </a:lnTo>
                <a:lnTo>
                  <a:pt x="2183" y="1658"/>
                </a:lnTo>
                <a:lnTo>
                  <a:pt x="2183" y="1654"/>
                </a:lnTo>
                <a:lnTo>
                  <a:pt x="2191" y="1654"/>
                </a:lnTo>
                <a:lnTo>
                  <a:pt x="2199" y="1650"/>
                </a:lnTo>
                <a:lnTo>
                  <a:pt x="2207" y="1650"/>
                </a:lnTo>
                <a:lnTo>
                  <a:pt x="2219" y="1646"/>
                </a:lnTo>
                <a:lnTo>
                  <a:pt x="2227" y="1638"/>
                </a:lnTo>
                <a:lnTo>
                  <a:pt x="2235" y="1626"/>
                </a:lnTo>
                <a:lnTo>
                  <a:pt x="2243" y="1618"/>
                </a:lnTo>
                <a:lnTo>
                  <a:pt x="2256" y="1602"/>
                </a:lnTo>
                <a:lnTo>
                  <a:pt x="2260" y="1598"/>
                </a:lnTo>
                <a:lnTo>
                  <a:pt x="2260" y="1570"/>
                </a:lnTo>
                <a:lnTo>
                  <a:pt x="2268" y="1549"/>
                </a:lnTo>
                <a:lnTo>
                  <a:pt x="2272" y="1541"/>
                </a:lnTo>
                <a:lnTo>
                  <a:pt x="2276" y="1537"/>
                </a:lnTo>
                <a:lnTo>
                  <a:pt x="2280" y="1509"/>
                </a:lnTo>
                <a:lnTo>
                  <a:pt x="2280" y="1481"/>
                </a:lnTo>
                <a:lnTo>
                  <a:pt x="2284" y="1473"/>
                </a:lnTo>
                <a:lnTo>
                  <a:pt x="2288" y="1457"/>
                </a:lnTo>
                <a:lnTo>
                  <a:pt x="2356" y="1449"/>
                </a:lnTo>
                <a:lnTo>
                  <a:pt x="2385" y="1449"/>
                </a:lnTo>
                <a:lnTo>
                  <a:pt x="2421" y="1457"/>
                </a:lnTo>
                <a:lnTo>
                  <a:pt x="2453" y="1473"/>
                </a:lnTo>
                <a:lnTo>
                  <a:pt x="2481" y="1473"/>
                </a:lnTo>
                <a:lnTo>
                  <a:pt x="2506" y="1473"/>
                </a:lnTo>
                <a:lnTo>
                  <a:pt x="2510" y="1481"/>
                </a:lnTo>
                <a:lnTo>
                  <a:pt x="2514" y="1485"/>
                </a:lnTo>
                <a:lnTo>
                  <a:pt x="2562" y="1501"/>
                </a:lnTo>
                <a:lnTo>
                  <a:pt x="2590" y="1513"/>
                </a:lnTo>
                <a:lnTo>
                  <a:pt x="2607" y="1521"/>
                </a:lnTo>
                <a:lnTo>
                  <a:pt x="2619" y="1529"/>
                </a:lnTo>
                <a:lnTo>
                  <a:pt x="2643" y="1533"/>
                </a:lnTo>
                <a:lnTo>
                  <a:pt x="2651" y="1537"/>
                </a:lnTo>
                <a:lnTo>
                  <a:pt x="2667" y="1537"/>
                </a:lnTo>
                <a:lnTo>
                  <a:pt x="2683" y="1537"/>
                </a:lnTo>
                <a:lnTo>
                  <a:pt x="2711" y="1529"/>
                </a:lnTo>
                <a:lnTo>
                  <a:pt x="2808" y="1501"/>
                </a:lnTo>
                <a:lnTo>
                  <a:pt x="2812" y="1489"/>
                </a:lnTo>
                <a:lnTo>
                  <a:pt x="2824" y="1485"/>
                </a:lnTo>
                <a:lnTo>
                  <a:pt x="2840" y="1477"/>
                </a:lnTo>
                <a:lnTo>
                  <a:pt x="2869" y="1465"/>
                </a:lnTo>
                <a:lnTo>
                  <a:pt x="2897" y="1457"/>
                </a:lnTo>
                <a:lnTo>
                  <a:pt x="2925" y="1445"/>
                </a:lnTo>
                <a:lnTo>
                  <a:pt x="2937" y="1436"/>
                </a:lnTo>
                <a:lnTo>
                  <a:pt x="2970" y="1436"/>
                </a:lnTo>
                <a:lnTo>
                  <a:pt x="3006" y="1436"/>
                </a:lnTo>
                <a:lnTo>
                  <a:pt x="3022" y="1449"/>
                </a:lnTo>
                <a:lnTo>
                  <a:pt x="3046" y="1465"/>
                </a:lnTo>
                <a:lnTo>
                  <a:pt x="3054" y="1465"/>
                </a:lnTo>
                <a:lnTo>
                  <a:pt x="3070" y="1473"/>
                </a:lnTo>
                <a:lnTo>
                  <a:pt x="3087" y="1489"/>
                </a:lnTo>
                <a:lnTo>
                  <a:pt x="3111" y="1501"/>
                </a:lnTo>
                <a:lnTo>
                  <a:pt x="3163" y="1517"/>
                </a:lnTo>
                <a:lnTo>
                  <a:pt x="3183" y="1517"/>
                </a:lnTo>
                <a:lnTo>
                  <a:pt x="3195" y="1517"/>
                </a:lnTo>
                <a:lnTo>
                  <a:pt x="3195" y="1513"/>
                </a:lnTo>
                <a:lnTo>
                  <a:pt x="3208" y="1501"/>
                </a:lnTo>
                <a:lnTo>
                  <a:pt x="3212" y="1485"/>
                </a:lnTo>
                <a:lnTo>
                  <a:pt x="3236" y="1473"/>
                </a:lnTo>
                <a:lnTo>
                  <a:pt x="3252" y="1457"/>
                </a:lnTo>
                <a:lnTo>
                  <a:pt x="3264" y="1453"/>
                </a:lnTo>
                <a:lnTo>
                  <a:pt x="3276" y="1453"/>
                </a:lnTo>
                <a:lnTo>
                  <a:pt x="3280" y="1445"/>
                </a:lnTo>
                <a:lnTo>
                  <a:pt x="3288" y="1428"/>
                </a:lnTo>
                <a:lnTo>
                  <a:pt x="3296" y="1424"/>
                </a:lnTo>
                <a:lnTo>
                  <a:pt x="3308" y="1424"/>
                </a:lnTo>
                <a:lnTo>
                  <a:pt x="3312" y="1412"/>
                </a:lnTo>
                <a:lnTo>
                  <a:pt x="3312" y="1404"/>
                </a:lnTo>
                <a:lnTo>
                  <a:pt x="3317" y="1404"/>
                </a:lnTo>
                <a:lnTo>
                  <a:pt x="3317" y="1400"/>
                </a:lnTo>
                <a:lnTo>
                  <a:pt x="3329" y="1396"/>
                </a:lnTo>
                <a:lnTo>
                  <a:pt x="3341" y="1392"/>
                </a:lnTo>
                <a:lnTo>
                  <a:pt x="3349" y="1376"/>
                </a:lnTo>
                <a:lnTo>
                  <a:pt x="3365" y="1360"/>
                </a:lnTo>
                <a:lnTo>
                  <a:pt x="3373" y="1360"/>
                </a:lnTo>
                <a:lnTo>
                  <a:pt x="3381" y="1360"/>
                </a:lnTo>
                <a:lnTo>
                  <a:pt x="3401" y="1364"/>
                </a:lnTo>
                <a:lnTo>
                  <a:pt x="3425" y="1368"/>
                </a:lnTo>
                <a:lnTo>
                  <a:pt x="3425" y="1364"/>
                </a:lnTo>
                <a:lnTo>
                  <a:pt x="3429" y="1364"/>
                </a:lnTo>
                <a:lnTo>
                  <a:pt x="3458" y="1364"/>
                </a:lnTo>
                <a:lnTo>
                  <a:pt x="3486" y="1364"/>
                </a:lnTo>
                <a:lnTo>
                  <a:pt x="3498" y="1368"/>
                </a:lnTo>
                <a:lnTo>
                  <a:pt x="3502" y="1376"/>
                </a:lnTo>
                <a:lnTo>
                  <a:pt x="3522" y="1376"/>
                </a:lnTo>
                <a:lnTo>
                  <a:pt x="3546" y="1380"/>
                </a:lnTo>
                <a:lnTo>
                  <a:pt x="3567" y="1396"/>
                </a:lnTo>
                <a:lnTo>
                  <a:pt x="3587" y="1404"/>
                </a:lnTo>
                <a:lnTo>
                  <a:pt x="3595" y="1412"/>
                </a:lnTo>
                <a:lnTo>
                  <a:pt x="3603" y="1416"/>
                </a:lnTo>
                <a:lnTo>
                  <a:pt x="3623" y="1424"/>
                </a:lnTo>
                <a:lnTo>
                  <a:pt x="3676" y="1424"/>
                </a:lnTo>
                <a:lnTo>
                  <a:pt x="3684" y="1424"/>
                </a:lnTo>
                <a:lnTo>
                  <a:pt x="3688" y="1428"/>
                </a:lnTo>
                <a:lnTo>
                  <a:pt x="3700" y="1428"/>
                </a:lnTo>
                <a:lnTo>
                  <a:pt x="3712" y="1428"/>
                </a:lnTo>
                <a:lnTo>
                  <a:pt x="3728" y="1424"/>
                </a:lnTo>
                <a:lnTo>
                  <a:pt x="3732" y="1424"/>
                </a:lnTo>
                <a:lnTo>
                  <a:pt x="3756" y="1424"/>
                </a:lnTo>
                <a:lnTo>
                  <a:pt x="3772" y="1416"/>
                </a:lnTo>
                <a:lnTo>
                  <a:pt x="3789" y="1412"/>
                </a:lnTo>
                <a:lnTo>
                  <a:pt x="3797" y="1408"/>
                </a:lnTo>
                <a:lnTo>
                  <a:pt x="3809" y="1404"/>
                </a:lnTo>
                <a:lnTo>
                  <a:pt x="3813" y="1396"/>
                </a:lnTo>
                <a:lnTo>
                  <a:pt x="3821" y="1388"/>
                </a:lnTo>
                <a:lnTo>
                  <a:pt x="3829" y="1376"/>
                </a:lnTo>
                <a:lnTo>
                  <a:pt x="3833" y="1372"/>
                </a:lnTo>
                <a:lnTo>
                  <a:pt x="3849" y="1368"/>
                </a:lnTo>
                <a:lnTo>
                  <a:pt x="3857" y="1364"/>
                </a:lnTo>
                <a:lnTo>
                  <a:pt x="3869" y="1364"/>
                </a:lnTo>
                <a:lnTo>
                  <a:pt x="3885" y="1356"/>
                </a:lnTo>
                <a:lnTo>
                  <a:pt x="3893" y="1348"/>
                </a:lnTo>
                <a:lnTo>
                  <a:pt x="3922" y="1344"/>
                </a:lnTo>
                <a:lnTo>
                  <a:pt x="3950" y="1332"/>
                </a:lnTo>
                <a:lnTo>
                  <a:pt x="3958" y="1332"/>
                </a:lnTo>
                <a:lnTo>
                  <a:pt x="3966" y="1332"/>
                </a:lnTo>
                <a:lnTo>
                  <a:pt x="3986" y="1340"/>
                </a:lnTo>
                <a:lnTo>
                  <a:pt x="4010" y="1348"/>
                </a:lnTo>
                <a:lnTo>
                  <a:pt x="4022" y="1352"/>
                </a:lnTo>
                <a:lnTo>
                  <a:pt x="4039" y="1360"/>
                </a:lnTo>
                <a:lnTo>
                  <a:pt x="4055" y="1372"/>
                </a:lnTo>
                <a:lnTo>
                  <a:pt x="4071" y="1392"/>
                </a:lnTo>
                <a:lnTo>
                  <a:pt x="4079" y="1404"/>
                </a:lnTo>
                <a:lnTo>
                  <a:pt x="4083" y="1416"/>
                </a:lnTo>
                <a:lnTo>
                  <a:pt x="4091" y="1424"/>
                </a:lnTo>
                <a:lnTo>
                  <a:pt x="4103" y="1428"/>
                </a:lnTo>
                <a:lnTo>
                  <a:pt x="4127" y="1445"/>
                </a:lnTo>
                <a:lnTo>
                  <a:pt x="4152" y="1457"/>
                </a:lnTo>
                <a:lnTo>
                  <a:pt x="4192" y="1457"/>
                </a:lnTo>
                <a:lnTo>
                  <a:pt x="4232" y="1453"/>
                </a:lnTo>
                <a:lnTo>
                  <a:pt x="4261" y="1440"/>
                </a:lnTo>
                <a:lnTo>
                  <a:pt x="4273" y="1428"/>
                </a:lnTo>
                <a:lnTo>
                  <a:pt x="4293" y="1396"/>
                </a:lnTo>
                <a:lnTo>
                  <a:pt x="4309" y="1368"/>
                </a:lnTo>
                <a:lnTo>
                  <a:pt x="4309" y="1356"/>
                </a:lnTo>
                <a:lnTo>
                  <a:pt x="4321" y="1340"/>
                </a:lnTo>
                <a:lnTo>
                  <a:pt x="4325" y="1279"/>
                </a:lnTo>
                <a:lnTo>
                  <a:pt x="4325" y="1243"/>
                </a:lnTo>
                <a:lnTo>
                  <a:pt x="4329" y="1235"/>
                </a:lnTo>
                <a:lnTo>
                  <a:pt x="4329" y="1223"/>
                </a:lnTo>
                <a:lnTo>
                  <a:pt x="4337" y="1211"/>
                </a:lnTo>
                <a:lnTo>
                  <a:pt x="4353" y="1202"/>
                </a:lnTo>
                <a:lnTo>
                  <a:pt x="4357" y="1194"/>
                </a:lnTo>
                <a:lnTo>
                  <a:pt x="4357" y="1182"/>
                </a:lnTo>
                <a:lnTo>
                  <a:pt x="4357" y="1174"/>
                </a:lnTo>
                <a:lnTo>
                  <a:pt x="4357" y="1162"/>
                </a:lnTo>
                <a:lnTo>
                  <a:pt x="4361" y="1158"/>
                </a:lnTo>
                <a:lnTo>
                  <a:pt x="4373" y="1146"/>
                </a:lnTo>
                <a:lnTo>
                  <a:pt x="4386" y="1134"/>
                </a:lnTo>
                <a:lnTo>
                  <a:pt x="4398" y="1122"/>
                </a:lnTo>
                <a:lnTo>
                  <a:pt x="4418" y="1118"/>
                </a:lnTo>
                <a:lnTo>
                  <a:pt x="4442" y="1114"/>
                </a:lnTo>
                <a:lnTo>
                  <a:pt x="4446" y="1106"/>
                </a:lnTo>
                <a:lnTo>
                  <a:pt x="4446" y="1102"/>
                </a:lnTo>
                <a:lnTo>
                  <a:pt x="4470" y="1089"/>
                </a:lnTo>
                <a:lnTo>
                  <a:pt x="4486" y="1081"/>
                </a:lnTo>
                <a:lnTo>
                  <a:pt x="4490" y="1077"/>
                </a:lnTo>
                <a:lnTo>
                  <a:pt x="4499" y="1077"/>
                </a:lnTo>
                <a:lnTo>
                  <a:pt x="4507" y="1069"/>
                </a:lnTo>
                <a:lnTo>
                  <a:pt x="4519" y="1061"/>
                </a:lnTo>
                <a:lnTo>
                  <a:pt x="4531" y="1033"/>
                </a:lnTo>
                <a:lnTo>
                  <a:pt x="4571" y="977"/>
                </a:lnTo>
                <a:lnTo>
                  <a:pt x="4575" y="968"/>
                </a:lnTo>
                <a:lnTo>
                  <a:pt x="4579" y="960"/>
                </a:lnTo>
                <a:lnTo>
                  <a:pt x="4583" y="952"/>
                </a:lnTo>
                <a:lnTo>
                  <a:pt x="4591" y="944"/>
                </a:lnTo>
                <a:lnTo>
                  <a:pt x="4591" y="928"/>
                </a:lnTo>
                <a:lnTo>
                  <a:pt x="4595" y="912"/>
                </a:lnTo>
                <a:lnTo>
                  <a:pt x="4611" y="900"/>
                </a:lnTo>
                <a:lnTo>
                  <a:pt x="4636" y="880"/>
                </a:lnTo>
                <a:lnTo>
                  <a:pt x="4660" y="876"/>
                </a:lnTo>
                <a:lnTo>
                  <a:pt x="4692" y="872"/>
                </a:lnTo>
                <a:lnTo>
                  <a:pt x="4724" y="872"/>
                </a:lnTo>
                <a:lnTo>
                  <a:pt x="4761" y="872"/>
                </a:lnTo>
                <a:lnTo>
                  <a:pt x="4769" y="876"/>
                </a:lnTo>
                <a:lnTo>
                  <a:pt x="4777" y="876"/>
                </a:lnTo>
                <a:lnTo>
                  <a:pt x="4781" y="880"/>
                </a:lnTo>
                <a:lnTo>
                  <a:pt x="4781" y="884"/>
                </a:lnTo>
                <a:lnTo>
                  <a:pt x="4789" y="892"/>
                </a:lnTo>
                <a:lnTo>
                  <a:pt x="4801" y="892"/>
                </a:lnTo>
                <a:lnTo>
                  <a:pt x="4805" y="896"/>
                </a:lnTo>
                <a:lnTo>
                  <a:pt x="4809" y="900"/>
                </a:lnTo>
                <a:lnTo>
                  <a:pt x="4817" y="904"/>
                </a:lnTo>
                <a:lnTo>
                  <a:pt x="4829" y="904"/>
                </a:lnTo>
                <a:lnTo>
                  <a:pt x="4833" y="908"/>
                </a:lnTo>
                <a:lnTo>
                  <a:pt x="4837" y="912"/>
                </a:lnTo>
                <a:lnTo>
                  <a:pt x="4858" y="912"/>
                </a:lnTo>
                <a:lnTo>
                  <a:pt x="4878" y="916"/>
                </a:lnTo>
                <a:lnTo>
                  <a:pt x="4902" y="900"/>
                </a:lnTo>
                <a:lnTo>
                  <a:pt x="4926" y="884"/>
                </a:lnTo>
                <a:lnTo>
                  <a:pt x="4946" y="868"/>
                </a:lnTo>
                <a:lnTo>
                  <a:pt x="4971" y="851"/>
                </a:lnTo>
                <a:lnTo>
                  <a:pt x="4995" y="843"/>
                </a:lnTo>
                <a:lnTo>
                  <a:pt x="5011" y="831"/>
                </a:lnTo>
                <a:lnTo>
                  <a:pt x="5027" y="831"/>
                </a:lnTo>
                <a:lnTo>
                  <a:pt x="5035" y="831"/>
                </a:lnTo>
                <a:lnTo>
                  <a:pt x="5059" y="835"/>
                </a:lnTo>
                <a:lnTo>
                  <a:pt x="5079" y="843"/>
                </a:lnTo>
                <a:lnTo>
                  <a:pt x="5100" y="860"/>
                </a:lnTo>
                <a:lnTo>
                  <a:pt x="5120" y="876"/>
                </a:lnTo>
                <a:lnTo>
                  <a:pt x="5124" y="876"/>
                </a:lnTo>
                <a:lnTo>
                  <a:pt x="5132" y="880"/>
                </a:lnTo>
                <a:lnTo>
                  <a:pt x="5152" y="896"/>
                </a:lnTo>
                <a:lnTo>
                  <a:pt x="5176" y="912"/>
                </a:lnTo>
                <a:lnTo>
                  <a:pt x="5204" y="924"/>
                </a:lnTo>
                <a:lnTo>
                  <a:pt x="5217" y="928"/>
                </a:lnTo>
                <a:lnTo>
                  <a:pt x="5249" y="928"/>
                </a:lnTo>
                <a:lnTo>
                  <a:pt x="5309" y="920"/>
                </a:lnTo>
                <a:lnTo>
                  <a:pt x="5317" y="916"/>
                </a:lnTo>
                <a:lnTo>
                  <a:pt x="5321" y="912"/>
                </a:lnTo>
                <a:lnTo>
                  <a:pt x="5346" y="904"/>
                </a:lnTo>
                <a:lnTo>
                  <a:pt x="5398" y="884"/>
                </a:lnTo>
                <a:lnTo>
                  <a:pt x="5414" y="872"/>
                </a:lnTo>
                <a:lnTo>
                  <a:pt x="5430" y="864"/>
                </a:lnTo>
                <a:lnTo>
                  <a:pt x="5443" y="855"/>
                </a:lnTo>
                <a:lnTo>
                  <a:pt x="5447" y="847"/>
                </a:lnTo>
                <a:lnTo>
                  <a:pt x="5451" y="843"/>
                </a:lnTo>
                <a:lnTo>
                  <a:pt x="5451" y="827"/>
                </a:lnTo>
                <a:lnTo>
                  <a:pt x="5447" y="819"/>
                </a:lnTo>
                <a:lnTo>
                  <a:pt x="5443" y="811"/>
                </a:lnTo>
                <a:lnTo>
                  <a:pt x="5434" y="807"/>
                </a:lnTo>
                <a:lnTo>
                  <a:pt x="5430" y="795"/>
                </a:lnTo>
                <a:lnTo>
                  <a:pt x="5422" y="779"/>
                </a:lnTo>
                <a:lnTo>
                  <a:pt x="5414" y="751"/>
                </a:lnTo>
                <a:lnTo>
                  <a:pt x="5414" y="722"/>
                </a:lnTo>
                <a:lnTo>
                  <a:pt x="5414" y="702"/>
                </a:lnTo>
                <a:lnTo>
                  <a:pt x="5406" y="690"/>
                </a:lnTo>
                <a:lnTo>
                  <a:pt x="5406" y="674"/>
                </a:lnTo>
                <a:lnTo>
                  <a:pt x="5410" y="666"/>
                </a:lnTo>
                <a:lnTo>
                  <a:pt x="5414" y="650"/>
                </a:lnTo>
                <a:lnTo>
                  <a:pt x="5414" y="642"/>
                </a:lnTo>
                <a:lnTo>
                  <a:pt x="5414" y="630"/>
                </a:lnTo>
                <a:lnTo>
                  <a:pt x="5406" y="630"/>
                </a:lnTo>
                <a:lnTo>
                  <a:pt x="5398" y="626"/>
                </a:lnTo>
                <a:lnTo>
                  <a:pt x="5398" y="613"/>
                </a:lnTo>
                <a:lnTo>
                  <a:pt x="5398" y="601"/>
                </a:lnTo>
                <a:lnTo>
                  <a:pt x="5398" y="589"/>
                </a:lnTo>
                <a:lnTo>
                  <a:pt x="5394" y="581"/>
                </a:lnTo>
                <a:lnTo>
                  <a:pt x="5394" y="549"/>
                </a:lnTo>
                <a:lnTo>
                  <a:pt x="5394" y="513"/>
                </a:lnTo>
                <a:lnTo>
                  <a:pt x="5398" y="500"/>
                </a:lnTo>
                <a:lnTo>
                  <a:pt x="5406" y="476"/>
                </a:lnTo>
                <a:lnTo>
                  <a:pt x="5410" y="468"/>
                </a:lnTo>
                <a:lnTo>
                  <a:pt x="5418" y="460"/>
                </a:lnTo>
                <a:lnTo>
                  <a:pt x="5430" y="452"/>
                </a:lnTo>
                <a:lnTo>
                  <a:pt x="5447" y="448"/>
                </a:lnTo>
                <a:lnTo>
                  <a:pt x="5463" y="428"/>
                </a:lnTo>
                <a:lnTo>
                  <a:pt x="5475" y="416"/>
                </a:lnTo>
                <a:lnTo>
                  <a:pt x="5487" y="412"/>
                </a:lnTo>
                <a:lnTo>
                  <a:pt x="5507" y="408"/>
                </a:lnTo>
                <a:lnTo>
                  <a:pt x="5547" y="404"/>
                </a:lnTo>
                <a:lnTo>
                  <a:pt x="5588" y="400"/>
                </a:lnTo>
                <a:lnTo>
                  <a:pt x="5616" y="400"/>
                </a:lnTo>
                <a:lnTo>
                  <a:pt x="5644" y="400"/>
                </a:lnTo>
                <a:lnTo>
                  <a:pt x="5729" y="383"/>
                </a:lnTo>
                <a:lnTo>
                  <a:pt x="5753" y="379"/>
                </a:lnTo>
                <a:lnTo>
                  <a:pt x="5757" y="375"/>
                </a:lnTo>
                <a:lnTo>
                  <a:pt x="5777" y="375"/>
                </a:lnTo>
                <a:lnTo>
                  <a:pt x="5789" y="371"/>
                </a:lnTo>
                <a:lnTo>
                  <a:pt x="5798" y="367"/>
                </a:lnTo>
                <a:lnTo>
                  <a:pt x="5806" y="363"/>
                </a:lnTo>
                <a:lnTo>
                  <a:pt x="5818" y="363"/>
                </a:lnTo>
                <a:lnTo>
                  <a:pt x="5818" y="359"/>
                </a:lnTo>
                <a:lnTo>
                  <a:pt x="5822" y="355"/>
                </a:lnTo>
                <a:lnTo>
                  <a:pt x="5834" y="311"/>
                </a:lnTo>
                <a:lnTo>
                  <a:pt x="5838" y="283"/>
                </a:lnTo>
                <a:lnTo>
                  <a:pt x="5850" y="283"/>
                </a:lnTo>
                <a:lnTo>
                  <a:pt x="5862" y="279"/>
                </a:lnTo>
                <a:lnTo>
                  <a:pt x="5870" y="270"/>
                </a:lnTo>
                <a:lnTo>
                  <a:pt x="5882" y="258"/>
                </a:lnTo>
                <a:lnTo>
                  <a:pt x="5886" y="250"/>
                </a:lnTo>
                <a:lnTo>
                  <a:pt x="5894" y="246"/>
                </a:lnTo>
                <a:lnTo>
                  <a:pt x="5898" y="218"/>
                </a:lnTo>
                <a:lnTo>
                  <a:pt x="5902" y="194"/>
                </a:lnTo>
                <a:lnTo>
                  <a:pt x="5927" y="178"/>
                </a:lnTo>
                <a:lnTo>
                  <a:pt x="5963" y="153"/>
                </a:lnTo>
                <a:lnTo>
                  <a:pt x="5967" y="158"/>
                </a:lnTo>
                <a:lnTo>
                  <a:pt x="5975" y="162"/>
                </a:lnTo>
                <a:lnTo>
                  <a:pt x="5979" y="158"/>
                </a:lnTo>
                <a:lnTo>
                  <a:pt x="5983" y="158"/>
                </a:lnTo>
                <a:lnTo>
                  <a:pt x="5983" y="153"/>
                </a:lnTo>
                <a:lnTo>
                  <a:pt x="5983" y="145"/>
                </a:lnTo>
                <a:lnTo>
                  <a:pt x="5983" y="149"/>
                </a:lnTo>
                <a:lnTo>
                  <a:pt x="5987" y="149"/>
                </a:lnTo>
                <a:lnTo>
                  <a:pt x="5991" y="145"/>
                </a:lnTo>
                <a:lnTo>
                  <a:pt x="5999" y="137"/>
                </a:lnTo>
                <a:lnTo>
                  <a:pt x="6003" y="129"/>
                </a:lnTo>
                <a:lnTo>
                  <a:pt x="6007" y="129"/>
                </a:lnTo>
                <a:lnTo>
                  <a:pt x="6011" y="125"/>
                </a:lnTo>
                <a:lnTo>
                  <a:pt x="6015" y="121"/>
                </a:lnTo>
                <a:lnTo>
                  <a:pt x="6023" y="117"/>
                </a:lnTo>
                <a:lnTo>
                  <a:pt x="6040" y="105"/>
                </a:lnTo>
                <a:lnTo>
                  <a:pt x="6060" y="89"/>
                </a:lnTo>
                <a:lnTo>
                  <a:pt x="6076" y="89"/>
                </a:lnTo>
                <a:lnTo>
                  <a:pt x="6096" y="85"/>
                </a:lnTo>
                <a:lnTo>
                  <a:pt x="6108" y="81"/>
                </a:lnTo>
                <a:lnTo>
                  <a:pt x="6124" y="73"/>
                </a:lnTo>
                <a:lnTo>
                  <a:pt x="6148" y="61"/>
                </a:lnTo>
                <a:lnTo>
                  <a:pt x="6169" y="45"/>
                </a:lnTo>
                <a:lnTo>
                  <a:pt x="6177" y="41"/>
                </a:lnTo>
                <a:lnTo>
                  <a:pt x="6185" y="36"/>
                </a:lnTo>
                <a:lnTo>
                  <a:pt x="6185" y="28"/>
                </a:lnTo>
                <a:lnTo>
                  <a:pt x="6189" y="28"/>
                </a:lnTo>
                <a:lnTo>
                  <a:pt x="6213" y="12"/>
                </a:lnTo>
                <a:lnTo>
                  <a:pt x="6245" y="0"/>
                </a:lnTo>
                <a:lnTo>
                  <a:pt x="6261" y="0"/>
                </a:lnTo>
                <a:lnTo>
                  <a:pt x="6265" y="0"/>
                </a:lnTo>
                <a:lnTo>
                  <a:pt x="6265" y="8"/>
                </a:lnTo>
                <a:lnTo>
                  <a:pt x="6265" y="16"/>
                </a:lnTo>
                <a:lnTo>
                  <a:pt x="6261" y="28"/>
                </a:lnTo>
                <a:lnTo>
                  <a:pt x="6257" y="41"/>
                </a:lnTo>
                <a:lnTo>
                  <a:pt x="6245" y="53"/>
                </a:lnTo>
                <a:lnTo>
                  <a:pt x="6221" y="65"/>
                </a:lnTo>
                <a:lnTo>
                  <a:pt x="6209" y="73"/>
                </a:lnTo>
                <a:lnTo>
                  <a:pt x="6189" y="81"/>
                </a:lnTo>
                <a:lnTo>
                  <a:pt x="6169" y="101"/>
                </a:lnTo>
                <a:lnTo>
                  <a:pt x="6157" y="109"/>
                </a:lnTo>
                <a:lnTo>
                  <a:pt x="6148" y="113"/>
                </a:lnTo>
                <a:lnTo>
                  <a:pt x="6140" y="117"/>
                </a:lnTo>
                <a:lnTo>
                  <a:pt x="6132" y="121"/>
                </a:lnTo>
                <a:lnTo>
                  <a:pt x="6124" y="121"/>
                </a:lnTo>
                <a:lnTo>
                  <a:pt x="6116" y="125"/>
                </a:lnTo>
                <a:lnTo>
                  <a:pt x="6104" y="137"/>
                </a:lnTo>
                <a:lnTo>
                  <a:pt x="6088" y="153"/>
                </a:lnTo>
                <a:lnTo>
                  <a:pt x="6076" y="158"/>
                </a:lnTo>
                <a:lnTo>
                  <a:pt x="6068" y="158"/>
                </a:lnTo>
                <a:lnTo>
                  <a:pt x="6060" y="166"/>
                </a:lnTo>
                <a:lnTo>
                  <a:pt x="6052" y="174"/>
                </a:lnTo>
                <a:lnTo>
                  <a:pt x="6052" y="198"/>
                </a:lnTo>
                <a:lnTo>
                  <a:pt x="6044" y="218"/>
                </a:lnTo>
                <a:lnTo>
                  <a:pt x="6056" y="218"/>
                </a:lnTo>
                <a:lnTo>
                  <a:pt x="6060" y="222"/>
                </a:lnTo>
                <a:lnTo>
                  <a:pt x="6080" y="234"/>
                </a:lnTo>
                <a:lnTo>
                  <a:pt x="6108" y="234"/>
                </a:lnTo>
                <a:lnTo>
                  <a:pt x="6120" y="250"/>
                </a:lnTo>
                <a:lnTo>
                  <a:pt x="6128" y="258"/>
                </a:lnTo>
                <a:lnTo>
                  <a:pt x="6140" y="262"/>
                </a:lnTo>
                <a:lnTo>
                  <a:pt x="6153" y="270"/>
                </a:lnTo>
                <a:lnTo>
                  <a:pt x="6185" y="270"/>
                </a:lnTo>
                <a:lnTo>
                  <a:pt x="6221" y="270"/>
                </a:lnTo>
                <a:lnTo>
                  <a:pt x="6257" y="270"/>
                </a:lnTo>
                <a:lnTo>
                  <a:pt x="6298" y="270"/>
                </a:lnTo>
                <a:lnTo>
                  <a:pt x="6298" y="279"/>
                </a:lnTo>
                <a:lnTo>
                  <a:pt x="6302" y="283"/>
                </a:lnTo>
                <a:lnTo>
                  <a:pt x="6302" y="299"/>
                </a:lnTo>
                <a:lnTo>
                  <a:pt x="6310" y="311"/>
                </a:lnTo>
                <a:lnTo>
                  <a:pt x="6318" y="319"/>
                </a:lnTo>
                <a:lnTo>
                  <a:pt x="6334" y="319"/>
                </a:lnTo>
                <a:lnTo>
                  <a:pt x="6334" y="323"/>
                </a:lnTo>
                <a:lnTo>
                  <a:pt x="6338" y="327"/>
                </a:lnTo>
                <a:lnTo>
                  <a:pt x="6346" y="331"/>
                </a:lnTo>
                <a:lnTo>
                  <a:pt x="6350" y="331"/>
                </a:lnTo>
                <a:lnTo>
                  <a:pt x="6362" y="343"/>
                </a:lnTo>
                <a:lnTo>
                  <a:pt x="6366" y="347"/>
                </a:lnTo>
                <a:lnTo>
                  <a:pt x="6399" y="359"/>
                </a:lnTo>
                <a:lnTo>
                  <a:pt x="6427" y="363"/>
                </a:lnTo>
                <a:lnTo>
                  <a:pt x="6443" y="371"/>
                </a:lnTo>
                <a:lnTo>
                  <a:pt x="6447" y="375"/>
                </a:lnTo>
                <a:lnTo>
                  <a:pt x="6475" y="392"/>
                </a:lnTo>
                <a:lnTo>
                  <a:pt x="6491" y="404"/>
                </a:lnTo>
                <a:lnTo>
                  <a:pt x="6495" y="408"/>
                </a:lnTo>
                <a:lnTo>
                  <a:pt x="6503" y="412"/>
                </a:lnTo>
                <a:lnTo>
                  <a:pt x="6528" y="416"/>
                </a:lnTo>
                <a:lnTo>
                  <a:pt x="6548" y="424"/>
                </a:lnTo>
                <a:lnTo>
                  <a:pt x="6556" y="424"/>
                </a:lnTo>
                <a:lnTo>
                  <a:pt x="6556" y="428"/>
                </a:lnTo>
                <a:lnTo>
                  <a:pt x="6580" y="432"/>
                </a:lnTo>
                <a:lnTo>
                  <a:pt x="6608" y="432"/>
                </a:lnTo>
                <a:lnTo>
                  <a:pt x="6625" y="436"/>
                </a:lnTo>
                <a:lnTo>
                  <a:pt x="6633" y="444"/>
                </a:lnTo>
                <a:lnTo>
                  <a:pt x="6653" y="444"/>
                </a:lnTo>
                <a:lnTo>
                  <a:pt x="6673" y="436"/>
                </a:lnTo>
                <a:lnTo>
                  <a:pt x="6677" y="436"/>
                </a:lnTo>
                <a:lnTo>
                  <a:pt x="6677" y="432"/>
                </a:lnTo>
                <a:lnTo>
                  <a:pt x="6689" y="428"/>
                </a:lnTo>
                <a:lnTo>
                  <a:pt x="6701" y="428"/>
                </a:lnTo>
                <a:lnTo>
                  <a:pt x="6709" y="424"/>
                </a:lnTo>
                <a:lnTo>
                  <a:pt x="6713" y="416"/>
                </a:lnTo>
                <a:lnTo>
                  <a:pt x="6754" y="408"/>
                </a:lnTo>
                <a:lnTo>
                  <a:pt x="6790" y="400"/>
                </a:lnTo>
                <a:lnTo>
                  <a:pt x="6806" y="396"/>
                </a:lnTo>
                <a:lnTo>
                  <a:pt x="6830" y="396"/>
                </a:lnTo>
                <a:lnTo>
                  <a:pt x="6846" y="392"/>
                </a:lnTo>
                <a:lnTo>
                  <a:pt x="6858" y="383"/>
                </a:lnTo>
                <a:lnTo>
                  <a:pt x="6879" y="383"/>
                </a:lnTo>
                <a:lnTo>
                  <a:pt x="6895" y="379"/>
                </a:lnTo>
                <a:lnTo>
                  <a:pt x="6903" y="375"/>
                </a:lnTo>
                <a:lnTo>
                  <a:pt x="6927" y="367"/>
                </a:lnTo>
                <a:lnTo>
                  <a:pt x="6935" y="363"/>
                </a:lnTo>
                <a:lnTo>
                  <a:pt x="6947" y="363"/>
                </a:lnTo>
                <a:lnTo>
                  <a:pt x="6947" y="359"/>
                </a:lnTo>
                <a:lnTo>
                  <a:pt x="6947" y="355"/>
                </a:lnTo>
                <a:lnTo>
                  <a:pt x="6996" y="335"/>
                </a:lnTo>
                <a:lnTo>
                  <a:pt x="7036" y="319"/>
                </a:lnTo>
                <a:lnTo>
                  <a:pt x="7068" y="307"/>
                </a:lnTo>
                <a:lnTo>
                  <a:pt x="7096" y="299"/>
                </a:lnTo>
                <a:lnTo>
                  <a:pt x="7105" y="295"/>
                </a:lnTo>
                <a:lnTo>
                  <a:pt x="7113" y="291"/>
                </a:lnTo>
                <a:lnTo>
                  <a:pt x="7141" y="291"/>
                </a:lnTo>
                <a:lnTo>
                  <a:pt x="7173" y="287"/>
                </a:lnTo>
                <a:lnTo>
                  <a:pt x="7189" y="287"/>
                </a:lnTo>
                <a:lnTo>
                  <a:pt x="7213" y="287"/>
                </a:lnTo>
                <a:lnTo>
                  <a:pt x="7254" y="299"/>
                </a:lnTo>
                <a:lnTo>
                  <a:pt x="7266" y="307"/>
                </a:lnTo>
                <a:lnTo>
                  <a:pt x="7270" y="311"/>
                </a:lnTo>
                <a:lnTo>
                  <a:pt x="7278" y="327"/>
                </a:lnTo>
                <a:lnTo>
                  <a:pt x="7294" y="331"/>
                </a:lnTo>
                <a:lnTo>
                  <a:pt x="7306" y="343"/>
                </a:lnTo>
                <a:lnTo>
                  <a:pt x="7351" y="383"/>
                </a:lnTo>
                <a:lnTo>
                  <a:pt x="7371" y="412"/>
                </a:lnTo>
                <a:lnTo>
                  <a:pt x="7379" y="412"/>
                </a:lnTo>
                <a:lnTo>
                  <a:pt x="7383" y="412"/>
                </a:lnTo>
                <a:lnTo>
                  <a:pt x="7387" y="404"/>
                </a:lnTo>
                <a:lnTo>
                  <a:pt x="7395" y="392"/>
                </a:lnTo>
                <a:lnTo>
                  <a:pt x="7399" y="383"/>
                </a:lnTo>
                <a:lnTo>
                  <a:pt x="7403" y="379"/>
                </a:lnTo>
                <a:lnTo>
                  <a:pt x="7403" y="371"/>
                </a:lnTo>
                <a:lnTo>
                  <a:pt x="7403" y="363"/>
                </a:lnTo>
                <a:lnTo>
                  <a:pt x="7411" y="359"/>
                </a:lnTo>
                <a:lnTo>
                  <a:pt x="7423" y="347"/>
                </a:lnTo>
                <a:lnTo>
                  <a:pt x="7435" y="347"/>
                </a:lnTo>
                <a:lnTo>
                  <a:pt x="7447" y="347"/>
                </a:lnTo>
                <a:lnTo>
                  <a:pt x="7452" y="355"/>
                </a:lnTo>
                <a:lnTo>
                  <a:pt x="7464" y="359"/>
                </a:lnTo>
                <a:lnTo>
                  <a:pt x="7468" y="367"/>
                </a:lnTo>
                <a:lnTo>
                  <a:pt x="7476" y="375"/>
                </a:lnTo>
                <a:lnTo>
                  <a:pt x="7476" y="379"/>
                </a:lnTo>
                <a:lnTo>
                  <a:pt x="7484" y="392"/>
                </a:lnTo>
                <a:lnTo>
                  <a:pt x="7496" y="392"/>
                </a:lnTo>
                <a:lnTo>
                  <a:pt x="7512" y="392"/>
                </a:lnTo>
                <a:lnTo>
                  <a:pt x="7516" y="392"/>
                </a:lnTo>
                <a:lnTo>
                  <a:pt x="7516" y="396"/>
                </a:lnTo>
                <a:lnTo>
                  <a:pt x="7532" y="400"/>
                </a:lnTo>
                <a:lnTo>
                  <a:pt x="7552" y="404"/>
                </a:lnTo>
                <a:lnTo>
                  <a:pt x="7589" y="424"/>
                </a:lnTo>
                <a:lnTo>
                  <a:pt x="7597" y="432"/>
                </a:lnTo>
                <a:lnTo>
                  <a:pt x="7605" y="432"/>
                </a:lnTo>
                <a:lnTo>
                  <a:pt x="7617" y="436"/>
                </a:lnTo>
                <a:lnTo>
                  <a:pt x="7613" y="456"/>
                </a:lnTo>
                <a:lnTo>
                  <a:pt x="7613" y="464"/>
                </a:lnTo>
                <a:lnTo>
                  <a:pt x="7613" y="476"/>
                </a:lnTo>
                <a:lnTo>
                  <a:pt x="7613" y="492"/>
                </a:lnTo>
                <a:lnTo>
                  <a:pt x="7617" y="513"/>
                </a:lnTo>
                <a:lnTo>
                  <a:pt x="7617" y="533"/>
                </a:lnTo>
                <a:lnTo>
                  <a:pt x="7609" y="537"/>
                </a:lnTo>
                <a:lnTo>
                  <a:pt x="7597" y="549"/>
                </a:lnTo>
                <a:lnTo>
                  <a:pt x="7593" y="549"/>
                </a:lnTo>
                <a:lnTo>
                  <a:pt x="7581" y="549"/>
                </a:lnTo>
                <a:lnTo>
                  <a:pt x="7581" y="541"/>
                </a:lnTo>
                <a:lnTo>
                  <a:pt x="7577" y="541"/>
                </a:lnTo>
                <a:lnTo>
                  <a:pt x="7552" y="541"/>
                </a:lnTo>
                <a:lnTo>
                  <a:pt x="7496" y="549"/>
                </a:lnTo>
                <a:lnTo>
                  <a:pt x="7460" y="533"/>
                </a:lnTo>
                <a:lnTo>
                  <a:pt x="7447" y="529"/>
                </a:lnTo>
                <a:lnTo>
                  <a:pt x="7447" y="525"/>
                </a:lnTo>
                <a:lnTo>
                  <a:pt x="7439" y="513"/>
                </a:lnTo>
                <a:lnTo>
                  <a:pt x="7431" y="525"/>
                </a:lnTo>
                <a:lnTo>
                  <a:pt x="7423" y="533"/>
                </a:lnTo>
                <a:lnTo>
                  <a:pt x="7387" y="533"/>
                </a:lnTo>
                <a:lnTo>
                  <a:pt x="7367" y="529"/>
                </a:lnTo>
                <a:lnTo>
                  <a:pt x="7355" y="517"/>
                </a:lnTo>
                <a:lnTo>
                  <a:pt x="7330" y="504"/>
                </a:lnTo>
                <a:lnTo>
                  <a:pt x="7326" y="496"/>
                </a:lnTo>
                <a:lnTo>
                  <a:pt x="7318" y="480"/>
                </a:lnTo>
                <a:lnTo>
                  <a:pt x="7314" y="476"/>
                </a:lnTo>
                <a:lnTo>
                  <a:pt x="7302" y="468"/>
                </a:lnTo>
                <a:lnTo>
                  <a:pt x="7290" y="464"/>
                </a:lnTo>
                <a:lnTo>
                  <a:pt x="7270" y="464"/>
                </a:lnTo>
                <a:lnTo>
                  <a:pt x="7254" y="464"/>
                </a:lnTo>
                <a:lnTo>
                  <a:pt x="7238" y="464"/>
                </a:lnTo>
                <a:lnTo>
                  <a:pt x="7218" y="460"/>
                </a:lnTo>
                <a:lnTo>
                  <a:pt x="7201" y="456"/>
                </a:lnTo>
                <a:lnTo>
                  <a:pt x="7189" y="448"/>
                </a:lnTo>
                <a:lnTo>
                  <a:pt x="7185" y="436"/>
                </a:lnTo>
                <a:lnTo>
                  <a:pt x="7177" y="420"/>
                </a:lnTo>
                <a:lnTo>
                  <a:pt x="7165" y="400"/>
                </a:lnTo>
                <a:lnTo>
                  <a:pt x="7161" y="400"/>
                </a:lnTo>
                <a:lnTo>
                  <a:pt x="7157" y="396"/>
                </a:lnTo>
                <a:lnTo>
                  <a:pt x="7149" y="404"/>
                </a:lnTo>
                <a:lnTo>
                  <a:pt x="7133" y="412"/>
                </a:lnTo>
                <a:lnTo>
                  <a:pt x="7133" y="420"/>
                </a:lnTo>
                <a:lnTo>
                  <a:pt x="7129" y="428"/>
                </a:lnTo>
                <a:lnTo>
                  <a:pt x="7121" y="436"/>
                </a:lnTo>
                <a:lnTo>
                  <a:pt x="7109" y="444"/>
                </a:lnTo>
                <a:lnTo>
                  <a:pt x="7084" y="444"/>
                </a:lnTo>
                <a:lnTo>
                  <a:pt x="7064" y="444"/>
                </a:lnTo>
                <a:lnTo>
                  <a:pt x="7060" y="444"/>
                </a:lnTo>
                <a:lnTo>
                  <a:pt x="7052" y="436"/>
                </a:lnTo>
                <a:lnTo>
                  <a:pt x="7048" y="432"/>
                </a:lnTo>
                <a:lnTo>
                  <a:pt x="7036" y="428"/>
                </a:lnTo>
                <a:lnTo>
                  <a:pt x="7028" y="428"/>
                </a:lnTo>
                <a:lnTo>
                  <a:pt x="7016" y="428"/>
                </a:lnTo>
                <a:lnTo>
                  <a:pt x="6984" y="452"/>
                </a:lnTo>
                <a:lnTo>
                  <a:pt x="6935" y="480"/>
                </a:lnTo>
                <a:lnTo>
                  <a:pt x="6911" y="488"/>
                </a:lnTo>
                <a:lnTo>
                  <a:pt x="6907" y="488"/>
                </a:lnTo>
                <a:lnTo>
                  <a:pt x="6879" y="488"/>
                </a:lnTo>
                <a:lnTo>
                  <a:pt x="6850" y="488"/>
                </a:lnTo>
                <a:lnTo>
                  <a:pt x="6850" y="492"/>
                </a:lnTo>
                <a:lnTo>
                  <a:pt x="6834" y="496"/>
                </a:lnTo>
                <a:lnTo>
                  <a:pt x="6822" y="500"/>
                </a:lnTo>
                <a:lnTo>
                  <a:pt x="6798" y="500"/>
                </a:lnTo>
                <a:lnTo>
                  <a:pt x="6774" y="500"/>
                </a:lnTo>
                <a:lnTo>
                  <a:pt x="6770" y="504"/>
                </a:lnTo>
                <a:lnTo>
                  <a:pt x="6758" y="513"/>
                </a:lnTo>
                <a:lnTo>
                  <a:pt x="6741" y="513"/>
                </a:lnTo>
                <a:lnTo>
                  <a:pt x="6653" y="504"/>
                </a:lnTo>
                <a:lnTo>
                  <a:pt x="6600" y="500"/>
                </a:lnTo>
                <a:lnTo>
                  <a:pt x="6568" y="496"/>
                </a:lnTo>
                <a:lnTo>
                  <a:pt x="6528" y="492"/>
                </a:lnTo>
                <a:lnTo>
                  <a:pt x="6520" y="496"/>
                </a:lnTo>
                <a:lnTo>
                  <a:pt x="6487" y="500"/>
                </a:lnTo>
                <a:lnTo>
                  <a:pt x="6467" y="513"/>
                </a:lnTo>
                <a:lnTo>
                  <a:pt x="6451" y="517"/>
                </a:lnTo>
                <a:lnTo>
                  <a:pt x="6435" y="529"/>
                </a:lnTo>
                <a:lnTo>
                  <a:pt x="6423" y="537"/>
                </a:lnTo>
                <a:lnTo>
                  <a:pt x="6423" y="541"/>
                </a:lnTo>
                <a:lnTo>
                  <a:pt x="6423" y="549"/>
                </a:lnTo>
                <a:lnTo>
                  <a:pt x="6431" y="549"/>
                </a:lnTo>
                <a:lnTo>
                  <a:pt x="6435" y="549"/>
                </a:lnTo>
                <a:lnTo>
                  <a:pt x="6443" y="565"/>
                </a:lnTo>
                <a:lnTo>
                  <a:pt x="6447" y="577"/>
                </a:lnTo>
                <a:lnTo>
                  <a:pt x="6463" y="581"/>
                </a:lnTo>
                <a:lnTo>
                  <a:pt x="6483" y="581"/>
                </a:lnTo>
                <a:lnTo>
                  <a:pt x="6503" y="585"/>
                </a:lnTo>
                <a:lnTo>
                  <a:pt x="6520" y="597"/>
                </a:lnTo>
                <a:lnTo>
                  <a:pt x="6528" y="601"/>
                </a:lnTo>
                <a:lnTo>
                  <a:pt x="6528" y="605"/>
                </a:lnTo>
                <a:lnTo>
                  <a:pt x="6532" y="605"/>
                </a:lnTo>
                <a:lnTo>
                  <a:pt x="6544" y="605"/>
                </a:lnTo>
                <a:lnTo>
                  <a:pt x="6548" y="597"/>
                </a:lnTo>
                <a:lnTo>
                  <a:pt x="6556" y="589"/>
                </a:lnTo>
                <a:lnTo>
                  <a:pt x="6572" y="589"/>
                </a:lnTo>
                <a:lnTo>
                  <a:pt x="6592" y="589"/>
                </a:lnTo>
                <a:lnTo>
                  <a:pt x="6629" y="605"/>
                </a:lnTo>
                <a:lnTo>
                  <a:pt x="6669" y="613"/>
                </a:lnTo>
                <a:lnTo>
                  <a:pt x="6673" y="613"/>
                </a:lnTo>
                <a:lnTo>
                  <a:pt x="6677" y="613"/>
                </a:lnTo>
                <a:lnTo>
                  <a:pt x="6677" y="609"/>
                </a:lnTo>
                <a:lnTo>
                  <a:pt x="6673" y="605"/>
                </a:lnTo>
                <a:lnTo>
                  <a:pt x="6669" y="597"/>
                </a:lnTo>
                <a:lnTo>
                  <a:pt x="6661" y="589"/>
                </a:lnTo>
                <a:lnTo>
                  <a:pt x="6661" y="569"/>
                </a:lnTo>
                <a:lnTo>
                  <a:pt x="6661" y="549"/>
                </a:lnTo>
                <a:lnTo>
                  <a:pt x="6673" y="549"/>
                </a:lnTo>
                <a:lnTo>
                  <a:pt x="6681" y="549"/>
                </a:lnTo>
                <a:lnTo>
                  <a:pt x="6697" y="549"/>
                </a:lnTo>
                <a:lnTo>
                  <a:pt x="6713" y="549"/>
                </a:lnTo>
                <a:lnTo>
                  <a:pt x="6717" y="553"/>
                </a:lnTo>
                <a:lnTo>
                  <a:pt x="6750" y="565"/>
                </a:lnTo>
                <a:lnTo>
                  <a:pt x="6758" y="565"/>
                </a:lnTo>
                <a:lnTo>
                  <a:pt x="6766" y="565"/>
                </a:lnTo>
                <a:lnTo>
                  <a:pt x="6770" y="565"/>
                </a:lnTo>
                <a:lnTo>
                  <a:pt x="6774" y="561"/>
                </a:lnTo>
                <a:lnTo>
                  <a:pt x="6778" y="553"/>
                </a:lnTo>
                <a:lnTo>
                  <a:pt x="6786" y="549"/>
                </a:lnTo>
                <a:lnTo>
                  <a:pt x="6794" y="549"/>
                </a:lnTo>
                <a:lnTo>
                  <a:pt x="6818" y="549"/>
                </a:lnTo>
                <a:lnTo>
                  <a:pt x="6826" y="549"/>
                </a:lnTo>
                <a:lnTo>
                  <a:pt x="6846" y="561"/>
                </a:lnTo>
                <a:lnTo>
                  <a:pt x="6850" y="573"/>
                </a:lnTo>
                <a:lnTo>
                  <a:pt x="6854" y="585"/>
                </a:lnTo>
                <a:lnTo>
                  <a:pt x="6854" y="626"/>
                </a:lnTo>
                <a:lnTo>
                  <a:pt x="6858" y="658"/>
                </a:lnTo>
                <a:lnTo>
                  <a:pt x="6854" y="662"/>
                </a:lnTo>
                <a:lnTo>
                  <a:pt x="6850" y="666"/>
                </a:lnTo>
                <a:lnTo>
                  <a:pt x="6846" y="670"/>
                </a:lnTo>
                <a:lnTo>
                  <a:pt x="6834" y="670"/>
                </a:lnTo>
                <a:lnTo>
                  <a:pt x="6842" y="682"/>
                </a:lnTo>
                <a:lnTo>
                  <a:pt x="6842" y="698"/>
                </a:lnTo>
                <a:lnTo>
                  <a:pt x="6854" y="706"/>
                </a:lnTo>
                <a:lnTo>
                  <a:pt x="6867" y="718"/>
                </a:lnTo>
                <a:lnTo>
                  <a:pt x="6875" y="718"/>
                </a:lnTo>
                <a:lnTo>
                  <a:pt x="6883" y="718"/>
                </a:lnTo>
                <a:lnTo>
                  <a:pt x="6887" y="718"/>
                </a:lnTo>
                <a:lnTo>
                  <a:pt x="6895" y="706"/>
                </a:lnTo>
                <a:lnTo>
                  <a:pt x="6895" y="694"/>
                </a:lnTo>
                <a:lnTo>
                  <a:pt x="6899" y="674"/>
                </a:lnTo>
                <a:lnTo>
                  <a:pt x="6903" y="674"/>
                </a:lnTo>
                <a:lnTo>
                  <a:pt x="6907" y="670"/>
                </a:lnTo>
                <a:lnTo>
                  <a:pt x="6907" y="662"/>
                </a:lnTo>
                <a:lnTo>
                  <a:pt x="6911" y="654"/>
                </a:lnTo>
                <a:lnTo>
                  <a:pt x="6947" y="654"/>
                </a:lnTo>
                <a:lnTo>
                  <a:pt x="6963" y="654"/>
                </a:lnTo>
                <a:lnTo>
                  <a:pt x="6963" y="658"/>
                </a:lnTo>
                <a:lnTo>
                  <a:pt x="6967" y="662"/>
                </a:lnTo>
                <a:lnTo>
                  <a:pt x="6980" y="662"/>
                </a:lnTo>
                <a:lnTo>
                  <a:pt x="6992" y="662"/>
                </a:lnTo>
                <a:lnTo>
                  <a:pt x="7000" y="674"/>
                </a:lnTo>
                <a:lnTo>
                  <a:pt x="7016" y="694"/>
                </a:lnTo>
                <a:lnTo>
                  <a:pt x="7016" y="702"/>
                </a:lnTo>
                <a:lnTo>
                  <a:pt x="7016" y="710"/>
                </a:lnTo>
                <a:lnTo>
                  <a:pt x="7000" y="730"/>
                </a:lnTo>
                <a:lnTo>
                  <a:pt x="6984" y="747"/>
                </a:lnTo>
                <a:lnTo>
                  <a:pt x="7000" y="747"/>
                </a:lnTo>
                <a:lnTo>
                  <a:pt x="7020" y="751"/>
                </a:lnTo>
                <a:lnTo>
                  <a:pt x="7024" y="755"/>
                </a:lnTo>
                <a:lnTo>
                  <a:pt x="7036" y="767"/>
                </a:lnTo>
                <a:lnTo>
                  <a:pt x="7048" y="787"/>
                </a:lnTo>
                <a:lnTo>
                  <a:pt x="7052" y="795"/>
                </a:lnTo>
                <a:lnTo>
                  <a:pt x="7064" y="807"/>
                </a:lnTo>
                <a:lnTo>
                  <a:pt x="7072" y="815"/>
                </a:lnTo>
                <a:lnTo>
                  <a:pt x="7080" y="819"/>
                </a:lnTo>
                <a:lnTo>
                  <a:pt x="7092" y="819"/>
                </a:lnTo>
                <a:lnTo>
                  <a:pt x="7101" y="827"/>
                </a:lnTo>
                <a:lnTo>
                  <a:pt x="7109" y="855"/>
                </a:lnTo>
                <a:lnTo>
                  <a:pt x="7113" y="855"/>
                </a:lnTo>
                <a:lnTo>
                  <a:pt x="7121" y="855"/>
                </a:lnTo>
                <a:lnTo>
                  <a:pt x="7121" y="892"/>
                </a:lnTo>
                <a:lnTo>
                  <a:pt x="7121" y="928"/>
                </a:lnTo>
                <a:lnTo>
                  <a:pt x="7109" y="936"/>
                </a:lnTo>
                <a:lnTo>
                  <a:pt x="7101" y="944"/>
                </a:lnTo>
                <a:lnTo>
                  <a:pt x="7092" y="944"/>
                </a:lnTo>
                <a:lnTo>
                  <a:pt x="7080" y="944"/>
                </a:lnTo>
                <a:lnTo>
                  <a:pt x="7076" y="940"/>
                </a:lnTo>
                <a:lnTo>
                  <a:pt x="7064" y="928"/>
                </a:lnTo>
                <a:lnTo>
                  <a:pt x="7048" y="924"/>
                </a:lnTo>
                <a:lnTo>
                  <a:pt x="7032" y="924"/>
                </a:lnTo>
                <a:lnTo>
                  <a:pt x="7024" y="920"/>
                </a:lnTo>
                <a:lnTo>
                  <a:pt x="7020" y="920"/>
                </a:lnTo>
                <a:lnTo>
                  <a:pt x="7016" y="916"/>
                </a:lnTo>
                <a:lnTo>
                  <a:pt x="7012" y="880"/>
                </a:lnTo>
                <a:lnTo>
                  <a:pt x="7008" y="872"/>
                </a:lnTo>
                <a:lnTo>
                  <a:pt x="6992" y="864"/>
                </a:lnTo>
                <a:lnTo>
                  <a:pt x="6967" y="860"/>
                </a:lnTo>
                <a:lnTo>
                  <a:pt x="6967" y="864"/>
                </a:lnTo>
                <a:lnTo>
                  <a:pt x="6955" y="864"/>
                </a:lnTo>
                <a:lnTo>
                  <a:pt x="6947" y="864"/>
                </a:lnTo>
                <a:lnTo>
                  <a:pt x="6935" y="860"/>
                </a:lnTo>
                <a:lnTo>
                  <a:pt x="6927" y="860"/>
                </a:lnTo>
                <a:lnTo>
                  <a:pt x="6915" y="864"/>
                </a:lnTo>
                <a:lnTo>
                  <a:pt x="6907" y="872"/>
                </a:lnTo>
                <a:lnTo>
                  <a:pt x="6879" y="872"/>
                </a:lnTo>
                <a:lnTo>
                  <a:pt x="6850" y="868"/>
                </a:lnTo>
                <a:lnTo>
                  <a:pt x="6842" y="864"/>
                </a:lnTo>
                <a:lnTo>
                  <a:pt x="6834" y="864"/>
                </a:lnTo>
                <a:lnTo>
                  <a:pt x="6830" y="855"/>
                </a:lnTo>
                <a:lnTo>
                  <a:pt x="6826" y="847"/>
                </a:lnTo>
                <a:lnTo>
                  <a:pt x="6822" y="831"/>
                </a:lnTo>
                <a:lnTo>
                  <a:pt x="6818" y="819"/>
                </a:lnTo>
                <a:lnTo>
                  <a:pt x="6818" y="815"/>
                </a:lnTo>
                <a:lnTo>
                  <a:pt x="6814" y="811"/>
                </a:lnTo>
                <a:lnTo>
                  <a:pt x="6786" y="807"/>
                </a:lnTo>
                <a:lnTo>
                  <a:pt x="6758" y="807"/>
                </a:lnTo>
                <a:lnTo>
                  <a:pt x="6733" y="783"/>
                </a:lnTo>
                <a:lnTo>
                  <a:pt x="6709" y="767"/>
                </a:lnTo>
                <a:lnTo>
                  <a:pt x="6705" y="755"/>
                </a:lnTo>
                <a:lnTo>
                  <a:pt x="6705" y="751"/>
                </a:lnTo>
                <a:lnTo>
                  <a:pt x="6697" y="747"/>
                </a:lnTo>
                <a:lnTo>
                  <a:pt x="6681" y="734"/>
                </a:lnTo>
                <a:lnTo>
                  <a:pt x="6677" y="734"/>
                </a:lnTo>
                <a:lnTo>
                  <a:pt x="6673" y="730"/>
                </a:lnTo>
                <a:lnTo>
                  <a:pt x="6669" y="730"/>
                </a:lnTo>
                <a:lnTo>
                  <a:pt x="6661" y="734"/>
                </a:lnTo>
                <a:lnTo>
                  <a:pt x="6657" y="743"/>
                </a:lnTo>
                <a:lnTo>
                  <a:pt x="6653" y="751"/>
                </a:lnTo>
                <a:lnTo>
                  <a:pt x="6645" y="751"/>
                </a:lnTo>
                <a:lnTo>
                  <a:pt x="6633" y="755"/>
                </a:lnTo>
                <a:lnTo>
                  <a:pt x="6633" y="767"/>
                </a:lnTo>
                <a:lnTo>
                  <a:pt x="6633" y="775"/>
                </a:lnTo>
                <a:lnTo>
                  <a:pt x="6625" y="783"/>
                </a:lnTo>
                <a:lnTo>
                  <a:pt x="6620" y="795"/>
                </a:lnTo>
                <a:lnTo>
                  <a:pt x="6604" y="799"/>
                </a:lnTo>
                <a:lnTo>
                  <a:pt x="6592" y="811"/>
                </a:lnTo>
                <a:lnTo>
                  <a:pt x="6592" y="827"/>
                </a:lnTo>
                <a:lnTo>
                  <a:pt x="6592" y="847"/>
                </a:lnTo>
                <a:lnTo>
                  <a:pt x="6580" y="851"/>
                </a:lnTo>
                <a:lnTo>
                  <a:pt x="6576" y="855"/>
                </a:lnTo>
                <a:lnTo>
                  <a:pt x="6520" y="872"/>
                </a:lnTo>
                <a:lnTo>
                  <a:pt x="6512" y="876"/>
                </a:lnTo>
                <a:lnTo>
                  <a:pt x="6503" y="876"/>
                </a:lnTo>
                <a:lnTo>
                  <a:pt x="6491" y="876"/>
                </a:lnTo>
                <a:lnTo>
                  <a:pt x="6491" y="864"/>
                </a:lnTo>
                <a:lnTo>
                  <a:pt x="6491" y="855"/>
                </a:lnTo>
                <a:lnTo>
                  <a:pt x="6491" y="835"/>
                </a:lnTo>
                <a:lnTo>
                  <a:pt x="6495" y="823"/>
                </a:lnTo>
                <a:lnTo>
                  <a:pt x="6512" y="815"/>
                </a:lnTo>
                <a:lnTo>
                  <a:pt x="6520" y="807"/>
                </a:lnTo>
                <a:lnTo>
                  <a:pt x="6528" y="787"/>
                </a:lnTo>
                <a:lnTo>
                  <a:pt x="6532" y="767"/>
                </a:lnTo>
                <a:lnTo>
                  <a:pt x="6532" y="734"/>
                </a:lnTo>
                <a:lnTo>
                  <a:pt x="6528" y="722"/>
                </a:lnTo>
                <a:lnTo>
                  <a:pt x="6516" y="706"/>
                </a:lnTo>
                <a:lnTo>
                  <a:pt x="6503" y="694"/>
                </a:lnTo>
                <a:lnTo>
                  <a:pt x="6483" y="690"/>
                </a:lnTo>
                <a:lnTo>
                  <a:pt x="6459" y="682"/>
                </a:lnTo>
                <a:lnTo>
                  <a:pt x="6447" y="682"/>
                </a:lnTo>
                <a:lnTo>
                  <a:pt x="6427" y="682"/>
                </a:lnTo>
                <a:lnTo>
                  <a:pt x="6399" y="690"/>
                </a:lnTo>
                <a:lnTo>
                  <a:pt x="6395" y="694"/>
                </a:lnTo>
                <a:lnTo>
                  <a:pt x="6326" y="694"/>
                </a:lnTo>
                <a:lnTo>
                  <a:pt x="6257" y="694"/>
                </a:lnTo>
                <a:lnTo>
                  <a:pt x="6249" y="690"/>
                </a:lnTo>
                <a:lnTo>
                  <a:pt x="6233" y="682"/>
                </a:lnTo>
                <a:lnTo>
                  <a:pt x="6221" y="654"/>
                </a:lnTo>
                <a:lnTo>
                  <a:pt x="6205" y="634"/>
                </a:lnTo>
                <a:lnTo>
                  <a:pt x="6205" y="626"/>
                </a:lnTo>
                <a:lnTo>
                  <a:pt x="6201" y="617"/>
                </a:lnTo>
                <a:lnTo>
                  <a:pt x="6197" y="613"/>
                </a:lnTo>
                <a:lnTo>
                  <a:pt x="6189" y="609"/>
                </a:lnTo>
                <a:lnTo>
                  <a:pt x="6185" y="597"/>
                </a:lnTo>
                <a:lnTo>
                  <a:pt x="6181" y="585"/>
                </a:lnTo>
                <a:lnTo>
                  <a:pt x="6173" y="573"/>
                </a:lnTo>
                <a:lnTo>
                  <a:pt x="6157" y="561"/>
                </a:lnTo>
                <a:lnTo>
                  <a:pt x="6116" y="561"/>
                </a:lnTo>
                <a:lnTo>
                  <a:pt x="6068" y="561"/>
                </a:lnTo>
                <a:lnTo>
                  <a:pt x="6056" y="541"/>
                </a:lnTo>
                <a:lnTo>
                  <a:pt x="6040" y="533"/>
                </a:lnTo>
                <a:lnTo>
                  <a:pt x="6027" y="533"/>
                </a:lnTo>
                <a:lnTo>
                  <a:pt x="6015" y="533"/>
                </a:lnTo>
                <a:lnTo>
                  <a:pt x="5999" y="525"/>
                </a:lnTo>
                <a:lnTo>
                  <a:pt x="5987" y="525"/>
                </a:lnTo>
                <a:lnTo>
                  <a:pt x="5983" y="529"/>
                </a:lnTo>
                <a:lnTo>
                  <a:pt x="5975" y="529"/>
                </a:lnTo>
                <a:lnTo>
                  <a:pt x="5923" y="529"/>
                </a:lnTo>
                <a:lnTo>
                  <a:pt x="5866" y="529"/>
                </a:lnTo>
                <a:lnTo>
                  <a:pt x="5862" y="525"/>
                </a:lnTo>
                <a:lnTo>
                  <a:pt x="5850" y="525"/>
                </a:lnTo>
                <a:lnTo>
                  <a:pt x="5842" y="533"/>
                </a:lnTo>
                <a:lnTo>
                  <a:pt x="5830" y="549"/>
                </a:lnTo>
                <a:lnTo>
                  <a:pt x="5818" y="549"/>
                </a:lnTo>
                <a:lnTo>
                  <a:pt x="5785" y="549"/>
                </a:lnTo>
                <a:lnTo>
                  <a:pt x="5753" y="549"/>
                </a:lnTo>
                <a:lnTo>
                  <a:pt x="5733" y="533"/>
                </a:lnTo>
                <a:lnTo>
                  <a:pt x="5725" y="525"/>
                </a:lnTo>
                <a:lnTo>
                  <a:pt x="5685" y="517"/>
                </a:lnTo>
                <a:lnTo>
                  <a:pt x="5648" y="517"/>
                </a:lnTo>
                <a:lnTo>
                  <a:pt x="5644" y="513"/>
                </a:lnTo>
                <a:lnTo>
                  <a:pt x="5612" y="513"/>
                </a:lnTo>
                <a:lnTo>
                  <a:pt x="5588" y="513"/>
                </a:lnTo>
                <a:lnTo>
                  <a:pt x="5555" y="513"/>
                </a:lnTo>
                <a:lnTo>
                  <a:pt x="5499" y="504"/>
                </a:lnTo>
                <a:lnTo>
                  <a:pt x="5495" y="513"/>
                </a:lnTo>
                <a:lnTo>
                  <a:pt x="5487" y="513"/>
                </a:lnTo>
                <a:lnTo>
                  <a:pt x="5479" y="533"/>
                </a:lnTo>
                <a:lnTo>
                  <a:pt x="5475" y="549"/>
                </a:lnTo>
                <a:lnTo>
                  <a:pt x="5475" y="553"/>
                </a:lnTo>
                <a:lnTo>
                  <a:pt x="5475" y="569"/>
                </a:lnTo>
                <a:lnTo>
                  <a:pt x="5475" y="573"/>
                </a:lnTo>
                <a:lnTo>
                  <a:pt x="5479" y="577"/>
                </a:lnTo>
                <a:lnTo>
                  <a:pt x="5487" y="581"/>
                </a:lnTo>
                <a:lnTo>
                  <a:pt x="5495" y="585"/>
                </a:lnTo>
                <a:lnTo>
                  <a:pt x="5527" y="589"/>
                </a:lnTo>
                <a:lnTo>
                  <a:pt x="5555" y="597"/>
                </a:lnTo>
                <a:lnTo>
                  <a:pt x="5559" y="597"/>
                </a:lnTo>
                <a:lnTo>
                  <a:pt x="5564" y="601"/>
                </a:lnTo>
                <a:lnTo>
                  <a:pt x="5564" y="609"/>
                </a:lnTo>
                <a:lnTo>
                  <a:pt x="5564" y="617"/>
                </a:lnTo>
                <a:lnTo>
                  <a:pt x="5547" y="634"/>
                </a:lnTo>
                <a:lnTo>
                  <a:pt x="5527" y="654"/>
                </a:lnTo>
                <a:lnTo>
                  <a:pt x="5523" y="654"/>
                </a:lnTo>
                <a:lnTo>
                  <a:pt x="5515" y="654"/>
                </a:lnTo>
                <a:lnTo>
                  <a:pt x="5523" y="658"/>
                </a:lnTo>
                <a:lnTo>
                  <a:pt x="5511" y="666"/>
                </a:lnTo>
                <a:lnTo>
                  <a:pt x="5499" y="674"/>
                </a:lnTo>
                <a:lnTo>
                  <a:pt x="5499" y="706"/>
                </a:lnTo>
                <a:lnTo>
                  <a:pt x="5503" y="743"/>
                </a:lnTo>
                <a:lnTo>
                  <a:pt x="5507" y="751"/>
                </a:lnTo>
                <a:lnTo>
                  <a:pt x="5511" y="767"/>
                </a:lnTo>
                <a:lnTo>
                  <a:pt x="5511" y="811"/>
                </a:lnTo>
                <a:lnTo>
                  <a:pt x="5511" y="860"/>
                </a:lnTo>
                <a:lnTo>
                  <a:pt x="5507" y="872"/>
                </a:lnTo>
                <a:lnTo>
                  <a:pt x="5503" y="884"/>
                </a:lnTo>
                <a:lnTo>
                  <a:pt x="5503" y="892"/>
                </a:lnTo>
                <a:lnTo>
                  <a:pt x="5499" y="892"/>
                </a:lnTo>
                <a:lnTo>
                  <a:pt x="5483" y="896"/>
                </a:lnTo>
                <a:lnTo>
                  <a:pt x="5463" y="900"/>
                </a:lnTo>
                <a:lnTo>
                  <a:pt x="5447" y="912"/>
                </a:lnTo>
                <a:lnTo>
                  <a:pt x="5430" y="920"/>
                </a:lnTo>
                <a:lnTo>
                  <a:pt x="5414" y="920"/>
                </a:lnTo>
                <a:lnTo>
                  <a:pt x="5398" y="920"/>
                </a:lnTo>
                <a:lnTo>
                  <a:pt x="5390" y="924"/>
                </a:lnTo>
                <a:lnTo>
                  <a:pt x="5378" y="928"/>
                </a:lnTo>
                <a:lnTo>
                  <a:pt x="5313" y="944"/>
                </a:lnTo>
                <a:lnTo>
                  <a:pt x="5281" y="952"/>
                </a:lnTo>
                <a:lnTo>
                  <a:pt x="5277" y="960"/>
                </a:lnTo>
                <a:lnTo>
                  <a:pt x="5269" y="964"/>
                </a:lnTo>
                <a:lnTo>
                  <a:pt x="5249" y="964"/>
                </a:lnTo>
                <a:lnTo>
                  <a:pt x="5225" y="964"/>
                </a:lnTo>
                <a:lnTo>
                  <a:pt x="5213" y="960"/>
                </a:lnTo>
                <a:lnTo>
                  <a:pt x="5188" y="956"/>
                </a:lnTo>
                <a:lnTo>
                  <a:pt x="5184" y="952"/>
                </a:lnTo>
                <a:lnTo>
                  <a:pt x="5172" y="944"/>
                </a:lnTo>
                <a:lnTo>
                  <a:pt x="5144" y="940"/>
                </a:lnTo>
                <a:lnTo>
                  <a:pt x="5112" y="928"/>
                </a:lnTo>
                <a:lnTo>
                  <a:pt x="5104" y="920"/>
                </a:lnTo>
                <a:lnTo>
                  <a:pt x="5100" y="916"/>
                </a:lnTo>
                <a:lnTo>
                  <a:pt x="5087" y="912"/>
                </a:lnTo>
                <a:lnTo>
                  <a:pt x="5083" y="912"/>
                </a:lnTo>
                <a:lnTo>
                  <a:pt x="5071" y="900"/>
                </a:lnTo>
                <a:lnTo>
                  <a:pt x="5059" y="892"/>
                </a:lnTo>
                <a:lnTo>
                  <a:pt x="5043" y="884"/>
                </a:lnTo>
                <a:lnTo>
                  <a:pt x="5031" y="884"/>
                </a:lnTo>
                <a:lnTo>
                  <a:pt x="5019" y="892"/>
                </a:lnTo>
                <a:lnTo>
                  <a:pt x="5003" y="892"/>
                </a:lnTo>
                <a:lnTo>
                  <a:pt x="4979" y="904"/>
                </a:lnTo>
                <a:lnTo>
                  <a:pt x="4946" y="928"/>
                </a:lnTo>
                <a:lnTo>
                  <a:pt x="4938" y="940"/>
                </a:lnTo>
                <a:lnTo>
                  <a:pt x="4930" y="948"/>
                </a:lnTo>
                <a:lnTo>
                  <a:pt x="4914" y="952"/>
                </a:lnTo>
                <a:lnTo>
                  <a:pt x="4890" y="956"/>
                </a:lnTo>
                <a:lnTo>
                  <a:pt x="4870" y="956"/>
                </a:lnTo>
                <a:lnTo>
                  <a:pt x="4845" y="956"/>
                </a:lnTo>
                <a:lnTo>
                  <a:pt x="4841" y="952"/>
                </a:lnTo>
                <a:lnTo>
                  <a:pt x="4833" y="952"/>
                </a:lnTo>
                <a:lnTo>
                  <a:pt x="4825" y="952"/>
                </a:lnTo>
                <a:lnTo>
                  <a:pt x="4817" y="956"/>
                </a:lnTo>
                <a:lnTo>
                  <a:pt x="4765" y="956"/>
                </a:lnTo>
                <a:lnTo>
                  <a:pt x="4712" y="956"/>
                </a:lnTo>
                <a:lnTo>
                  <a:pt x="4696" y="960"/>
                </a:lnTo>
                <a:lnTo>
                  <a:pt x="4676" y="960"/>
                </a:lnTo>
                <a:lnTo>
                  <a:pt x="4664" y="977"/>
                </a:lnTo>
                <a:lnTo>
                  <a:pt x="4652" y="985"/>
                </a:lnTo>
                <a:lnTo>
                  <a:pt x="4652" y="993"/>
                </a:lnTo>
                <a:lnTo>
                  <a:pt x="4644" y="1001"/>
                </a:lnTo>
                <a:lnTo>
                  <a:pt x="4644" y="1025"/>
                </a:lnTo>
                <a:lnTo>
                  <a:pt x="4640" y="1053"/>
                </a:lnTo>
                <a:lnTo>
                  <a:pt x="4616" y="1061"/>
                </a:lnTo>
                <a:lnTo>
                  <a:pt x="4591" y="1069"/>
                </a:lnTo>
                <a:lnTo>
                  <a:pt x="4583" y="1077"/>
                </a:lnTo>
                <a:lnTo>
                  <a:pt x="4575" y="1089"/>
                </a:lnTo>
                <a:lnTo>
                  <a:pt x="4567" y="1098"/>
                </a:lnTo>
                <a:lnTo>
                  <a:pt x="4559" y="1106"/>
                </a:lnTo>
                <a:lnTo>
                  <a:pt x="4559" y="1122"/>
                </a:lnTo>
                <a:lnTo>
                  <a:pt x="4559" y="1142"/>
                </a:lnTo>
                <a:lnTo>
                  <a:pt x="4527" y="1150"/>
                </a:lnTo>
                <a:lnTo>
                  <a:pt x="4494" y="1154"/>
                </a:lnTo>
                <a:lnTo>
                  <a:pt x="4490" y="1158"/>
                </a:lnTo>
                <a:lnTo>
                  <a:pt x="4486" y="1158"/>
                </a:lnTo>
                <a:lnTo>
                  <a:pt x="4478" y="1166"/>
                </a:lnTo>
                <a:lnTo>
                  <a:pt x="4474" y="1170"/>
                </a:lnTo>
                <a:lnTo>
                  <a:pt x="4458" y="1174"/>
                </a:lnTo>
                <a:lnTo>
                  <a:pt x="4434" y="1174"/>
                </a:lnTo>
                <a:lnTo>
                  <a:pt x="4422" y="1182"/>
                </a:lnTo>
                <a:lnTo>
                  <a:pt x="4418" y="1190"/>
                </a:lnTo>
                <a:lnTo>
                  <a:pt x="4422" y="1223"/>
                </a:lnTo>
                <a:lnTo>
                  <a:pt x="4422" y="1259"/>
                </a:lnTo>
                <a:lnTo>
                  <a:pt x="4422" y="1271"/>
                </a:lnTo>
                <a:lnTo>
                  <a:pt x="4418" y="1291"/>
                </a:lnTo>
                <a:lnTo>
                  <a:pt x="4398" y="1295"/>
                </a:lnTo>
                <a:lnTo>
                  <a:pt x="4382" y="1303"/>
                </a:lnTo>
                <a:lnTo>
                  <a:pt x="4377" y="1311"/>
                </a:lnTo>
                <a:lnTo>
                  <a:pt x="4365" y="1319"/>
                </a:lnTo>
                <a:lnTo>
                  <a:pt x="4365" y="1328"/>
                </a:lnTo>
                <a:lnTo>
                  <a:pt x="4361" y="1340"/>
                </a:lnTo>
                <a:lnTo>
                  <a:pt x="4361" y="1344"/>
                </a:lnTo>
                <a:lnTo>
                  <a:pt x="4357" y="1344"/>
                </a:lnTo>
                <a:lnTo>
                  <a:pt x="4357" y="1368"/>
                </a:lnTo>
                <a:lnTo>
                  <a:pt x="4357" y="1392"/>
                </a:lnTo>
                <a:lnTo>
                  <a:pt x="4345" y="1404"/>
                </a:lnTo>
                <a:lnTo>
                  <a:pt x="4329" y="1424"/>
                </a:lnTo>
                <a:lnTo>
                  <a:pt x="4325" y="1428"/>
                </a:lnTo>
                <a:lnTo>
                  <a:pt x="4313" y="1440"/>
                </a:lnTo>
                <a:lnTo>
                  <a:pt x="4297" y="1465"/>
                </a:lnTo>
                <a:lnTo>
                  <a:pt x="4281" y="1481"/>
                </a:lnTo>
                <a:lnTo>
                  <a:pt x="4273" y="1485"/>
                </a:lnTo>
                <a:lnTo>
                  <a:pt x="4265" y="1489"/>
                </a:lnTo>
                <a:lnTo>
                  <a:pt x="4232" y="1493"/>
                </a:lnTo>
                <a:lnTo>
                  <a:pt x="4216" y="1501"/>
                </a:lnTo>
                <a:lnTo>
                  <a:pt x="4184" y="1501"/>
                </a:lnTo>
                <a:lnTo>
                  <a:pt x="4115" y="1489"/>
                </a:lnTo>
                <a:lnTo>
                  <a:pt x="4099" y="1485"/>
                </a:lnTo>
                <a:lnTo>
                  <a:pt x="4079" y="1477"/>
                </a:lnTo>
                <a:lnTo>
                  <a:pt x="4071" y="1465"/>
                </a:lnTo>
                <a:lnTo>
                  <a:pt x="4063" y="1449"/>
                </a:lnTo>
                <a:lnTo>
                  <a:pt x="4047" y="1445"/>
                </a:lnTo>
                <a:lnTo>
                  <a:pt x="4018" y="1440"/>
                </a:lnTo>
                <a:lnTo>
                  <a:pt x="4018" y="1436"/>
                </a:lnTo>
                <a:lnTo>
                  <a:pt x="4014" y="1424"/>
                </a:lnTo>
                <a:lnTo>
                  <a:pt x="4002" y="1424"/>
                </a:lnTo>
                <a:lnTo>
                  <a:pt x="3990" y="1416"/>
                </a:lnTo>
                <a:lnTo>
                  <a:pt x="3978" y="1408"/>
                </a:lnTo>
                <a:lnTo>
                  <a:pt x="3974" y="1404"/>
                </a:lnTo>
                <a:lnTo>
                  <a:pt x="3962" y="1404"/>
                </a:lnTo>
                <a:lnTo>
                  <a:pt x="3946" y="1400"/>
                </a:lnTo>
                <a:lnTo>
                  <a:pt x="3926" y="1400"/>
                </a:lnTo>
                <a:lnTo>
                  <a:pt x="3914" y="1400"/>
                </a:lnTo>
                <a:lnTo>
                  <a:pt x="3905" y="1408"/>
                </a:lnTo>
                <a:lnTo>
                  <a:pt x="3893" y="1424"/>
                </a:lnTo>
                <a:lnTo>
                  <a:pt x="3885" y="1424"/>
                </a:lnTo>
                <a:lnTo>
                  <a:pt x="3877" y="1424"/>
                </a:lnTo>
                <a:lnTo>
                  <a:pt x="3857" y="1440"/>
                </a:lnTo>
                <a:lnTo>
                  <a:pt x="3833" y="1457"/>
                </a:lnTo>
                <a:lnTo>
                  <a:pt x="3821" y="1465"/>
                </a:lnTo>
                <a:lnTo>
                  <a:pt x="3809" y="1465"/>
                </a:lnTo>
                <a:lnTo>
                  <a:pt x="3801" y="1473"/>
                </a:lnTo>
                <a:lnTo>
                  <a:pt x="3797" y="1477"/>
                </a:lnTo>
                <a:lnTo>
                  <a:pt x="3789" y="1481"/>
                </a:lnTo>
                <a:lnTo>
                  <a:pt x="3776" y="1485"/>
                </a:lnTo>
                <a:lnTo>
                  <a:pt x="3772" y="1489"/>
                </a:lnTo>
                <a:lnTo>
                  <a:pt x="3772" y="1493"/>
                </a:lnTo>
                <a:lnTo>
                  <a:pt x="3772" y="1509"/>
                </a:lnTo>
                <a:lnTo>
                  <a:pt x="3776" y="1521"/>
                </a:lnTo>
                <a:lnTo>
                  <a:pt x="3772" y="1521"/>
                </a:lnTo>
                <a:lnTo>
                  <a:pt x="3768" y="1525"/>
                </a:lnTo>
                <a:lnTo>
                  <a:pt x="3768" y="1549"/>
                </a:lnTo>
                <a:lnTo>
                  <a:pt x="3764" y="1566"/>
                </a:lnTo>
                <a:lnTo>
                  <a:pt x="3760" y="1570"/>
                </a:lnTo>
                <a:lnTo>
                  <a:pt x="3756" y="1574"/>
                </a:lnTo>
                <a:lnTo>
                  <a:pt x="3740" y="1578"/>
                </a:lnTo>
                <a:lnTo>
                  <a:pt x="3728" y="1582"/>
                </a:lnTo>
                <a:lnTo>
                  <a:pt x="3716" y="1594"/>
                </a:lnTo>
                <a:lnTo>
                  <a:pt x="3708" y="1606"/>
                </a:lnTo>
                <a:lnTo>
                  <a:pt x="3667" y="1606"/>
                </a:lnTo>
                <a:lnTo>
                  <a:pt x="3635" y="1610"/>
                </a:lnTo>
                <a:lnTo>
                  <a:pt x="3635" y="1598"/>
                </a:lnTo>
                <a:lnTo>
                  <a:pt x="3635" y="1582"/>
                </a:lnTo>
                <a:lnTo>
                  <a:pt x="3619" y="1582"/>
                </a:lnTo>
                <a:lnTo>
                  <a:pt x="3595" y="1578"/>
                </a:lnTo>
                <a:lnTo>
                  <a:pt x="3587" y="1574"/>
                </a:lnTo>
                <a:lnTo>
                  <a:pt x="3583" y="1570"/>
                </a:lnTo>
                <a:lnTo>
                  <a:pt x="3567" y="1570"/>
                </a:lnTo>
                <a:lnTo>
                  <a:pt x="3526" y="1574"/>
                </a:lnTo>
                <a:lnTo>
                  <a:pt x="3494" y="1566"/>
                </a:lnTo>
                <a:lnTo>
                  <a:pt x="3458" y="1562"/>
                </a:lnTo>
                <a:lnTo>
                  <a:pt x="3454" y="1562"/>
                </a:lnTo>
                <a:lnTo>
                  <a:pt x="3442" y="1566"/>
                </a:lnTo>
                <a:lnTo>
                  <a:pt x="3438" y="1574"/>
                </a:lnTo>
                <a:lnTo>
                  <a:pt x="3434" y="1578"/>
                </a:lnTo>
                <a:lnTo>
                  <a:pt x="3409" y="1594"/>
                </a:lnTo>
                <a:lnTo>
                  <a:pt x="3377" y="1610"/>
                </a:lnTo>
                <a:lnTo>
                  <a:pt x="3317" y="1626"/>
                </a:lnTo>
                <a:lnTo>
                  <a:pt x="3280" y="1642"/>
                </a:lnTo>
                <a:lnTo>
                  <a:pt x="3260" y="1646"/>
                </a:lnTo>
                <a:lnTo>
                  <a:pt x="3228" y="1654"/>
                </a:lnTo>
                <a:lnTo>
                  <a:pt x="3224" y="1658"/>
                </a:lnTo>
                <a:lnTo>
                  <a:pt x="3216" y="1662"/>
                </a:lnTo>
                <a:lnTo>
                  <a:pt x="3195" y="1670"/>
                </a:lnTo>
                <a:lnTo>
                  <a:pt x="3163" y="1674"/>
                </a:lnTo>
                <a:lnTo>
                  <a:pt x="3163" y="1683"/>
                </a:lnTo>
                <a:lnTo>
                  <a:pt x="3143" y="1687"/>
                </a:lnTo>
                <a:lnTo>
                  <a:pt x="3119" y="1691"/>
                </a:lnTo>
                <a:lnTo>
                  <a:pt x="3103" y="1695"/>
                </a:lnTo>
                <a:lnTo>
                  <a:pt x="3095" y="1699"/>
                </a:lnTo>
                <a:lnTo>
                  <a:pt x="3083" y="1699"/>
                </a:lnTo>
                <a:lnTo>
                  <a:pt x="3066" y="1699"/>
                </a:lnTo>
                <a:lnTo>
                  <a:pt x="3050" y="1695"/>
                </a:lnTo>
                <a:lnTo>
                  <a:pt x="3014" y="1691"/>
                </a:lnTo>
                <a:lnTo>
                  <a:pt x="3006" y="1683"/>
                </a:lnTo>
                <a:lnTo>
                  <a:pt x="2990" y="1674"/>
                </a:lnTo>
                <a:lnTo>
                  <a:pt x="2970" y="1674"/>
                </a:lnTo>
                <a:lnTo>
                  <a:pt x="2949" y="1674"/>
                </a:lnTo>
                <a:lnTo>
                  <a:pt x="2917" y="1666"/>
                </a:lnTo>
                <a:lnTo>
                  <a:pt x="2881" y="1662"/>
                </a:lnTo>
                <a:lnTo>
                  <a:pt x="2861" y="1662"/>
                </a:lnTo>
                <a:lnTo>
                  <a:pt x="2836" y="1662"/>
                </a:lnTo>
                <a:lnTo>
                  <a:pt x="2816" y="1666"/>
                </a:lnTo>
                <a:lnTo>
                  <a:pt x="2796" y="1670"/>
                </a:lnTo>
                <a:lnTo>
                  <a:pt x="2792" y="1707"/>
                </a:lnTo>
                <a:lnTo>
                  <a:pt x="2788" y="1719"/>
                </a:lnTo>
                <a:lnTo>
                  <a:pt x="2784" y="1723"/>
                </a:lnTo>
                <a:lnTo>
                  <a:pt x="2776" y="1731"/>
                </a:lnTo>
                <a:lnTo>
                  <a:pt x="2744" y="1743"/>
                </a:lnTo>
                <a:lnTo>
                  <a:pt x="2736" y="1743"/>
                </a:lnTo>
                <a:lnTo>
                  <a:pt x="2728" y="1743"/>
                </a:lnTo>
                <a:lnTo>
                  <a:pt x="2711" y="1743"/>
                </a:lnTo>
                <a:lnTo>
                  <a:pt x="2707" y="1743"/>
                </a:lnTo>
                <a:lnTo>
                  <a:pt x="2699" y="1747"/>
                </a:lnTo>
                <a:lnTo>
                  <a:pt x="2675" y="1755"/>
                </a:lnTo>
                <a:lnTo>
                  <a:pt x="2647" y="1755"/>
                </a:lnTo>
                <a:lnTo>
                  <a:pt x="2643" y="1747"/>
                </a:lnTo>
                <a:lnTo>
                  <a:pt x="2635" y="1743"/>
                </a:lnTo>
                <a:lnTo>
                  <a:pt x="2627" y="1743"/>
                </a:lnTo>
                <a:lnTo>
                  <a:pt x="2619" y="1743"/>
                </a:lnTo>
                <a:lnTo>
                  <a:pt x="2607" y="1731"/>
                </a:lnTo>
                <a:lnTo>
                  <a:pt x="2594" y="1723"/>
                </a:lnTo>
                <a:lnTo>
                  <a:pt x="2586" y="1707"/>
                </a:lnTo>
                <a:lnTo>
                  <a:pt x="2578" y="1695"/>
                </a:lnTo>
                <a:lnTo>
                  <a:pt x="2566" y="1695"/>
                </a:lnTo>
                <a:lnTo>
                  <a:pt x="2554" y="1695"/>
                </a:lnTo>
                <a:lnTo>
                  <a:pt x="2546" y="1707"/>
                </a:lnTo>
                <a:lnTo>
                  <a:pt x="2534" y="1719"/>
                </a:lnTo>
                <a:lnTo>
                  <a:pt x="2530" y="1727"/>
                </a:lnTo>
                <a:lnTo>
                  <a:pt x="2526" y="1735"/>
                </a:lnTo>
                <a:lnTo>
                  <a:pt x="2514" y="1747"/>
                </a:lnTo>
                <a:lnTo>
                  <a:pt x="2510" y="1763"/>
                </a:lnTo>
                <a:lnTo>
                  <a:pt x="2502" y="1763"/>
                </a:lnTo>
                <a:lnTo>
                  <a:pt x="2498" y="1767"/>
                </a:lnTo>
                <a:lnTo>
                  <a:pt x="2498" y="1775"/>
                </a:lnTo>
                <a:lnTo>
                  <a:pt x="2490" y="1783"/>
                </a:lnTo>
                <a:lnTo>
                  <a:pt x="2485" y="1791"/>
                </a:lnTo>
                <a:lnTo>
                  <a:pt x="2477" y="1796"/>
                </a:lnTo>
                <a:lnTo>
                  <a:pt x="2473" y="1804"/>
                </a:lnTo>
                <a:lnTo>
                  <a:pt x="2469" y="1812"/>
                </a:lnTo>
                <a:lnTo>
                  <a:pt x="2449" y="1812"/>
                </a:lnTo>
                <a:lnTo>
                  <a:pt x="2429" y="1816"/>
                </a:lnTo>
                <a:lnTo>
                  <a:pt x="2425" y="1820"/>
                </a:lnTo>
                <a:lnTo>
                  <a:pt x="2405" y="1828"/>
                </a:lnTo>
                <a:lnTo>
                  <a:pt x="2373" y="1832"/>
                </a:lnTo>
                <a:lnTo>
                  <a:pt x="2332" y="1844"/>
                </a:lnTo>
                <a:lnTo>
                  <a:pt x="2292" y="1844"/>
                </a:lnTo>
                <a:lnTo>
                  <a:pt x="2256" y="1844"/>
                </a:lnTo>
                <a:lnTo>
                  <a:pt x="2239" y="1840"/>
                </a:lnTo>
                <a:lnTo>
                  <a:pt x="2215" y="1832"/>
                </a:lnTo>
                <a:lnTo>
                  <a:pt x="2199" y="1824"/>
                </a:lnTo>
                <a:lnTo>
                  <a:pt x="2183" y="1816"/>
                </a:lnTo>
                <a:lnTo>
                  <a:pt x="2167" y="1800"/>
                </a:lnTo>
                <a:lnTo>
                  <a:pt x="2155" y="1796"/>
                </a:lnTo>
                <a:lnTo>
                  <a:pt x="2151" y="1796"/>
                </a:lnTo>
                <a:lnTo>
                  <a:pt x="2147" y="1796"/>
                </a:lnTo>
                <a:lnTo>
                  <a:pt x="2143" y="1800"/>
                </a:lnTo>
                <a:lnTo>
                  <a:pt x="2139" y="1800"/>
                </a:lnTo>
                <a:lnTo>
                  <a:pt x="2126" y="1820"/>
                </a:lnTo>
                <a:lnTo>
                  <a:pt x="2118" y="1840"/>
                </a:lnTo>
                <a:lnTo>
                  <a:pt x="2114" y="1852"/>
                </a:lnTo>
                <a:lnTo>
                  <a:pt x="2102" y="1864"/>
                </a:lnTo>
                <a:lnTo>
                  <a:pt x="2102" y="1896"/>
                </a:lnTo>
                <a:lnTo>
                  <a:pt x="2098" y="1929"/>
                </a:lnTo>
                <a:lnTo>
                  <a:pt x="2090" y="1949"/>
                </a:lnTo>
                <a:lnTo>
                  <a:pt x="2078" y="1961"/>
                </a:lnTo>
                <a:lnTo>
                  <a:pt x="2062" y="1965"/>
                </a:lnTo>
                <a:lnTo>
                  <a:pt x="2050" y="1973"/>
                </a:lnTo>
                <a:lnTo>
                  <a:pt x="2026" y="1977"/>
                </a:lnTo>
                <a:lnTo>
                  <a:pt x="2005" y="1981"/>
                </a:lnTo>
                <a:lnTo>
                  <a:pt x="1997" y="1985"/>
                </a:lnTo>
                <a:lnTo>
                  <a:pt x="1985" y="2001"/>
                </a:lnTo>
                <a:lnTo>
                  <a:pt x="1969" y="2005"/>
                </a:lnTo>
                <a:lnTo>
                  <a:pt x="1953" y="2013"/>
                </a:lnTo>
                <a:lnTo>
                  <a:pt x="1945" y="2013"/>
                </a:lnTo>
                <a:lnTo>
                  <a:pt x="1933" y="2017"/>
                </a:lnTo>
                <a:lnTo>
                  <a:pt x="1933" y="2021"/>
                </a:lnTo>
                <a:lnTo>
                  <a:pt x="1933" y="2025"/>
                </a:lnTo>
                <a:lnTo>
                  <a:pt x="1905" y="2042"/>
                </a:lnTo>
                <a:lnTo>
                  <a:pt x="1892" y="2046"/>
                </a:lnTo>
                <a:lnTo>
                  <a:pt x="1864" y="2062"/>
                </a:lnTo>
                <a:lnTo>
                  <a:pt x="1836" y="2082"/>
                </a:lnTo>
                <a:lnTo>
                  <a:pt x="1836" y="2090"/>
                </a:lnTo>
                <a:lnTo>
                  <a:pt x="1832" y="2098"/>
                </a:lnTo>
                <a:lnTo>
                  <a:pt x="1828" y="2098"/>
                </a:lnTo>
                <a:lnTo>
                  <a:pt x="1828" y="2102"/>
                </a:lnTo>
                <a:lnTo>
                  <a:pt x="1820" y="2098"/>
                </a:lnTo>
                <a:lnTo>
                  <a:pt x="1816" y="2102"/>
                </a:lnTo>
                <a:lnTo>
                  <a:pt x="1804" y="2102"/>
                </a:lnTo>
                <a:lnTo>
                  <a:pt x="1796" y="2110"/>
                </a:lnTo>
                <a:lnTo>
                  <a:pt x="1792" y="2114"/>
                </a:lnTo>
                <a:lnTo>
                  <a:pt x="1784" y="2114"/>
                </a:lnTo>
                <a:lnTo>
                  <a:pt x="1775" y="2118"/>
                </a:lnTo>
                <a:lnTo>
                  <a:pt x="1775" y="2122"/>
                </a:lnTo>
                <a:lnTo>
                  <a:pt x="1775" y="2130"/>
                </a:lnTo>
                <a:lnTo>
                  <a:pt x="1780" y="2134"/>
                </a:lnTo>
                <a:lnTo>
                  <a:pt x="1775" y="2138"/>
                </a:lnTo>
                <a:lnTo>
                  <a:pt x="1771" y="2142"/>
                </a:lnTo>
                <a:lnTo>
                  <a:pt x="1743" y="2155"/>
                </a:lnTo>
                <a:lnTo>
                  <a:pt x="1711" y="2171"/>
                </a:lnTo>
                <a:lnTo>
                  <a:pt x="1691" y="2195"/>
                </a:lnTo>
                <a:lnTo>
                  <a:pt x="1671" y="2215"/>
                </a:lnTo>
                <a:lnTo>
                  <a:pt x="1675" y="2219"/>
                </a:lnTo>
                <a:lnTo>
                  <a:pt x="1687" y="2227"/>
                </a:lnTo>
                <a:lnTo>
                  <a:pt x="1687" y="2231"/>
                </a:lnTo>
                <a:lnTo>
                  <a:pt x="1691" y="2243"/>
                </a:lnTo>
                <a:lnTo>
                  <a:pt x="1691" y="2255"/>
                </a:lnTo>
                <a:lnTo>
                  <a:pt x="1687" y="2264"/>
                </a:lnTo>
                <a:lnTo>
                  <a:pt x="1671" y="2264"/>
                </a:lnTo>
                <a:lnTo>
                  <a:pt x="1650" y="2264"/>
                </a:lnTo>
                <a:lnTo>
                  <a:pt x="1642" y="2264"/>
                </a:lnTo>
                <a:lnTo>
                  <a:pt x="1638" y="2259"/>
                </a:lnTo>
                <a:lnTo>
                  <a:pt x="1626" y="2247"/>
                </a:lnTo>
                <a:lnTo>
                  <a:pt x="1606" y="2231"/>
                </a:lnTo>
                <a:lnTo>
                  <a:pt x="1606" y="2207"/>
                </a:lnTo>
                <a:lnTo>
                  <a:pt x="1610" y="2191"/>
                </a:lnTo>
                <a:lnTo>
                  <a:pt x="1606" y="2191"/>
                </a:lnTo>
                <a:lnTo>
                  <a:pt x="1594" y="2191"/>
                </a:lnTo>
                <a:lnTo>
                  <a:pt x="1578" y="2199"/>
                </a:lnTo>
                <a:lnTo>
                  <a:pt x="1517" y="2223"/>
                </a:lnTo>
                <a:lnTo>
                  <a:pt x="1509" y="2227"/>
                </a:lnTo>
                <a:lnTo>
                  <a:pt x="1505" y="2231"/>
                </a:lnTo>
                <a:lnTo>
                  <a:pt x="1501" y="2243"/>
                </a:lnTo>
                <a:lnTo>
                  <a:pt x="1497" y="2255"/>
                </a:lnTo>
                <a:lnTo>
                  <a:pt x="1497" y="2296"/>
                </a:lnTo>
                <a:lnTo>
                  <a:pt x="1493" y="2340"/>
                </a:lnTo>
                <a:lnTo>
                  <a:pt x="1485" y="2356"/>
                </a:lnTo>
                <a:lnTo>
                  <a:pt x="1477" y="2376"/>
                </a:lnTo>
                <a:lnTo>
                  <a:pt x="1473" y="2393"/>
                </a:lnTo>
                <a:lnTo>
                  <a:pt x="1473" y="2405"/>
                </a:lnTo>
                <a:lnTo>
                  <a:pt x="1465" y="2417"/>
                </a:lnTo>
                <a:lnTo>
                  <a:pt x="1453" y="2429"/>
                </a:lnTo>
                <a:lnTo>
                  <a:pt x="1453" y="2453"/>
                </a:lnTo>
                <a:lnTo>
                  <a:pt x="1453" y="2473"/>
                </a:lnTo>
                <a:lnTo>
                  <a:pt x="1449" y="2477"/>
                </a:lnTo>
                <a:lnTo>
                  <a:pt x="1445" y="2485"/>
                </a:lnTo>
                <a:lnTo>
                  <a:pt x="1445" y="2498"/>
                </a:lnTo>
                <a:lnTo>
                  <a:pt x="1441" y="2510"/>
                </a:lnTo>
                <a:lnTo>
                  <a:pt x="1437" y="2518"/>
                </a:lnTo>
                <a:lnTo>
                  <a:pt x="1433" y="2526"/>
                </a:lnTo>
                <a:lnTo>
                  <a:pt x="1420" y="2538"/>
                </a:lnTo>
                <a:lnTo>
                  <a:pt x="1400" y="2554"/>
                </a:lnTo>
                <a:lnTo>
                  <a:pt x="1384" y="2554"/>
                </a:lnTo>
                <a:lnTo>
                  <a:pt x="1360" y="2558"/>
                </a:lnTo>
                <a:lnTo>
                  <a:pt x="1356" y="2530"/>
                </a:lnTo>
                <a:lnTo>
                  <a:pt x="1352" y="2526"/>
                </a:lnTo>
                <a:lnTo>
                  <a:pt x="1332" y="2522"/>
                </a:lnTo>
                <a:lnTo>
                  <a:pt x="1312" y="2518"/>
                </a:lnTo>
                <a:lnTo>
                  <a:pt x="1312" y="2522"/>
                </a:lnTo>
                <a:lnTo>
                  <a:pt x="1308" y="2522"/>
                </a:lnTo>
                <a:lnTo>
                  <a:pt x="1251" y="2526"/>
                </a:lnTo>
                <a:lnTo>
                  <a:pt x="1235" y="2530"/>
                </a:lnTo>
                <a:lnTo>
                  <a:pt x="1207" y="2530"/>
                </a:lnTo>
                <a:lnTo>
                  <a:pt x="1170" y="2526"/>
                </a:lnTo>
                <a:lnTo>
                  <a:pt x="1134" y="2542"/>
                </a:lnTo>
                <a:lnTo>
                  <a:pt x="1126" y="2546"/>
                </a:lnTo>
                <a:lnTo>
                  <a:pt x="1098" y="2550"/>
                </a:lnTo>
                <a:lnTo>
                  <a:pt x="1094" y="2554"/>
                </a:lnTo>
                <a:lnTo>
                  <a:pt x="1045" y="2550"/>
                </a:lnTo>
                <a:lnTo>
                  <a:pt x="1013" y="2546"/>
                </a:lnTo>
                <a:lnTo>
                  <a:pt x="948" y="2550"/>
                </a:lnTo>
                <a:lnTo>
                  <a:pt x="932" y="2554"/>
                </a:lnTo>
                <a:lnTo>
                  <a:pt x="888" y="2554"/>
                </a:lnTo>
                <a:lnTo>
                  <a:pt x="864" y="2550"/>
                </a:lnTo>
                <a:lnTo>
                  <a:pt x="860" y="2550"/>
                </a:lnTo>
                <a:lnTo>
                  <a:pt x="856" y="2546"/>
                </a:lnTo>
                <a:lnTo>
                  <a:pt x="852" y="2538"/>
                </a:lnTo>
                <a:lnTo>
                  <a:pt x="852" y="2522"/>
                </a:lnTo>
                <a:lnTo>
                  <a:pt x="848" y="2526"/>
                </a:lnTo>
                <a:lnTo>
                  <a:pt x="840" y="2538"/>
                </a:lnTo>
                <a:lnTo>
                  <a:pt x="831" y="2538"/>
                </a:lnTo>
                <a:lnTo>
                  <a:pt x="819" y="2538"/>
                </a:lnTo>
                <a:lnTo>
                  <a:pt x="807" y="2546"/>
                </a:lnTo>
                <a:lnTo>
                  <a:pt x="799" y="2558"/>
                </a:lnTo>
                <a:lnTo>
                  <a:pt x="795" y="2586"/>
                </a:lnTo>
                <a:lnTo>
                  <a:pt x="787" y="2619"/>
                </a:lnTo>
                <a:lnTo>
                  <a:pt x="783" y="2619"/>
                </a:lnTo>
                <a:lnTo>
                  <a:pt x="775" y="2623"/>
                </a:lnTo>
                <a:lnTo>
                  <a:pt x="775" y="2655"/>
                </a:lnTo>
                <a:lnTo>
                  <a:pt x="771" y="2679"/>
                </a:lnTo>
                <a:lnTo>
                  <a:pt x="767" y="2683"/>
                </a:lnTo>
                <a:lnTo>
                  <a:pt x="759" y="2695"/>
                </a:lnTo>
                <a:lnTo>
                  <a:pt x="759" y="2732"/>
                </a:lnTo>
                <a:lnTo>
                  <a:pt x="759" y="2772"/>
                </a:lnTo>
                <a:lnTo>
                  <a:pt x="755" y="2776"/>
                </a:lnTo>
                <a:lnTo>
                  <a:pt x="755" y="2788"/>
                </a:lnTo>
                <a:lnTo>
                  <a:pt x="759" y="2808"/>
                </a:lnTo>
                <a:lnTo>
                  <a:pt x="775" y="2853"/>
                </a:lnTo>
                <a:lnTo>
                  <a:pt x="787" y="2861"/>
                </a:lnTo>
                <a:lnTo>
                  <a:pt x="795" y="2873"/>
                </a:lnTo>
                <a:lnTo>
                  <a:pt x="799" y="2881"/>
                </a:lnTo>
                <a:lnTo>
                  <a:pt x="803" y="2893"/>
                </a:lnTo>
                <a:lnTo>
                  <a:pt x="811" y="2897"/>
                </a:lnTo>
                <a:lnTo>
                  <a:pt x="823" y="2913"/>
                </a:lnTo>
                <a:lnTo>
                  <a:pt x="823" y="2937"/>
                </a:lnTo>
                <a:lnTo>
                  <a:pt x="823" y="2953"/>
                </a:lnTo>
                <a:lnTo>
                  <a:pt x="836" y="2961"/>
                </a:lnTo>
                <a:lnTo>
                  <a:pt x="852" y="2970"/>
                </a:lnTo>
                <a:lnTo>
                  <a:pt x="856" y="2970"/>
                </a:lnTo>
                <a:lnTo>
                  <a:pt x="856" y="2966"/>
                </a:lnTo>
                <a:lnTo>
                  <a:pt x="860" y="2961"/>
                </a:lnTo>
                <a:lnTo>
                  <a:pt x="860" y="2953"/>
                </a:lnTo>
                <a:lnTo>
                  <a:pt x="872" y="2949"/>
                </a:lnTo>
                <a:lnTo>
                  <a:pt x="876" y="2941"/>
                </a:lnTo>
                <a:lnTo>
                  <a:pt x="892" y="2941"/>
                </a:lnTo>
                <a:lnTo>
                  <a:pt x="908" y="2941"/>
                </a:lnTo>
                <a:lnTo>
                  <a:pt x="916" y="2949"/>
                </a:lnTo>
                <a:lnTo>
                  <a:pt x="924" y="2953"/>
                </a:lnTo>
                <a:lnTo>
                  <a:pt x="928" y="2953"/>
                </a:lnTo>
                <a:lnTo>
                  <a:pt x="936" y="2953"/>
                </a:lnTo>
                <a:lnTo>
                  <a:pt x="969" y="2953"/>
                </a:lnTo>
                <a:lnTo>
                  <a:pt x="997" y="2953"/>
                </a:lnTo>
                <a:lnTo>
                  <a:pt x="1005" y="2957"/>
                </a:lnTo>
                <a:lnTo>
                  <a:pt x="1013" y="2961"/>
                </a:lnTo>
                <a:lnTo>
                  <a:pt x="1013" y="2970"/>
                </a:lnTo>
                <a:lnTo>
                  <a:pt x="1025" y="2978"/>
                </a:lnTo>
                <a:lnTo>
                  <a:pt x="1029" y="2978"/>
                </a:lnTo>
                <a:lnTo>
                  <a:pt x="1033" y="2986"/>
                </a:lnTo>
                <a:lnTo>
                  <a:pt x="1033" y="2994"/>
                </a:lnTo>
                <a:lnTo>
                  <a:pt x="1033" y="3006"/>
                </a:lnTo>
                <a:lnTo>
                  <a:pt x="1029" y="3010"/>
                </a:lnTo>
                <a:lnTo>
                  <a:pt x="1029" y="3018"/>
                </a:lnTo>
                <a:lnTo>
                  <a:pt x="714" y="3018"/>
                </a:lnTo>
                <a:lnTo>
                  <a:pt x="714" y="3429"/>
                </a:lnTo>
                <a:lnTo>
                  <a:pt x="93" y="3429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29"/>
          <p:cNvSpPr>
            <a:spLocks/>
          </p:cNvSpPr>
          <p:nvPr/>
        </p:nvSpPr>
        <p:spPr bwMode="auto">
          <a:xfrm>
            <a:off x="2172230" y="3892448"/>
            <a:ext cx="883730" cy="949091"/>
          </a:xfrm>
          <a:custGeom>
            <a:avLst/>
            <a:gdLst>
              <a:gd name="T0" fmla="*/ 545692107 w 952"/>
              <a:gd name="T1" fmla="*/ 909179395 h 1210"/>
              <a:gd name="T2" fmla="*/ 431402973 w 952"/>
              <a:gd name="T3" fmla="*/ 881099402 h 1210"/>
              <a:gd name="T4" fmla="*/ 324356542 w 952"/>
              <a:gd name="T5" fmla="*/ 865921239 h 1210"/>
              <a:gd name="T6" fmla="*/ 214092022 w 952"/>
              <a:gd name="T7" fmla="*/ 897037213 h 1210"/>
              <a:gd name="T8" fmla="*/ 169019840 w 952"/>
              <a:gd name="T9" fmla="*/ 897037213 h 1210"/>
              <a:gd name="T10" fmla="*/ 126362752 w 952"/>
              <a:gd name="T11" fmla="*/ 853779058 h 1210"/>
              <a:gd name="T12" fmla="*/ 100606808 w 952"/>
              <a:gd name="T13" fmla="*/ 799136627 h 1210"/>
              <a:gd name="T14" fmla="*/ 64388475 w 952"/>
              <a:gd name="T15" fmla="*/ 796101517 h 1210"/>
              <a:gd name="T16" fmla="*/ 41852370 w 952"/>
              <a:gd name="T17" fmla="*/ 841636005 h 1210"/>
              <a:gd name="T18" fmla="*/ 25755027 w 952"/>
              <a:gd name="T19" fmla="*/ 832528933 h 1210"/>
              <a:gd name="T20" fmla="*/ 0 w 952"/>
              <a:gd name="T21" fmla="*/ 789270777 h 1210"/>
              <a:gd name="T22" fmla="*/ 6438757 w 952"/>
              <a:gd name="T23" fmla="*/ 768021524 h 1210"/>
              <a:gd name="T24" fmla="*/ 123142926 w 952"/>
              <a:gd name="T25" fmla="*/ 710343983 h 1210"/>
              <a:gd name="T26" fmla="*/ 145679017 w 952"/>
              <a:gd name="T27" fmla="*/ 682263990 h 1210"/>
              <a:gd name="T28" fmla="*/ 175458595 w 952"/>
              <a:gd name="T29" fmla="*/ 614720599 h 1210"/>
              <a:gd name="T30" fmla="*/ 191555931 w 952"/>
              <a:gd name="T31" fmla="*/ 578293183 h 1210"/>
              <a:gd name="T32" fmla="*/ 276065431 w 952"/>
              <a:gd name="T33" fmla="*/ 532757824 h 1210"/>
              <a:gd name="T34" fmla="*/ 282504186 w 952"/>
              <a:gd name="T35" fmla="*/ 495571630 h 1210"/>
              <a:gd name="T36" fmla="*/ 330796194 w 952"/>
              <a:gd name="T37" fmla="*/ 480392596 h 1210"/>
              <a:gd name="T38" fmla="*/ 383111862 w 952"/>
              <a:gd name="T39" fmla="*/ 468250414 h 1210"/>
              <a:gd name="T40" fmla="*/ 408866882 w 952"/>
              <a:gd name="T41" fmla="*/ 415885078 h 1210"/>
              <a:gd name="T42" fmla="*/ 399208301 w 952"/>
              <a:gd name="T43" fmla="*/ 376421680 h 1210"/>
              <a:gd name="T44" fmla="*/ 346892632 w 952"/>
              <a:gd name="T45" fmla="*/ 348341687 h 1210"/>
              <a:gd name="T46" fmla="*/ 298601522 w 952"/>
              <a:gd name="T47" fmla="*/ 324056453 h 1210"/>
              <a:gd name="T48" fmla="*/ 269626676 w 952"/>
              <a:gd name="T49" fmla="*/ 339234616 h 1210"/>
              <a:gd name="T50" fmla="*/ 243066924 w 952"/>
              <a:gd name="T51" fmla="*/ 385528752 h 1210"/>
              <a:gd name="T52" fmla="*/ 217310951 w 952"/>
              <a:gd name="T53" fmla="*/ 370350590 h 1210"/>
              <a:gd name="T54" fmla="*/ 185117176 w 952"/>
              <a:gd name="T55" fmla="*/ 339234616 h 1210"/>
              <a:gd name="T56" fmla="*/ 197994686 w 952"/>
              <a:gd name="T57" fmla="*/ 281557075 h 1210"/>
              <a:gd name="T58" fmla="*/ 256749166 w 952"/>
              <a:gd name="T59" fmla="*/ 269414893 h 1210"/>
              <a:gd name="T60" fmla="*/ 269626676 w 952"/>
              <a:gd name="T61" fmla="*/ 241334900 h 1210"/>
              <a:gd name="T62" fmla="*/ 305040277 w 952"/>
              <a:gd name="T63" fmla="*/ 210978520 h 1210"/>
              <a:gd name="T64" fmla="*/ 308260103 w 952"/>
              <a:gd name="T65" fmla="*/ 152542201 h 1210"/>
              <a:gd name="T66" fmla="*/ 282504186 w 952"/>
              <a:gd name="T67" fmla="*/ 125220986 h 1210"/>
              <a:gd name="T68" fmla="*/ 279285257 w 952"/>
              <a:gd name="T69" fmla="*/ 88792671 h 1210"/>
              <a:gd name="T70" fmla="*/ 343673703 w 952"/>
              <a:gd name="T71" fmla="*/ 75891712 h 1210"/>
              <a:gd name="T72" fmla="*/ 383111862 w 952"/>
              <a:gd name="T73" fmla="*/ 78926822 h 1210"/>
              <a:gd name="T74" fmla="*/ 431402973 w 952"/>
              <a:gd name="T75" fmla="*/ 66784640 h 1210"/>
              <a:gd name="T76" fmla="*/ 467621306 w 952"/>
              <a:gd name="T77" fmla="*/ 27321222 h 1210"/>
              <a:gd name="T78" fmla="*/ 486937683 w 952"/>
              <a:gd name="T79" fmla="*/ 6071093 h 1210"/>
              <a:gd name="T80" fmla="*/ 552130862 w 952"/>
              <a:gd name="T81" fmla="*/ 9107075 h 1210"/>
              <a:gd name="T82" fmla="*/ 606861624 w 952"/>
              <a:gd name="T83" fmla="*/ 33392320 h 1210"/>
              <a:gd name="T84" fmla="*/ 662396222 w 952"/>
              <a:gd name="T85" fmla="*/ 45534502 h 1210"/>
              <a:gd name="T86" fmla="*/ 723565740 w 952"/>
              <a:gd name="T87" fmla="*/ 57677568 h 1210"/>
              <a:gd name="T88" fmla="*/ 720345914 w 952"/>
              <a:gd name="T89" fmla="*/ 119149895 h 1210"/>
              <a:gd name="T90" fmla="*/ 763003002 w 952"/>
              <a:gd name="T91" fmla="*/ 161648402 h 1210"/>
              <a:gd name="T92" fmla="*/ 746906563 w 952"/>
              <a:gd name="T93" fmla="*/ 183657304 h 1210"/>
              <a:gd name="T94" fmla="*/ 668834977 w 952"/>
              <a:gd name="T95" fmla="*/ 238298919 h 1210"/>
              <a:gd name="T96" fmla="*/ 652738538 w 952"/>
              <a:gd name="T97" fmla="*/ 269414893 h 1210"/>
              <a:gd name="T98" fmla="*/ 639860131 w 952"/>
              <a:gd name="T99" fmla="*/ 397670934 h 1210"/>
              <a:gd name="T100" fmla="*/ 659177293 w 952"/>
              <a:gd name="T101" fmla="*/ 421956169 h 1210"/>
              <a:gd name="T102" fmla="*/ 678493558 w 952"/>
              <a:gd name="T103" fmla="*/ 468250414 h 1210"/>
              <a:gd name="T104" fmla="*/ 691371068 w 952"/>
              <a:gd name="T105" fmla="*/ 495571630 h 1210"/>
              <a:gd name="T106" fmla="*/ 678493558 w 952"/>
              <a:gd name="T107" fmla="*/ 513784902 h 1210"/>
              <a:gd name="T108" fmla="*/ 675273732 w 952"/>
              <a:gd name="T109" fmla="*/ 569186111 h 1210"/>
              <a:gd name="T110" fmla="*/ 629397715 w 952"/>
              <a:gd name="T111" fmla="*/ 639764611 h 1210"/>
              <a:gd name="T112" fmla="*/ 590764289 w 952"/>
              <a:gd name="T113" fmla="*/ 691371061 h 1210"/>
              <a:gd name="T114" fmla="*/ 581105708 w 952"/>
              <a:gd name="T115" fmla="*/ 719451054 h 1210"/>
              <a:gd name="T116" fmla="*/ 581105708 w 952"/>
              <a:gd name="T117" fmla="*/ 805208589 h 1210"/>
              <a:gd name="T118" fmla="*/ 587545360 w 952"/>
              <a:gd name="T119" fmla="*/ 915250704 h 12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2"/>
              <a:gd name="T181" fmla="*/ 0 h 1210"/>
              <a:gd name="T182" fmla="*/ 952 w 952"/>
              <a:gd name="T183" fmla="*/ 1210 h 12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2" h="1210">
                <a:moveTo>
                  <a:pt x="702" y="1210"/>
                </a:moveTo>
                <a:lnTo>
                  <a:pt x="694" y="1206"/>
                </a:lnTo>
                <a:lnTo>
                  <a:pt x="686" y="1202"/>
                </a:lnTo>
                <a:lnTo>
                  <a:pt x="678" y="1198"/>
                </a:lnTo>
                <a:lnTo>
                  <a:pt x="649" y="1186"/>
                </a:lnTo>
                <a:lnTo>
                  <a:pt x="617" y="1186"/>
                </a:lnTo>
                <a:lnTo>
                  <a:pt x="585" y="1182"/>
                </a:lnTo>
                <a:lnTo>
                  <a:pt x="536" y="1161"/>
                </a:lnTo>
                <a:lnTo>
                  <a:pt x="464" y="1145"/>
                </a:lnTo>
                <a:lnTo>
                  <a:pt x="464" y="1141"/>
                </a:lnTo>
                <a:lnTo>
                  <a:pt x="460" y="1141"/>
                </a:lnTo>
                <a:lnTo>
                  <a:pt x="403" y="1141"/>
                </a:lnTo>
                <a:lnTo>
                  <a:pt x="323" y="1145"/>
                </a:lnTo>
                <a:lnTo>
                  <a:pt x="319" y="1145"/>
                </a:lnTo>
                <a:lnTo>
                  <a:pt x="302" y="1145"/>
                </a:lnTo>
                <a:lnTo>
                  <a:pt x="266" y="1182"/>
                </a:lnTo>
                <a:lnTo>
                  <a:pt x="246" y="1194"/>
                </a:lnTo>
                <a:lnTo>
                  <a:pt x="234" y="1194"/>
                </a:lnTo>
                <a:lnTo>
                  <a:pt x="222" y="1194"/>
                </a:lnTo>
                <a:lnTo>
                  <a:pt x="210" y="1182"/>
                </a:lnTo>
                <a:lnTo>
                  <a:pt x="202" y="1166"/>
                </a:lnTo>
                <a:lnTo>
                  <a:pt x="181" y="1153"/>
                </a:lnTo>
                <a:lnTo>
                  <a:pt x="157" y="1129"/>
                </a:lnTo>
                <a:lnTo>
                  <a:pt x="157" y="1125"/>
                </a:lnTo>
                <a:lnTo>
                  <a:pt x="145" y="1117"/>
                </a:lnTo>
                <a:lnTo>
                  <a:pt x="137" y="1109"/>
                </a:lnTo>
                <a:lnTo>
                  <a:pt x="129" y="1089"/>
                </a:lnTo>
                <a:lnTo>
                  <a:pt x="125" y="1053"/>
                </a:lnTo>
                <a:lnTo>
                  <a:pt x="113" y="1044"/>
                </a:lnTo>
                <a:lnTo>
                  <a:pt x="97" y="1036"/>
                </a:lnTo>
                <a:lnTo>
                  <a:pt x="93" y="1040"/>
                </a:lnTo>
                <a:lnTo>
                  <a:pt x="80" y="1049"/>
                </a:lnTo>
                <a:lnTo>
                  <a:pt x="76" y="1069"/>
                </a:lnTo>
                <a:lnTo>
                  <a:pt x="64" y="1093"/>
                </a:lnTo>
                <a:lnTo>
                  <a:pt x="60" y="1097"/>
                </a:lnTo>
                <a:lnTo>
                  <a:pt x="52" y="1109"/>
                </a:lnTo>
                <a:lnTo>
                  <a:pt x="48" y="1109"/>
                </a:lnTo>
                <a:lnTo>
                  <a:pt x="40" y="1109"/>
                </a:lnTo>
                <a:lnTo>
                  <a:pt x="36" y="1105"/>
                </a:lnTo>
                <a:lnTo>
                  <a:pt x="32" y="1097"/>
                </a:lnTo>
                <a:lnTo>
                  <a:pt x="28" y="1081"/>
                </a:lnTo>
                <a:lnTo>
                  <a:pt x="20" y="1061"/>
                </a:lnTo>
                <a:lnTo>
                  <a:pt x="4" y="1049"/>
                </a:lnTo>
                <a:lnTo>
                  <a:pt x="0" y="1040"/>
                </a:lnTo>
                <a:lnTo>
                  <a:pt x="0" y="1032"/>
                </a:lnTo>
                <a:lnTo>
                  <a:pt x="0" y="1020"/>
                </a:lnTo>
                <a:lnTo>
                  <a:pt x="4" y="1016"/>
                </a:lnTo>
                <a:lnTo>
                  <a:pt x="8" y="1012"/>
                </a:lnTo>
                <a:lnTo>
                  <a:pt x="20" y="1004"/>
                </a:lnTo>
                <a:lnTo>
                  <a:pt x="28" y="992"/>
                </a:lnTo>
                <a:lnTo>
                  <a:pt x="117" y="952"/>
                </a:lnTo>
                <a:lnTo>
                  <a:pt x="153" y="936"/>
                </a:lnTo>
                <a:lnTo>
                  <a:pt x="157" y="915"/>
                </a:lnTo>
                <a:lnTo>
                  <a:pt x="157" y="899"/>
                </a:lnTo>
                <a:lnTo>
                  <a:pt x="173" y="899"/>
                </a:lnTo>
                <a:lnTo>
                  <a:pt x="181" y="899"/>
                </a:lnTo>
                <a:lnTo>
                  <a:pt x="189" y="895"/>
                </a:lnTo>
                <a:lnTo>
                  <a:pt x="193" y="883"/>
                </a:lnTo>
                <a:lnTo>
                  <a:pt x="206" y="847"/>
                </a:lnTo>
                <a:lnTo>
                  <a:pt x="218" y="810"/>
                </a:lnTo>
                <a:lnTo>
                  <a:pt x="226" y="802"/>
                </a:lnTo>
                <a:lnTo>
                  <a:pt x="234" y="790"/>
                </a:lnTo>
                <a:lnTo>
                  <a:pt x="238" y="774"/>
                </a:lnTo>
                <a:lnTo>
                  <a:pt x="238" y="762"/>
                </a:lnTo>
                <a:lnTo>
                  <a:pt x="282" y="742"/>
                </a:lnTo>
                <a:lnTo>
                  <a:pt x="323" y="714"/>
                </a:lnTo>
                <a:lnTo>
                  <a:pt x="335" y="710"/>
                </a:lnTo>
                <a:lnTo>
                  <a:pt x="343" y="702"/>
                </a:lnTo>
                <a:lnTo>
                  <a:pt x="343" y="681"/>
                </a:lnTo>
                <a:lnTo>
                  <a:pt x="347" y="657"/>
                </a:lnTo>
                <a:lnTo>
                  <a:pt x="347" y="653"/>
                </a:lnTo>
                <a:lnTo>
                  <a:pt x="351" y="653"/>
                </a:lnTo>
                <a:lnTo>
                  <a:pt x="371" y="645"/>
                </a:lnTo>
                <a:lnTo>
                  <a:pt x="395" y="641"/>
                </a:lnTo>
                <a:lnTo>
                  <a:pt x="395" y="637"/>
                </a:lnTo>
                <a:lnTo>
                  <a:pt x="411" y="633"/>
                </a:lnTo>
                <a:lnTo>
                  <a:pt x="431" y="621"/>
                </a:lnTo>
                <a:lnTo>
                  <a:pt x="444" y="621"/>
                </a:lnTo>
                <a:lnTo>
                  <a:pt x="460" y="621"/>
                </a:lnTo>
                <a:lnTo>
                  <a:pt x="476" y="617"/>
                </a:lnTo>
                <a:lnTo>
                  <a:pt x="488" y="605"/>
                </a:lnTo>
                <a:lnTo>
                  <a:pt x="496" y="597"/>
                </a:lnTo>
                <a:lnTo>
                  <a:pt x="500" y="589"/>
                </a:lnTo>
                <a:lnTo>
                  <a:pt x="508" y="548"/>
                </a:lnTo>
                <a:lnTo>
                  <a:pt x="508" y="508"/>
                </a:lnTo>
                <a:lnTo>
                  <a:pt x="508" y="504"/>
                </a:lnTo>
                <a:lnTo>
                  <a:pt x="500" y="500"/>
                </a:lnTo>
                <a:lnTo>
                  <a:pt x="496" y="496"/>
                </a:lnTo>
                <a:lnTo>
                  <a:pt x="488" y="484"/>
                </a:lnTo>
                <a:lnTo>
                  <a:pt x="464" y="484"/>
                </a:lnTo>
                <a:lnTo>
                  <a:pt x="431" y="484"/>
                </a:lnTo>
                <a:lnTo>
                  <a:pt x="431" y="459"/>
                </a:lnTo>
                <a:lnTo>
                  <a:pt x="427" y="439"/>
                </a:lnTo>
                <a:lnTo>
                  <a:pt x="395" y="435"/>
                </a:lnTo>
                <a:lnTo>
                  <a:pt x="375" y="427"/>
                </a:lnTo>
                <a:lnTo>
                  <a:pt x="371" y="427"/>
                </a:lnTo>
                <a:lnTo>
                  <a:pt x="359" y="427"/>
                </a:lnTo>
                <a:lnTo>
                  <a:pt x="351" y="431"/>
                </a:lnTo>
                <a:lnTo>
                  <a:pt x="343" y="435"/>
                </a:lnTo>
                <a:lnTo>
                  <a:pt x="335" y="447"/>
                </a:lnTo>
                <a:lnTo>
                  <a:pt x="323" y="459"/>
                </a:lnTo>
                <a:lnTo>
                  <a:pt x="323" y="496"/>
                </a:lnTo>
                <a:lnTo>
                  <a:pt x="323" y="508"/>
                </a:lnTo>
                <a:lnTo>
                  <a:pt x="302" y="508"/>
                </a:lnTo>
                <a:lnTo>
                  <a:pt x="286" y="504"/>
                </a:lnTo>
                <a:lnTo>
                  <a:pt x="282" y="500"/>
                </a:lnTo>
                <a:lnTo>
                  <a:pt x="278" y="500"/>
                </a:lnTo>
                <a:lnTo>
                  <a:pt x="270" y="488"/>
                </a:lnTo>
                <a:lnTo>
                  <a:pt x="270" y="484"/>
                </a:lnTo>
                <a:lnTo>
                  <a:pt x="254" y="476"/>
                </a:lnTo>
                <a:lnTo>
                  <a:pt x="238" y="464"/>
                </a:lnTo>
                <a:lnTo>
                  <a:pt x="230" y="447"/>
                </a:lnTo>
                <a:lnTo>
                  <a:pt x="226" y="439"/>
                </a:lnTo>
                <a:lnTo>
                  <a:pt x="226" y="419"/>
                </a:lnTo>
                <a:lnTo>
                  <a:pt x="230" y="399"/>
                </a:lnTo>
                <a:lnTo>
                  <a:pt x="246" y="371"/>
                </a:lnTo>
                <a:lnTo>
                  <a:pt x="262" y="363"/>
                </a:lnTo>
                <a:lnTo>
                  <a:pt x="278" y="359"/>
                </a:lnTo>
                <a:lnTo>
                  <a:pt x="314" y="355"/>
                </a:lnTo>
                <a:lnTo>
                  <a:pt x="319" y="355"/>
                </a:lnTo>
                <a:lnTo>
                  <a:pt x="319" y="351"/>
                </a:lnTo>
                <a:lnTo>
                  <a:pt x="323" y="338"/>
                </a:lnTo>
                <a:lnTo>
                  <a:pt x="323" y="326"/>
                </a:lnTo>
                <a:lnTo>
                  <a:pt x="335" y="318"/>
                </a:lnTo>
                <a:lnTo>
                  <a:pt x="343" y="306"/>
                </a:lnTo>
                <a:lnTo>
                  <a:pt x="355" y="302"/>
                </a:lnTo>
                <a:lnTo>
                  <a:pt x="375" y="298"/>
                </a:lnTo>
                <a:lnTo>
                  <a:pt x="379" y="278"/>
                </a:lnTo>
                <a:lnTo>
                  <a:pt x="387" y="254"/>
                </a:lnTo>
                <a:lnTo>
                  <a:pt x="387" y="238"/>
                </a:lnTo>
                <a:lnTo>
                  <a:pt x="387" y="213"/>
                </a:lnTo>
                <a:lnTo>
                  <a:pt x="383" y="201"/>
                </a:lnTo>
                <a:lnTo>
                  <a:pt x="379" y="189"/>
                </a:lnTo>
                <a:lnTo>
                  <a:pt x="371" y="181"/>
                </a:lnTo>
                <a:lnTo>
                  <a:pt x="359" y="169"/>
                </a:lnTo>
                <a:lnTo>
                  <a:pt x="351" y="165"/>
                </a:lnTo>
                <a:lnTo>
                  <a:pt x="347" y="161"/>
                </a:lnTo>
                <a:lnTo>
                  <a:pt x="347" y="145"/>
                </a:lnTo>
                <a:lnTo>
                  <a:pt x="347" y="125"/>
                </a:lnTo>
                <a:lnTo>
                  <a:pt x="347" y="117"/>
                </a:lnTo>
                <a:lnTo>
                  <a:pt x="351" y="113"/>
                </a:lnTo>
                <a:lnTo>
                  <a:pt x="367" y="108"/>
                </a:lnTo>
                <a:lnTo>
                  <a:pt x="399" y="100"/>
                </a:lnTo>
                <a:lnTo>
                  <a:pt x="427" y="100"/>
                </a:lnTo>
                <a:lnTo>
                  <a:pt x="456" y="100"/>
                </a:lnTo>
                <a:lnTo>
                  <a:pt x="460" y="100"/>
                </a:lnTo>
                <a:lnTo>
                  <a:pt x="464" y="104"/>
                </a:lnTo>
                <a:lnTo>
                  <a:pt x="476" y="104"/>
                </a:lnTo>
                <a:lnTo>
                  <a:pt x="488" y="104"/>
                </a:lnTo>
                <a:lnTo>
                  <a:pt x="508" y="100"/>
                </a:lnTo>
                <a:lnTo>
                  <a:pt x="520" y="96"/>
                </a:lnTo>
                <a:lnTo>
                  <a:pt x="536" y="88"/>
                </a:lnTo>
                <a:lnTo>
                  <a:pt x="548" y="72"/>
                </a:lnTo>
                <a:lnTo>
                  <a:pt x="561" y="64"/>
                </a:lnTo>
                <a:lnTo>
                  <a:pt x="581" y="60"/>
                </a:lnTo>
                <a:lnTo>
                  <a:pt x="581" y="36"/>
                </a:lnTo>
                <a:lnTo>
                  <a:pt x="589" y="16"/>
                </a:lnTo>
                <a:lnTo>
                  <a:pt x="589" y="12"/>
                </a:lnTo>
                <a:lnTo>
                  <a:pt x="593" y="8"/>
                </a:lnTo>
                <a:lnTo>
                  <a:pt x="605" y="8"/>
                </a:lnTo>
                <a:lnTo>
                  <a:pt x="609" y="0"/>
                </a:lnTo>
                <a:lnTo>
                  <a:pt x="637" y="8"/>
                </a:lnTo>
                <a:lnTo>
                  <a:pt x="665" y="8"/>
                </a:lnTo>
                <a:lnTo>
                  <a:pt x="686" y="12"/>
                </a:lnTo>
                <a:lnTo>
                  <a:pt x="702" y="16"/>
                </a:lnTo>
                <a:lnTo>
                  <a:pt x="722" y="24"/>
                </a:lnTo>
                <a:lnTo>
                  <a:pt x="742" y="36"/>
                </a:lnTo>
                <a:lnTo>
                  <a:pt x="754" y="44"/>
                </a:lnTo>
                <a:lnTo>
                  <a:pt x="766" y="44"/>
                </a:lnTo>
                <a:lnTo>
                  <a:pt x="782" y="48"/>
                </a:lnTo>
                <a:lnTo>
                  <a:pt x="803" y="60"/>
                </a:lnTo>
                <a:lnTo>
                  <a:pt x="823" y="60"/>
                </a:lnTo>
                <a:lnTo>
                  <a:pt x="839" y="60"/>
                </a:lnTo>
                <a:lnTo>
                  <a:pt x="871" y="68"/>
                </a:lnTo>
                <a:lnTo>
                  <a:pt x="895" y="72"/>
                </a:lnTo>
                <a:lnTo>
                  <a:pt x="899" y="76"/>
                </a:lnTo>
                <a:lnTo>
                  <a:pt x="903" y="100"/>
                </a:lnTo>
                <a:lnTo>
                  <a:pt x="903" y="137"/>
                </a:lnTo>
                <a:lnTo>
                  <a:pt x="899" y="141"/>
                </a:lnTo>
                <a:lnTo>
                  <a:pt x="895" y="157"/>
                </a:lnTo>
                <a:lnTo>
                  <a:pt x="895" y="165"/>
                </a:lnTo>
                <a:lnTo>
                  <a:pt x="895" y="181"/>
                </a:lnTo>
                <a:lnTo>
                  <a:pt x="924" y="193"/>
                </a:lnTo>
                <a:lnTo>
                  <a:pt x="948" y="213"/>
                </a:lnTo>
                <a:lnTo>
                  <a:pt x="948" y="217"/>
                </a:lnTo>
                <a:lnTo>
                  <a:pt x="952" y="217"/>
                </a:lnTo>
                <a:lnTo>
                  <a:pt x="936" y="230"/>
                </a:lnTo>
                <a:lnTo>
                  <a:pt x="928" y="242"/>
                </a:lnTo>
                <a:lnTo>
                  <a:pt x="907" y="242"/>
                </a:lnTo>
                <a:lnTo>
                  <a:pt x="891" y="250"/>
                </a:lnTo>
                <a:lnTo>
                  <a:pt x="859" y="278"/>
                </a:lnTo>
                <a:lnTo>
                  <a:pt x="831" y="314"/>
                </a:lnTo>
                <a:lnTo>
                  <a:pt x="827" y="326"/>
                </a:lnTo>
                <a:lnTo>
                  <a:pt x="823" y="342"/>
                </a:lnTo>
                <a:lnTo>
                  <a:pt x="819" y="347"/>
                </a:lnTo>
                <a:lnTo>
                  <a:pt x="811" y="355"/>
                </a:lnTo>
                <a:lnTo>
                  <a:pt x="803" y="403"/>
                </a:lnTo>
                <a:lnTo>
                  <a:pt x="795" y="455"/>
                </a:lnTo>
                <a:lnTo>
                  <a:pt x="795" y="488"/>
                </a:lnTo>
                <a:lnTo>
                  <a:pt x="795" y="524"/>
                </a:lnTo>
                <a:lnTo>
                  <a:pt x="795" y="536"/>
                </a:lnTo>
                <a:lnTo>
                  <a:pt x="803" y="544"/>
                </a:lnTo>
                <a:lnTo>
                  <a:pt x="811" y="548"/>
                </a:lnTo>
                <a:lnTo>
                  <a:pt x="819" y="556"/>
                </a:lnTo>
                <a:lnTo>
                  <a:pt x="823" y="576"/>
                </a:lnTo>
                <a:lnTo>
                  <a:pt x="827" y="601"/>
                </a:lnTo>
                <a:lnTo>
                  <a:pt x="835" y="609"/>
                </a:lnTo>
                <a:lnTo>
                  <a:pt x="843" y="617"/>
                </a:lnTo>
                <a:lnTo>
                  <a:pt x="843" y="633"/>
                </a:lnTo>
                <a:lnTo>
                  <a:pt x="847" y="645"/>
                </a:lnTo>
                <a:lnTo>
                  <a:pt x="855" y="645"/>
                </a:lnTo>
                <a:lnTo>
                  <a:pt x="859" y="653"/>
                </a:lnTo>
                <a:lnTo>
                  <a:pt x="859" y="665"/>
                </a:lnTo>
                <a:lnTo>
                  <a:pt x="847" y="669"/>
                </a:lnTo>
                <a:lnTo>
                  <a:pt x="843" y="677"/>
                </a:lnTo>
                <a:lnTo>
                  <a:pt x="843" y="710"/>
                </a:lnTo>
                <a:lnTo>
                  <a:pt x="847" y="726"/>
                </a:lnTo>
                <a:lnTo>
                  <a:pt x="843" y="742"/>
                </a:lnTo>
                <a:lnTo>
                  <a:pt x="839" y="750"/>
                </a:lnTo>
                <a:lnTo>
                  <a:pt x="827" y="766"/>
                </a:lnTo>
                <a:lnTo>
                  <a:pt x="807" y="786"/>
                </a:lnTo>
                <a:lnTo>
                  <a:pt x="795" y="810"/>
                </a:lnTo>
                <a:lnTo>
                  <a:pt x="782" y="843"/>
                </a:lnTo>
                <a:lnTo>
                  <a:pt x="774" y="847"/>
                </a:lnTo>
                <a:lnTo>
                  <a:pt x="770" y="851"/>
                </a:lnTo>
                <a:lnTo>
                  <a:pt x="750" y="887"/>
                </a:lnTo>
                <a:lnTo>
                  <a:pt x="734" y="911"/>
                </a:lnTo>
                <a:lnTo>
                  <a:pt x="730" y="919"/>
                </a:lnTo>
                <a:lnTo>
                  <a:pt x="730" y="927"/>
                </a:lnTo>
                <a:lnTo>
                  <a:pt x="726" y="936"/>
                </a:lnTo>
                <a:lnTo>
                  <a:pt x="722" y="948"/>
                </a:lnTo>
                <a:lnTo>
                  <a:pt x="714" y="964"/>
                </a:lnTo>
                <a:lnTo>
                  <a:pt x="714" y="1004"/>
                </a:lnTo>
                <a:lnTo>
                  <a:pt x="714" y="1044"/>
                </a:lnTo>
                <a:lnTo>
                  <a:pt x="722" y="1061"/>
                </a:lnTo>
                <a:lnTo>
                  <a:pt x="734" y="1077"/>
                </a:lnTo>
                <a:lnTo>
                  <a:pt x="734" y="1141"/>
                </a:lnTo>
                <a:lnTo>
                  <a:pt x="734" y="1202"/>
                </a:lnTo>
                <a:lnTo>
                  <a:pt x="730" y="1206"/>
                </a:lnTo>
                <a:lnTo>
                  <a:pt x="722" y="1210"/>
                </a:lnTo>
                <a:lnTo>
                  <a:pt x="714" y="1210"/>
                </a:lnTo>
                <a:lnTo>
                  <a:pt x="702" y="1210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30"/>
          <p:cNvSpPr>
            <a:spLocks/>
          </p:cNvSpPr>
          <p:nvPr/>
        </p:nvSpPr>
        <p:spPr bwMode="auto">
          <a:xfrm>
            <a:off x="5092810" y="4091128"/>
            <a:ext cx="891943" cy="731829"/>
          </a:xfrm>
          <a:custGeom>
            <a:avLst/>
            <a:gdLst>
              <a:gd name="T0" fmla="*/ 201954795 w 961"/>
              <a:gd name="T1" fmla="*/ 677662447 h 932"/>
              <a:gd name="T2" fmla="*/ 178621276 w 961"/>
              <a:gd name="T3" fmla="*/ 641155353 h 932"/>
              <a:gd name="T4" fmla="*/ 152873943 w 961"/>
              <a:gd name="T5" fmla="*/ 600845019 h 932"/>
              <a:gd name="T6" fmla="*/ 107816084 w 961"/>
              <a:gd name="T7" fmla="*/ 521747041 h 932"/>
              <a:gd name="T8" fmla="*/ 111034501 w 961"/>
              <a:gd name="T9" fmla="*/ 496647923 h 932"/>
              <a:gd name="T10" fmla="*/ 136781861 w 961"/>
              <a:gd name="T11" fmla="*/ 469268256 h 932"/>
              <a:gd name="T12" fmla="*/ 143218694 w 961"/>
              <a:gd name="T13" fmla="*/ 429718287 h 932"/>
              <a:gd name="T14" fmla="*/ 127126611 w 961"/>
              <a:gd name="T15" fmla="*/ 407661935 h 932"/>
              <a:gd name="T16" fmla="*/ 146437110 w 961"/>
              <a:gd name="T17" fmla="*/ 383324163 h 932"/>
              <a:gd name="T18" fmla="*/ 178621276 w 961"/>
              <a:gd name="T19" fmla="*/ 395493485 h 932"/>
              <a:gd name="T20" fmla="*/ 194713358 w 961"/>
              <a:gd name="T21" fmla="*/ 416789363 h 932"/>
              <a:gd name="T22" fmla="*/ 221265294 w 961"/>
              <a:gd name="T23" fmla="*/ 380281397 h 932"/>
              <a:gd name="T24" fmla="*/ 191494942 w 961"/>
              <a:gd name="T25" fmla="*/ 324760718 h 932"/>
              <a:gd name="T26" fmla="*/ 136781861 w 961"/>
              <a:gd name="T27" fmla="*/ 303464840 h 932"/>
              <a:gd name="T28" fmla="*/ 81264148 w 961"/>
              <a:gd name="T29" fmla="*/ 279127068 h 932"/>
              <a:gd name="T30" fmla="*/ 61954546 w 961"/>
              <a:gd name="T31" fmla="*/ 220563568 h 932"/>
              <a:gd name="T32" fmla="*/ 3218417 w 961"/>
              <a:gd name="T33" fmla="*/ 214478906 h 932"/>
              <a:gd name="T34" fmla="*/ 10459857 w 961"/>
              <a:gd name="T35" fmla="*/ 196225795 h 932"/>
              <a:gd name="T36" fmla="*/ 36207200 w 961"/>
              <a:gd name="T37" fmla="*/ 146788905 h 932"/>
              <a:gd name="T38" fmla="*/ 20115110 w 961"/>
              <a:gd name="T39" fmla="*/ 98112462 h 932"/>
              <a:gd name="T40" fmla="*/ 20115110 w 961"/>
              <a:gd name="T41" fmla="*/ 63887660 h 932"/>
              <a:gd name="T42" fmla="*/ 52299282 w 961"/>
              <a:gd name="T43" fmla="*/ 42591769 h 932"/>
              <a:gd name="T44" fmla="*/ 68391379 w 961"/>
              <a:gd name="T45" fmla="*/ 27380546 h 932"/>
              <a:gd name="T46" fmla="*/ 140000277 w 961"/>
              <a:gd name="T47" fmla="*/ 24337779 h 932"/>
              <a:gd name="T48" fmla="*/ 214828461 w 961"/>
              <a:gd name="T49" fmla="*/ 0 h 932"/>
              <a:gd name="T50" fmla="*/ 230920544 w 961"/>
              <a:gd name="T51" fmla="*/ 18253118 h 932"/>
              <a:gd name="T52" fmla="*/ 237357433 w 961"/>
              <a:gd name="T53" fmla="*/ 42591769 h 932"/>
              <a:gd name="T54" fmla="*/ 272759118 w 961"/>
              <a:gd name="T55" fmla="*/ 45633663 h 932"/>
              <a:gd name="T56" fmla="*/ 347587302 w 961"/>
              <a:gd name="T57" fmla="*/ 33465213 h 932"/>
              <a:gd name="T58" fmla="*/ 386208300 w 961"/>
              <a:gd name="T59" fmla="*/ 39549002 h 932"/>
              <a:gd name="T60" fmla="*/ 415977756 w 961"/>
              <a:gd name="T61" fmla="*/ 54760219 h 932"/>
              <a:gd name="T62" fmla="*/ 451380337 w 961"/>
              <a:gd name="T63" fmla="*/ 63887660 h 932"/>
              <a:gd name="T64" fmla="*/ 483564615 w 961"/>
              <a:gd name="T65" fmla="*/ 104197123 h 932"/>
              <a:gd name="T66" fmla="*/ 497242885 w 961"/>
              <a:gd name="T67" fmla="*/ 125493028 h 932"/>
              <a:gd name="T68" fmla="*/ 522990217 w 961"/>
              <a:gd name="T69" fmla="*/ 155915461 h 932"/>
              <a:gd name="T70" fmla="*/ 564828735 w 961"/>
              <a:gd name="T71" fmla="*/ 187098368 h 932"/>
              <a:gd name="T72" fmla="*/ 613909586 w 961"/>
              <a:gd name="T73" fmla="*/ 229690178 h 932"/>
              <a:gd name="T74" fmla="*/ 665404251 w 961"/>
              <a:gd name="T75" fmla="*/ 273042407 h 932"/>
              <a:gd name="T76" fmla="*/ 746668371 w 961"/>
              <a:gd name="T77" fmla="*/ 306507606 h 932"/>
              <a:gd name="T78" fmla="*/ 773220307 w 961"/>
              <a:gd name="T79" fmla="*/ 321718823 h 932"/>
              <a:gd name="T80" fmla="*/ 759542037 w 961"/>
              <a:gd name="T81" fmla="*/ 377239502 h 932"/>
              <a:gd name="T82" fmla="*/ 743449954 w 961"/>
              <a:gd name="T83" fmla="*/ 386366058 h 932"/>
              <a:gd name="T84" fmla="*/ 708047372 w 961"/>
              <a:gd name="T85" fmla="*/ 395493485 h 932"/>
              <a:gd name="T86" fmla="*/ 682300937 w 961"/>
              <a:gd name="T87" fmla="*/ 432761053 h 932"/>
              <a:gd name="T88" fmla="*/ 652530585 w 961"/>
              <a:gd name="T89" fmla="*/ 422873152 h 932"/>
              <a:gd name="T90" fmla="*/ 626783252 w 961"/>
              <a:gd name="T91" fmla="*/ 447972270 h 932"/>
              <a:gd name="T92" fmla="*/ 655749001 w 961"/>
              <a:gd name="T93" fmla="*/ 508817245 h 932"/>
              <a:gd name="T94" fmla="*/ 685519354 w 961"/>
              <a:gd name="T95" fmla="*/ 521747041 h 932"/>
              <a:gd name="T96" fmla="*/ 701610539 w 961"/>
              <a:gd name="T97" fmla="*/ 570422585 h 932"/>
              <a:gd name="T98" fmla="*/ 682300937 w 961"/>
              <a:gd name="T99" fmla="*/ 604648259 h 932"/>
              <a:gd name="T100" fmla="*/ 630001669 w 961"/>
              <a:gd name="T101" fmla="*/ 619859475 h 932"/>
              <a:gd name="T102" fmla="*/ 610691170 w 961"/>
              <a:gd name="T103" fmla="*/ 656366570 h 932"/>
              <a:gd name="T104" fmla="*/ 597817504 w 961"/>
              <a:gd name="T105" fmla="*/ 674619681 h 932"/>
              <a:gd name="T106" fmla="*/ 564828735 w 961"/>
              <a:gd name="T107" fmla="*/ 677662447 h 932"/>
              <a:gd name="T108" fmla="*/ 513334967 w 961"/>
              <a:gd name="T109" fmla="*/ 668535892 h 932"/>
              <a:gd name="T110" fmla="*/ 444943504 w 961"/>
              <a:gd name="T111" fmla="*/ 668535892 h 932"/>
              <a:gd name="T112" fmla="*/ 428851422 w 961"/>
              <a:gd name="T113" fmla="*/ 689830897 h 932"/>
              <a:gd name="T114" fmla="*/ 373334634 w 961"/>
              <a:gd name="T115" fmla="*/ 668535892 h 932"/>
              <a:gd name="T116" fmla="*/ 350805718 w 961"/>
              <a:gd name="T117" fmla="*/ 659408464 h 932"/>
              <a:gd name="T118" fmla="*/ 315403137 w 961"/>
              <a:gd name="T119" fmla="*/ 680704342 h 932"/>
              <a:gd name="T120" fmla="*/ 285632784 w 961"/>
              <a:gd name="T121" fmla="*/ 644197248 h 932"/>
              <a:gd name="T122" fmla="*/ 243793369 w 961"/>
              <a:gd name="T123" fmla="*/ 659408464 h 9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61"/>
              <a:gd name="T187" fmla="*/ 0 h 932"/>
              <a:gd name="T188" fmla="*/ 961 w 961"/>
              <a:gd name="T189" fmla="*/ 932 h 93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61" h="932">
                <a:moveTo>
                  <a:pt x="295" y="932"/>
                </a:moveTo>
                <a:lnTo>
                  <a:pt x="279" y="924"/>
                </a:lnTo>
                <a:lnTo>
                  <a:pt x="267" y="912"/>
                </a:lnTo>
                <a:lnTo>
                  <a:pt x="251" y="891"/>
                </a:lnTo>
                <a:lnTo>
                  <a:pt x="242" y="883"/>
                </a:lnTo>
                <a:lnTo>
                  <a:pt x="238" y="863"/>
                </a:lnTo>
                <a:lnTo>
                  <a:pt x="238" y="847"/>
                </a:lnTo>
                <a:lnTo>
                  <a:pt x="222" y="843"/>
                </a:lnTo>
                <a:lnTo>
                  <a:pt x="210" y="843"/>
                </a:lnTo>
                <a:lnTo>
                  <a:pt x="206" y="835"/>
                </a:lnTo>
                <a:lnTo>
                  <a:pt x="198" y="823"/>
                </a:lnTo>
                <a:lnTo>
                  <a:pt x="190" y="790"/>
                </a:lnTo>
                <a:lnTo>
                  <a:pt x="182" y="726"/>
                </a:lnTo>
                <a:lnTo>
                  <a:pt x="162" y="702"/>
                </a:lnTo>
                <a:lnTo>
                  <a:pt x="142" y="686"/>
                </a:lnTo>
                <a:lnTo>
                  <a:pt x="134" y="686"/>
                </a:lnTo>
                <a:lnTo>
                  <a:pt x="125" y="682"/>
                </a:lnTo>
                <a:lnTo>
                  <a:pt x="125" y="678"/>
                </a:lnTo>
                <a:lnTo>
                  <a:pt x="125" y="665"/>
                </a:lnTo>
                <a:lnTo>
                  <a:pt x="138" y="653"/>
                </a:lnTo>
                <a:lnTo>
                  <a:pt x="154" y="645"/>
                </a:lnTo>
                <a:lnTo>
                  <a:pt x="158" y="637"/>
                </a:lnTo>
                <a:lnTo>
                  <a:pt x="158" y="629"/>
                </a:lnTo>
                <a:lnTo>
                  <a:pt x="170" y="617"/>
                </a:lnTo>
                <a:lnTo>
                  <a:pt x="178" y="613"/>
                </a:lnTo>
                <a:lnTo>
                  <a:pt x="182" y="593"/>
                </a:lnTo>
                <a:lnTo>
                  <a:pt x="182" y="573"/>
                </a:lnTo>
                <a:lnTo>
                  <a:pt x="178" y="565"/>
                </a:lnTo>
                <a:lnTo>
                  <a:pt x="178" y="556"/>
                </a:lnTo>
                <a:lnTo>
                  <a:pt x="170" y="552"/>
                </a:lnTo>
                <a:lnTo>
                  <a:pt x="158" y="544"/>
                </a:lnTo>
                <a:lnTo>
                  <a:pt x="158" y="536"/>
                </a:lnTo>
                <a:lnTo>
                  <a:pt x="158" y="524"/>
                </a:lnTo>
                <a:lnTo>
                  <a:pt x="162" y="516"/>
                </a:lnTo>
                <a:lnTo>
                  <a:pt x="174" y="508"/>
                </a:lnTo>
                <a:lnTo>
                  <a:pt x="182" y="504"/>
                </a:lnTo>
                <a:lnTo>
                  <a:pt x="190" y="500"/>
                </a:lnTo>
                <a:lnTo>
                  <a:pt x="198" y="500"/>
                </a:lnTo>
                <a:lnTo>
                  <a:pt x="214" y="500"/>
                </a:lnTo>
                <a:lnTo>
                  <a:pt x="222" y="520"/>
                </a:lnTo>
                <a:lnTo>
                  <a:pt x="222" y="540"/>
                </a:lnTo>
                <a:lnTo>
                  <a:pt x="226" y="544"/>
                </a:lnTo>
                <a:lnTo>
                  <a:pt x="234" y="548"/>
                </a:lnTo>
                <a:lnTo>
                  <a:pt x="242" y="548"/>
                </a:lnTo>
                <a:lnTo>
                  <a:pt x="259" y="548"/>
                </a:lnTo>
                <a:lnTo>
                  <a:pt x="267" y="536"/>
                </a:lnTo>
                <a:lnTo>
                  <a:pt x="275" y="524"/>
                </a:lnTo>
                <a:lnTo>
                  <a:pt x="275" y="500"/>
                </a:lnTo>
                <a:lnTo>
                  <a:pt x="275" y="472"/>
                </a:lnTo>
                <a:lnTo>
                  <a:pt x="267" y="460"/>
                </a:lnTo>
                <a:lnTo>
                  <a:pt x="259" y="448"/>
                </a:lnTo>
                <a:lnTo>
                  <a:pt x="238" y="427"/>
                </a:lnTo>
                <a:lnTo>
                  <a:pt x="222" y="411"/>
                </a:lnTo>
                <a:lnTo>
                  <a:pt x="214" y="411"/>
                </a:lnTo>
                <a:lnTo>
                  <a:pt x="210" y="403"/>
                </a:lnTo>
                <a:lnTo>
                  <a:pt x="170" y="399"/>
                </a:lnTo>
                <a:lnTo>
                  <a:pt x="125" y="395"/>
                </a:lnTo>
                <a:lnTo>
                  <a:pt x="117" y="387"/>
                </a:lnTo>
                <a:lnTo>
                  <a:pt x="105" y="375"/>
                </a:lnTo>
                <a:lnTo>
                  <a:pt x="101" y="367"/>
                </a:lnTo>
                <a:lnTo>
                  <a:pt x="101" y="359"/>
                </a:lnTo>
                <a:lnTo>
                  <a:pt x="97" y="331"/>
                </a:lnTo>
                <a:lnTo>
                  <a:pt x="97" y="294"/>
                </a:lnTo>
                <a:lnTo>
                  <a:pt x="77" y="290"/>
                </a:lnTo>
                <a:lnTo>
                  <a:pt x="65" y="286"/>
                </a:lnTo>
                <a:lnTo>
                  <a:pt x="41" y="286"/>
                </a:lnTo>
                <a:lnTo>
                  <a:pt x="13" y="286"/>
                </a:lnTo>
                <a:lnTo>
                  <a:pt x="4" y="282"/>
                </a:lnTo>
                <a:lnTo>
                  <a:pt x="0" y="274"/>
                </a:lnTo>
                <a:lnTo>
                  <a:pt x="0" y="270"/>
                </a:lnTo>
                <a:lnTo>
                  <a:pt x="0" y="266"/>
                </a:lnTo>
                <a:lnTo>
                  <a:pt x="13" y="258"/>
                </a:lnTo>
                <a:lnTo>
                  <a:pt x="29" y="254"/>
                </a:lnTo>
                <a:lnTo>
                  <a:pt x="33" y="230"/>
                </a:lnTo>
                <a:lnTo>
                  <a:pt x="41" y="193"/>
                </a:lnTo>
                <a:lnTo>
                  <a:pt x="45" y="193"/>
                </a:lnTo>
                <a:lnTo>
                  <a:pt x="45" y="169"/>
                </a:lnTo>
                <a:lnTo>
                  <a:pt x="45" y="141"/>
                </a:lnTo>
                <a:lnTo>
                  <a:pt x="33" y="137"/>
                </a:lnTo>
                <a:lnTo>
                  <a:pt x="25" y="129"/>
                </a:lnTo>
                <a:lnTo>
                  <a:pt x="21" y="105"/>
                </a:lnTo>
                <a:lnTo>
                  <a:pt x="17" y="93"/>
                </a:lnTo>
                <a:lnTo>
                  <a:pt x="21" y="88"/>
                </a:lnTo>
                <a:lnTo>
                  <a:pt x="25" y="84"/>
                </a:lnTo>
                <a:lnTo>
                  <a:pt x="41" y="80"/>
                </a:lnTo>
                <a:lnTo>
                  <a:pt x="53" y="68"/>
                </a:lnTo>
                <a:lnTo>
                  <a:pt x="61" y="64"/>
                </a:lnTo>
                <a:lnTo>
                  <a:pt x="65" y="56"/>
                </a:lnTo>
                <a:lnTo>
                  <a:pt x="69" y="52"/>
                </a:lnTo>
                <a:lnTo>
                  <a:pt x="73" y="48"/>
                </a:lnTo>
                <a:lnTo>
                  <a:pt x="81" y="44"/>
                </a:lnTo>
                <a:lnTo>
                  <a:pt x="85" y="36"/>
                </a:lnTo>
                <a:lnTo>
                  <a:pt x="125" y="36"/>
                </a:lnTo>
                <a:lnTo>
                  <a:pt x="142" y="32"/>
                </a:lnTo>
                <a:lnTo>
                  <a:pt x="158" y="32"/>
                </a:lnTo>
                <a:lnTo>
                  <a:pt x="174" y="32"/>
                </a:lnTo>
                <a:lnTo>
                  <a:pt x="182" y="16"/>
                </a:lnTo>
                <a:lnTo>
                  <a:pt x="190" y="4"/>
                </a:lnTo>
                <a:lnTo>
                  <a:pt x="214" y="4"/>
                </a:lnTo>
                <a:lnTo>
                  <a:pt x="267" y="0"/>
                </a:lnTo>
                <a:lnTo>
                  <a:pt x="267" y="8"/>
                </a:lnTo>
                <a:lnTo>
                  <a:pt x="267" y="12"/>
                </a:lnTo>
                <a:lnTo>
                  <a:pt x="275" y="16"/>
                </a:lnTo>
                <a:lnTo>
                  <a:pt x="287" y="24"/>
                </a:lnTo>
                <a:lnTo>
                  <a:pt x="287" y="36"/>
                </a:lnTo>
                <a:lnTo>
                  <a:pt x="287" y="48"/>
                </a:lnTo>
                <a:lnTo>
                  <a:pt x="291" y="52"/>
                </a:lnTo>
                <a:lnTo>
                  <a:pt x="295" y="56"/>
                </a:lnTo>
                <a:lnTo>
                  <a:pt x="303" y="60"/>
                </a:lnTo>
                <a:lnTo>
                  <a:pt x="311" y="60"/>
                </a:lnTo>
                <a:lnTo>
                  <a:pt x="323" y="60"/>
                </a:lnTo>
                <a:lnTo>
                  <a:pt x="339" y="60"/>
                </a:lnTo>
                <a:lnTo>
                  <a:pt x="347" y="56"/>
                </a:lnTo>
                <a:lnTo>
                  <a:pt x="384" y="52"/>
                </a:lnTo>
                <a:lnTo>
                  <a:pt x="420" y="48"/>
                </a:lnTo>
                <a:lnTo>
                  <a:pt x="432" y="44"/>
                </a:lnTo>
                <a:lnTo>
                  <a:pt x="440" y="44"/>
                </a:lnTo>
                <a:lnTo>
                  <a:pt x="456" y="44"/>
                </a:lnTo>
                <a:lnTo>
                  <a:pt x="464" y="48"/>
                </a:lnTo>
                <a:lnTo>
                  <a:pt x="480" y="52"/>
                </a:lnTo>
                <a:lnTo>
                  <a:pt x="485" y="56"/>
                </a:lnTo>
                <a:lnTo>
                  <a:pt x="493" y="64"/>
                </a:lnTo>
                <a:lnTo>
                  <a:pt x="501" y="68"/>
                </a:lnTo>
                <a:lnTo>
                  <a:pt x="517" y="72"/>
                </a:lnTo>
                <a:lnTo>
                  <a:pt x="533" y="72"/>
                </a:lnTo>
                <a:lnTo>
                  <a:pt x="545" y="72"/>
                </a:lnTo>
                <a:lnTo>
                  <a:pt x="549" y="80"/>
                </a:lnTo>
                <a:lnTo>
                  <a:pt x="561" y="84"/>
                </a:lnTo>
                <a:lnTo>
                  <a:pt x="577" y="101"/>
                </a:lnTo>
                <a:lnTo>
                  <a:pt x="593" y="117"/>
                </a:lnTo>
                <a:lnTo>
                  <a:pt x="597" y="129"/>
                </a:lnTo>
                <a:lnTo>
                  <a:pt x="601" y="137"/>
                </a:lnTo>
                <a:lnTo>
                  <a:pt x="610" y="141"/>
                </a:lnTo>
                <a:lnTo>
                  <a:pt x="618" y="149"/>
                </a:lnTo>
                <a:lnTo>
                  <a:pt x="618" y="153"/>
                </a:lnTo>
                <a:lnTo>
                  <a:pt x="618" y="165"/>
                </a:lnTo>
                <a:lnTo>
                  <a:pt x="626" y="169"/>
                </a:lnTo>
                <a:lnTo>
                  <a:pt x="634" y="177"/>
                </a:lnTo>
                <a:lnTo>
                  <a:pt x="646" y="193"/>
                </a:lnTo>
                <a:lnTo>
                  <a:pt x="650" y="205"/>
                </a:lnTo>
                <a:lnTo>
                  <a:pt x="662" y="210"/>
                </a:lnTo>
                <a:lnTo>
                  <a:pt x="662" y="222"/>
                </a:lnTo>
                <a:lnTo>
                  <a:pt x="686" y="234"/>
                </a:lnTo>
                <a:lnTo>
                  <a:pt x="702" y="246"/>
                </a:lnTo>
                <a:lnTo>
                  <a:pt x="731" y="262"/>
                </a:lnTo>
                <a:lnTo>
                  <a:pt x="747" y="282"/>
                </a:lnTo>
                <a:lnTo>
                  <a:pt x="751" y="290"/>
                </a:lnTo>
                <a:lnTo>
                  <a:pt x="763" y="302"/>
                </a:lnTo>
                <a:lnTo>
                  <a:pt x="783" y="314"/>
                </a:lnTo>
                <a:lnTo>
                  <a:pt x="807" y="335"/>
                </a:lnTo>
                <a:lnTo>
                  <a:pt x="819" y="347"/>
                </a:lnTo>
                <a:lnTo>
                  <a:pt x="827" y="359"/>
                </a:lnTo>
                <a:lnTo>
                  <a:pt x="831" y="383"/>
                </a:lnTo>
                <a:lnTo>
                  <a:pt x="844" y="403"/>
                </a:lnTo>
                <a:lnTo>
                  <a:pt x="884" y="403"/>
                </a:lnTo>
                <a:lnTo>
                  <a:pt x="928" y="403"/>
                </a:lnTo>
                <a:lnTo>
                  <a:pt x="936" y="411"/>
                </a:lnTo>
                <a:lnTo>
                  <a:pt x="948" y="411"/>
                </a:lnTo>
                <a:lnTo>
                  <a:pt x="956" y="419"/>
                </a:lnTo>
                <a:lnTo>
                  <a:pt x="961" y="423"/>
                </a:lnTo>
                <a:lnTo>
                  <a:pt x="961" y="439"/>
                </a:lnTo>
                <a:lnTo>
                  <a:pt x="961" y="460"/>
                </a:lnTo>
                <a:lnTo>
                  <a:pt x="956" y="476"/>
                </a:lnTo>
                <a:lnTo>
                  <a:pt x="944" y="496"/>
                </a:lnTo>
                <a:lnTo>
                  <a:pt x="940" y="500"/>
                </a:lnTo>
                <a:lnTo>
                  <a:pt x="936" y="504"/>
                </a:lnTo>
                <a:lnTo>
                  <a:pt x="932" y="504"/>
                </a:lnTo>
                <a:lnTo>
                  <a:pt x="924" y="508"/>
                </a:lnTo>
                <a:lnTo>
                  <a:pt x="904" y="508"/>
                </a:lnTo>
                <a:lnTo>
                  <a:pt x="880" y="508"/>
                </a:lnTo>
                <a:lnTo>
                  <a:pt x="880" y="512"/>
                </a:lnTo>
                <a:lnTo>
                  <a:pt x="880" y="520"/>
                </a:lnTo>
                <a:lnTo>
                  <a:pt x="876" y="524"/>
                </a:lnTo>
                <a:lnTo>
                  <a:pt x="868" y="532"/>
                </a:lnTo>
                <a:lnTo>
                  <a:pt x="852" y="561"/>
                </a:lnTo>
                <a:lnTo>
                  <a:pt x="848" y="569"/>
                </a:lnTo>
                <a:lnTo>
                  <a:pt x="840" y="569"/>
                </a:lnTo>
                <a:lnTo>
                  <a:pt x="827" y="569"/>
                </a:lnTo>
                <a:lnTo>
                  <a:pt x="819" y="565"/>
                </a:lnTo>
                <a:lnTo>
                  <a:pt x="811" y="556"/>
                </a:lnTo>
                <a:lnTo>
                  <a:pt x="799" y="561"/>
                </a:lnTo>
                <a:lnTo>
                  <a:pt x="783" y="561"/>
                </a:lnTo>
                <a:lnTo>
                  <a:pt x="783" y="573"/>
                </a:lnTo>
                <a:lnTo>
                  <a:pt x="779" y="589"/>
                </a:lnTo>
                <a:lnTo>
                  <a:pt x="783" y="613"/>
                </a:lnTo>
                <a:lnTo>
                  <a:pt x="791" y="641"/>
                </a:lnTo>
                <a:lnTo>
                  <a:pt x="807" y="665"/>
                </a:lnTo>
                <a:lnTo>
                  <a:pt x="815" y="669"/>
                </a:lnTo>
                <a:lnTo>
                  <a:pt x="827" y="678"/>
                </a:lnTo>
                <a:lnTo>
                  <a:pt x="831" y="682"/>
                </a:lnTo>
                <a:lnTo>
                  <a:pt x="844" y="682"/>
                </a:lnTo>
                <a:lnTo>
                  <a:pt x="852" y="686"/>
                </a:lnTo>
                <a:lnTo>
                  <a:pt x="860" y="686"/>
                </a:lnTo>
                <a:lnTo>
                  <a:pt x="860" y="690"/>
                </a:lnTo>
                <a:lnTo>
                  <a:pt x="868" y="718"/>
                </a:lnTo>
                <a:lnTo>
                  <a:pt x="872" y="750"/>
                </a:lnTo>
                <a:lnTo>
                  <a:pt x="872" y="758"/>
                </a:lnTo>
                <a:lnTo>
                  <a:pt x="872" y="766"/>
                </a:lnTo>
                <a:lnTo>
                  <a:pt x="864" y="778"/>
                </a:lnTo>
                <a:lnTo>
                  <a:pt x="848" y="795"/>
                </a:lnTo>
                <a:lnTo>
                  <a:pt x="827" y="799"/>
                </a:lnTo>
                <a:lnTo>
                  <a:pt x="811" y="803"/>
                </a:lnTo>
                <a:lnTo>
                  <a:pt x="807" y="807"/>
                </a:lnTo>
                <a:lnTo>
                  <a:pt x="783" y="815"/>
                </a:lnTo>
                <a:lnTo>
                  <a:pt x="779" y="831"/>
                </a:lnTo>
                <a:lnTo>
                  <a:pt x="767" y="843"/>
                </a:lnTo>
                <a:lnTo>
                  <a:pt x="763" y="851"/>
                </a:lnTo>
                <a:lnTo>
                  <a:pt x="759" y="863"/>
                </a:lnTo>
                <a:lnTo>
                  <a:pt x="751" y="867"/>
                </a:lnTo>
                <a:lnTo>
                  <a:pt x="747" y="871"/>
                </a:lnTo>
                <a:lnTo>
                  <a:pt x="743" y="879"/>
                </a:lnTo>
                <a:lnTo>
                  <a:pt x="743" y="887"/>
                </a:lnTo>
                <a:lnTo>
                  <a:pt x="739" y="891"/>
                </a:lnTo>
                <a:lnTo>
                  <a:pt x="735" y="891"/>
                </a:lnTo>
                <a:lnTo>
                  <a:pt x="714" y="891"/>
                </a:lnTo>
                <a:lnTo>
                  <a:pt x="702" y="891"/>
                </a:lnTo>
                <a:lnTo>
                  <a:pt x="682" y="883"/>
                </a:lnTo>
                <a:lnTo>
                  <a:pt x="666" y="871"/>
                </a:lnTo>
                <a:lnTo>
                  <a:pt x="662" y="871"/>
                </a:lnTo>
                <a:lnTo>
                  <a:pt x="638" y="879"/>
                </a:lnTo>
                <a:lnTo>
                  <a:pt x="626" y="883"/>
                </a:lnTo>
                <a:lnTo>
                  <a:pt x="610" y="883"/>
                </a:lnTo>
                <a:lnTo>
                  <a:pt x="585" y="879"/>
                </a:lnTo>
                <a:lnTo>
                  <a:pt x="553" y="879"/>
                </a:lnTo>
                <a:lnTo>
                  <a:pt x="549" y="883"/>
                </a:lnTo>
                <a:lnTo>
                  <a:pt x="541" y="891"/>
                </a:lnTo>
                <a:lnTo>
                  <a:pt x="537" y="899"/>
                </a:lnTo>
                <a:lnTo>
                  <a:pt x="533" y="907"/>
                </a:lnTo>
                <a:lnTo>
                  <a:pt x="509" y="907"/>
                </a:lnTo>
                <a:lnTo>
                  <a:pt x="485" y="907"/>
                </a:lnTo>
                <a:lnTo>
                  <a:pt x="472" y="891"/>
                </a:lnTo>
                <a:lnTo>
                  <a:pt x="464" y="879"/>
                </a:lnTo>
                <a:lnTo>
                  <a:pt x="456" y="871"/>
                </a:lnTo>
                <a:lnTo>
                  <a:pt x="444" y="871"/>
                </a:lnTo>
                <a:lnTo>
                  <a:pt x="440" y="867"/>
                </a:lnTo>
                <a:lnTo>
                  <a:pt x="436" y="867"/>
                </a:lnTo>
                <a:lnTo>
                  <a:pt x="432" y="867"/>
                </a:lnTo>
                <a:lnTo>
                  <a:pt x="416" y="883"/>
                </a:lnTo>
                <a:lnTo>
                  <a:pt x="400" y="895"/>
                </a:lnTo>
                <a:lnTo>
                  <a:pt x="392" y="895"/>
                </a:lnTo>
                <a:lnTo>
                  <a:pt x="380" y="871"/>
                </a:lnTo>
                <a:lnTo>
                  <a:pt x="372" y="855"/>
                </a:lnTo>
                <a:lnTo>
                  <a:pt x="363" y="851"/>
                </a:lnTo>
                <a:lnTo>
                  <a:pt x="355" y="847"/>
                </a:lnTo>
                <a:lnTo>
                  <a:pt x="339" y="847"/>
                </a:lnTo>
                <a:lnTo>
                  <a:pt x="323" y="851"/>
                </a:lnTo>
                <a:lnTo>
                  <a:pt x="315" y="859"/>
                </a:lnTo>
                <a:lnTo>
                  <a:pt x="303" y="867"/>
                </a:lnTo>
                <a:lnTo>
                  <a:pt x="299" y="899"/>
                </a:lnTo>
                <a:lnTo>
                  <a:pt x="299" y="932"/>
                </a:lnTo>
                <a:lnTo>
                  <a:pt x="295" y="932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31"/>
          <p:cNvSpPr>
            <a:spLocks/>
          </p:cNvSpPr>
          <p:nvPr/>
        </p:nvSpPr>
        <p:spPr bwMode="auto">
          <a:xfrm>
            <a:off x="7978894" y="3875296"/>
            <a:ext cx="1222110" cy="944803"/>
          </a:xfrm>
          <a:custGeom>
            <a:avLst/>
            <a:gdLst>
              <a:gd name="T0" fmla="*/ 16133917 w 1315"/>
              <a:gd name="T1" fmla="*/ 865848513 h 1203"/>
              <a:gd name="T2" fmla="*/ 0 w 1315"/>
              <a:gd name="T3" fmla="*/ 823240872 h 1203"/>
              <a:gd name="T4" fmla="*/ 16133917 w 1315"/>
              <a:gd name="T5" fmla="*/ 746394122 h 1203"/>
              <a:gd name="T6" fmla="*/ 16133917 w 1315"/>
              <a:gd name="T7" fmla="*/ 666504903 h 1203"/>
              <a:gd name="T8" fmla="*/ 32268732 w 1315"/>
              <a:gd name="T9" fmla="*/ 607919942 h 1203"/>
              <a:gd name="T10" fmla="*/ 61310322 w 1315"/>
              <a:gd name="T11" fmla="*/ 589659026 h 1203"/>
              <a:gd name="T12" fmla="*/ 38722116 w 1315"/>
              <a:gd name="T13" fmla="*/ 509769807 h 1203"/>
              <a:gd name="T14" fmla="*/ 25815341 w 1315"/>
              <a:gd name="T15" fmla="*/ 454228077 h 1203"/>
              <a:gd name="T16" fmla="*/ 64537464 w 1315"/>
              <a:gd name="T17" fmla="*/ 423793798 h 1203"/>
              <a:gd name="T18" fmla="*/ 100839884 w 1315"/>
              <a:gd name="T19" fmla="*/ 399447073 h 1203"/>
              <a:gd name="T20" fmla="*/ 100839884 w 1315"/>
              <a:gd name="T21" fmla="*/ 340861239 h 1203"/>
              <a:gd name="T22" fmla="*/ 78251691 w 1315"/>
              <a:gd name="T23" fmla="*/ 322600323 h 1203"/>
              <a:gd name="T24" fmla="*/ 91159358 w 1315"/>
              <a:gd name="T25" fmla="*/ 286080236 h 1203"/>
              <a:gd name="T26" fmla="*/ 78251691 w 1315"/>
              <a:gd name="T27" fmla="*/ 251841999 h 1203"/>
              <a:gd name="T28" fmla="*/ 84705076 w 1315"/>
              <a:gd name="T29" fmla="*/ 224451006 h 1203"/>
              <a:gd name="T30" fmla="*/ 182318716 w 1315"/>
              <a:gd name="T31" fmla="*/ 206190963 h 1203"/>
              <a:gd name="T32" fmla="*/ 182318716 w 1315"/>
              <a:gd name="T33" fmla="*/ 174996067 h 1203"/>
              <a:gd name="T34" fmla="*/ 152469681 w 1315"/>
              <a:gd name="T35" fmla="*/ 89019268 h 1203"/>
              <a:gd name="T36" fmla="*/ 246856208 w 1315"/>
              <a:gd name="T37" fmla="*/ 55542507 h 1203"/>
              <a:gd name="T38" fmla="*/ 243629067 w 1315"/>
              <a:gd name="T39" fmla="*/ 25108221 h 1203"/>
              <a:gd name="T40" fmla="*/ 283157729 w 1315"/>
              <a:gd name="T41" fmla="*/ 0 h 1203"/>
              <a:gd name="T42" fmla="*/ 334788397 w 1315"/>
              <a:gd name="T43" fmla="*/ 28151562 h 1203"/>
              <a:gd name="T44" fmla="*/ 419493444 w 1315"/>
              <a:gd name="T45" fmla="*/ 61629202 h 1203"/>
              <a:gd name="T46" fmla="*/ 491291835 w 1315"/>
              <a:gd name="T47" fmla="*/ 95105949 h 1203"/>
              <a:gd name="T48" fmla="*/ 579224024 w 1315"/>
              <a:gd name="T49" fmla="*/ 108040801 h 1203"/>
              <a:gd name="T50" fmla="*/ 617946126 w 1315"/>
              <a:gd name="T51" fmla="*/ 132388426 h 1203"/>
              <a:gd name="T52" fmla="*/ 646987703 w 1315"/>
              <a:gd name="T53" fmla="*/ 156735151 h 1203"/>
              <a:gd name="T54" fmla="*/ 686517264 w 1315"/>
              <a:gd name="T55" fmla="*/ 209234303 h 1203"/>
              <a:gd name="T56" fmla="*/ 758314644 w 1315"/>
              <a:gd name="T57" fmla="*/ 239667764 h 1203"/>
              <a:gd name="T58" fmla="*/ 790583362 w 1315"/>
              <a:gd name="T59" fmla="*/ 270102043 h 1203"/>
              <a:gd name="T60" fmla="*/ 868835025 w 1315"/>
              <a:gd name="T61" fmla="*/ 340861239 h 1203"/>
              <a:gd name="T62" fmla="*/ 888196975 w 1315"/>
              <a:gd name="T63" fmla="*/ 375099476 h 1203"/>
              <a:gd name="T64" fmla="*/ 926919077 w 1315"/>
              <a:gd name="T65" fmla="*/ 451184737 h 1203"/>
              <a:gd name="T66" fmla="*/ 969675105 w 1315"/>
              <a:gd name="T67" fmla="*/ 485423082 h 1203"/>
              <a:gd name="T68" fmla="*/ 1038246243 w 1315"/>
              <a:gd name="T69" fmla="*/ 442054715 h 1203"/>
              <a:gd name="T70" fmla="*/ 1060834435 w 1315"/>
              <a:gd name="T71" fmla="*/ 451184737 h 1203"/>
              <a:gd name="T72" fmla="*/ 1031792859 w 1315"/>
              <a:gd name="T73" fmla="*/ 537160745 h 1203"/>
              <a:gd name="T74" fmla="*/ 995490439 w 1315"/>
              <a:gd name="T75" fmla="*/ 586615685 h 1203"/>
              <a:gd name="T76" fmla="*/ 953541196 w 1315"/>
              <a:gd name="T77" fmla="*/ 626179986 h 1203"/>
              <a:gd name="T78" fmla="*/ 926919077 w 1315"/>
              <a:gd name="T79" fmla="*/ 666504903 h 1203"/>
              <a:gd name="T80" fmla="*/ 888196975 w 1315"/>
              <a:gd name="T81" fmla="*/ 666504903 h 1203"/>
              <a:gd name="T82" fmla="*/ 809944413 w 1315"/>
              <a:gd name="T83" fmla="*/ 696939182 h 1203"/>
              <a:gd name="T84" fmla="*/ 702651174 w 1315"/>
              <a:gd name="T85" fmla="*/ 725090737 h 1203"/>
              <a:gd name="T86" fmla="*/ 621173267 w 1315"/>
              <a:gd name="T87" fmla="*/ 764655038 h 1203"/>
              <a:gd name="T88" fmla="*/ 517106271 w 1315"/>
              <a:gd name="T89" fmla="*/ 755525016 h 1203"/>
              <a:gd name="T90" fmla="*/ 478384168 w 1315"/>
              <a:gd name="T91" fmla="*/ 743350781 h 1203"/>
              <a:gd name="T92" fmla="*/ 416266303 w 1315"/>
              <a:gd name="T93" fmla="*/ 755525016 h 1203"/>
              <a:gd name="T94" fmla="*/ 312200204 w 1315"/>
              <a:gd name="T95" fmla="*/ 764655038 h 1203"/>
              <a:gd name="T96" fmla="*/ 270250961 w 1315"/>
              <a:gd name="T97" fmla="*/ 743350781 h 1203"/>
              <a:gd name="T98" fmla="*/ 214587434 w 1315"/>
              <a:gd name="T99" fmla="*/ 782915082 h 1203"/>
              <a:gd name="T100" fmla="*/ 162150206 w 1315"/>
              <a:gd name="T101" fmla="*/ 823240872 h 1203"/>
              <a:gd name="T102" fmla="*/ 139562014 w 1315"/>
              <a:gd name="T103" fmla="*/ 890195238 h 1203"/>
              <a:gd name="T104" fmla="*/ 110520409 w 1315"/>
              <a:gd name="T105" fmla="*/ 915303671 h 120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15"/>
              <a:gd name="T160" fmla="*/ 0 h 1203"/>
              <a:gd name="T161" fmla="*/ 1315 w 1315"/>
              <a:gd name="T162" fmla="*/ 1203 h 120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15" h="1203">
                <a:moveTo>
                  <a:pt x="60" y="1203"/>
                </a:moveTo>
                <a:lnTo>
                  <a:pt x="44" y="1187"/>
                </a:lnTo>
                <a:lnTo>
                  <a:pt x="24" y="1174"/>
                </a:lnTo>
                <a:lnTo>
                  <a:pt x="24" y="1158"/>
                </a:lnTo>
                <a:lnTo>
                  <a:pt x="20" y="1138"/>
                </a:lnTo>
                <a:lnTo>
                  <a:pt x="20" y="1130"/>
                </a:lnTo>
                <a:lnTo>
                  <a:pt x="16" y="1114"/>
                </a:lnTo>
                <a:lnTo>
                  <a:pt x="12" y="1110"/>
                </a:lnTo>
                <a:lnTo>
                  <a:pt x="8" y="1094"/>
                </a:lnTo>
                <a:lnTo>
                  <a:pt x="0" y="1082"/>
                </a:lnTo>
                <a:lnTo>
                  <a:pt x="8" y="1041"/>
                </a:lnTo>
                <a:lnTo>
                  <a:pt x="8" y="1001"/>
                </a:lnTo>
                <a:lnTo>
                  <a:pt x="12" y="997"/>
                </a:lnTo>
                <a:lnTo>
                  <a:pt x="16" y="993"/>
                </a:lnTo>
                <a:lnTo>
                  <a:pt x="20" y="981"/>
                </a:lnTo>
                <a:lnTo>
                  <a:pt x="20" y="977"/>
                </a:lnTo>
                <a:lnTo>
                  <a:pt x="20" y="940"/>
                </a:lnTo>
                <a:lnTo>
                  <a:pt x="20" y="912"/>
                </a:lnTo>
                <a:lnTo>
                  <a:pt x="20" y="896"/>
                </a:lnTo>
                <a:lnTo>
                  <a:pt x="20" y="876"/>
                </a:lnTo>
                <a:lnTo>
                  <a:pt x="24" y="860"/>
                </a:lnTo>
                <a:lnTo>
                  <a:pt x="28" y="836"/>
                </a:lnTo>
                <a:lnTo>
                  <a:pt x="28" y="827"/>
                </a:lnTo>
                <a:lnTo>
                  <a:pt x="28" y="811"/>
                </a:lnTo>
                <a:lnTo>
                  <a:pt x="40" y="799"/>
                </a:lnTo>
                <a:lnTo>
                  <a:pt x="48" y="791"/>
                </a:lnTo>
                <a:lnTo>
                  <a:pt x="60" y="791"/>
                </a:lnTo>
                <a:lnTo>
                  <a:pt x="68" y="787"/>
                </a:lnTo>
                <a:lnTo>
                  <a:pt x="72" y="779"/>
                </a:lnTo>
                <a:lnTo>
                  <a:pt x="76" y="775"/>
                </a:lnTo>
                <a:lnTo>
                  <a:pt x="88" y="719"/>
                </a:lnTo>
                <a:lnTo>
                  <a:pt x="88" y="698"/>
                </a:lnTo>
                <a:lnTo>
                  <a:pt x="76" y="686"/>
                </a:lnTo>
                <a:lnTo>
                  <a:pt x="52" y="674"/>
                </a:lnTo>
                <a:lnTo>
                  <a:pt x="48" y="670"/>
                </a:lnTo>
                <a:lnTo>
                  <a:pt x="44" y="666"/>
                </a:lnTo>
                <a:lnTo>
                  <a:pt x="40" y="638"/>
                </a:lnTo>
                <a:lnTo>
                  <a:pt x="40" y="610"/>
                </a:lnTo>
                <a:lnTo>
                  <a:pt x="32" y="610"/>
                </a:lnTo>
                <a:lnTo>
                  <a:pt x="32" y="597"/>
                </a:lnTo>
                <a:lnTo>
                  <a:pt x="32" y="593"/>
                </a:lnTo>
                <a:lnTo>
                  <a:pt x="44" y="585"/>
                </a:lnTo>
                <a:lnTo>
                  <a:pt x="60" y="581"/>
                </a:lnTo>
                <a:lnTo>
                  <a:pt x="68" y="569"/>
                </a:lnTo>
                <a:lnTo>
                  <a:pt x="80" y="557"/>
                </a:lnTo>
                <a:lnTo>
                  <a:pt x="97" y="549"/>
                </a:lnTo>
                <a:lnTo>
                  <a:pt x="105" y="545"/>
                </a:lnTo>
                <a:lnTo>
                  <a:pt x="109" y="541"/>
                </a:lnTo>
                <a:lnTo>
                  <a:pt x="113" y="529"/>
                </a:lnTo>
                <a:lnTo>
                  <a:pt x="125" y="525"/>
                </a:lnTo>
                <a:lnTo>
                  <a:pt x="133" y="517"/>
                </a:lnTo>
                <a:lnTo>
                  <a:pt x="133" y="489"/>
                </a:lnTo>
                <a:lnTo>
                  <a:pt x="133" y="464"/>
                </a:lnTo>
                <a:lnTo>
                  <a:pt x="129" y="456"/>
                </a:lnTo>
                <a:lnTo>
                  <a:pt x="125" y="448"/>
                </a:lnTo>
                <a:lnTo>
                  <a:pt x="113" y="448"/>
                </a:lnTo>
                <a:lnTo>
                  <a:pt x="109" y="444"/>
                </a:lnTo>
                <a:lnTo>
                  <a:pt x="109" y="440"/>
                </a:lnTo>
                <a:lnTo>
                  <a:pt x="105" y="432"/>
                </a:lnTo>
                <a:lnTo>
                  <a:pt x="97" y="424"/>
                </a:lnTo>
                <a:lnTo>
                  <a:pt x="80" y="416"/>
                </a:lnTo>
                <a:lnTo>
                  <a:pt x="80" y="412"/>
                </a:lnTo>
                <a:lnTo>
                  <a:pt x="80" y="404"/>
                </a:lnTo>
                <a:lnTo>
                  <a:pt x="101" y="392"/>
                </a:lnTo>
                <a:lnTo>
                  <a:pt x="113" y="376"/>
                </a:lnTo>
                <a:lnTo>
                  <a:pt x="113" y="363"/>
                </a:lnTo>
                <a:lnTo>
                  <a:pt x="113" y="347"/>
                </a:lnTo>
                <a:lnTo>
                  <a:pt x="105" y="343"/>
                </a:lnTo>
                <a:lnTo>
                  <a:pt x="97" y="343"/>
                </a:lnTo>
                <a:lnTo>
                  <a:pt x="97" y="331"/>
                </a:lnTo>
                <a:lnTo>
                  <a:pt x="97" y="319"/>
                </a:lnTo>
                <a:lnTo>
                  <a:pt x="101" y="315"/>
                </a:lnTo>
                <a:lnTo>
                  <a:pt x="105" y="311"/>
                </a:lnTo>
                <a:lnTo>
                  <a:pt x="105" y="307"/>
                </a:lnTo>
                <a:lnTo>
                  <a:pt x="105" y="295"/>
                </a:lnTo>
                <a:lnTo>
                  <a:pt x="113" y="295"/>
                </a:lnTo>
                <a:lnTo>
                  <a:pt x="121" y="291"/>
                </a:lnTo>
                <a:lnTo>
                  <a:pt x="185" y="279"/>
                </a:lnTo>
                <a:lnTo>
                  <a:pt x="218" y="275"/>
                </a:lnTo>
                <a:lnTo>
                  <a:pt x="226" y="271"/>
                </a:lnTo>
                <a:lnTo>
                  <a:pt x="230" y="263"/>
                </a:lnTo>
                <a:lnTo>
                  <a:pt x="230" y="246"/>
                </a:lnTo>
                <a:lnTo>
                  <a:pt x="230" y="238"/>
                </a:lnTo>
                <a:lnTo>
                  <a:pt x="230" y="234"/>
                </a:lnTo>
                <a:lnTo>
                  <a:pt x="226" y="230"/>
                </a:lnTo>
                <a:lnTo>
                  <a:pt x="193" y="230"/>
                </a:lnTo>
                <a:lnTo>
                  <a:pt x="157" y="226"/>
                </a:lnTo>
                <a:lnTo>
                  <a:pt x="161" y="194"/>
                </a:lnTo>
                <a:lnTo>
                  <a:pt x="173" y="121"/>
                </a:lnTo>
                <a:lnTo>
                  <a:pt x="189" y="117"/>
                </a:lnTo>
                <a:lnTo>
                  <a:pt x="218" y="109"/>
                </a:lnTo>
                <a:lnTo>
                  <a:pt x="254" y="101"/>
                </a:lnTo>
                <a:lnTo>
                  <a:pt x="294" y="89"/>
                </a:lnTo>
                <a:lnTo>
                  <a:pt x="302" y="81"/>
                </a:lnTo>
                <a:lnTo>
                  <a:pt x="306" y="73"/>
                </a:lnTo>
                <a:lnTo>
                  <a:pt x="314" y="61"/>
                </a:lnTo>
                <a:lnTo>
                  <a:pt x="314" y="45"/>
                </a:lnTo>
                <a:lnTo>
                  <a:pt x="306" y="45"/>
                </a:lnTo>
                <a:lnTo>
                  <a:pt x="302" y="41"/>
                </a:lnTo>
                <a:lnTo>
                  <a:pt x="302" y="33"/>
                </a:lnTo>
                <a:lnTo>
                  <a:pt x="302" y="21"/>
                </a:lnTo>
                <a:lnTo>
                  <a:pt x="318" y="12"/>
                </a:lnTo>
                <a:lnTo>
                  <a:pt x="326" y="0"/>
                </a:lnTo>
                <a:lnTo>
                  <a:pt x="335" y="0"/>
                </a:lnTo>
                <a:lnTo>
                  <a:pt x="351" y="0"/>
                </a:lnTo>
                <a:lnTo>
                  <a:pt x="367" y="21"/>
                </a:lnTo>
                <a:lnTo>
                  <a:pt x="383" y="33"/>
                </a:lnTo>
                <a:lnTo>
                  <a:pt x="387" y="37"/>
                </a:lnTo>
                <a:lnTo>
                  <a:pt x="395" y="37"/>
                </a:lnTo>
                <a:lnTo>
                  <a:pt x="415" y="37"/>
                </a:lnTo>
                <a:lnTo>
                  <a:pt x="439" y="37"/>
                </a:lnTo>
                <a:lnTo>
                  <a:pt x="464" y="57"/>
                </a:lnTo>
                <a:lnTo>
                  <a:pt x="468" y="65"/>
                </a:lnTo>
                <a:lnTo>
                  <a:pt x="492" y="73"/>
                </a:lnTo>
                <a:lnTo>
                  <a:pt x="520" y="81"/>
                </a:lnTo>
                <a:lnTo>
                  <a:pt x="544" y="101"/>
                </a:lnTo>
                <a:lnTo>
                  <a:pt x="560" y="113"/>
                </a:lnTo>
                <a:lnTo>
                  <a:pt x="581" y="117"/>
                </a:lnTo>
                <a:lnTo>
                  <a:pt x="601" y="117"/>
                </a:lnTo>
                <a:lnTo>
                  <a:pt x="609" y="125"/>
                </a:lnTo>
                <a:lnTo>
                  <a:pt x="625" y="138"/>
                </a:lnTo>
                <a:lnTo>
                  <a:pt x="665" y="138"/>
                </a:lnTo>
                <a:lnTo>
                  <a:pt x="706" y="138"/>
                </a:lnTo>
                <a:lnTo>
                  <a:pt x="714" y="138"/>
                </a:lnTo>
                <a:lnTo>
                  <a:pt x="718" y="142"/>
                </a:lnTo>
                <a:lnTo>
                  <a:pt x="738" y="150"/>
                </a:lnTo>
                <a:lnTo>
                  <a:pt x="754" y="154"/>
                </a:lnTo>
                <a:lnTo>
                  <a:pt x="758" y="158"/>
                </a:lnTo>
                <a:lnTo>
                  <a:pt x="766" y="162"/>
                </a:lnTo>
                <a:lnTo>
                  <a:pt x="766" y="174"/>
                </a:lnTo>
                <a:lnTo>
                  <a:pt x="770" y="178"/>
                </a:lnTo>
                <a:lnTo>
                  <a:pt x="774" y="186"/>
                </a:lnTo>
                <a:lnTo>
                  <a:pt x="778" y="194"/>
                </a:lnTo>
                <a:lnTo>
                  <a:pt x="794" y="198"/>
                </a:lnTo>
                <a:lnTo>
                  <a:pt x="802" y="206"/>
                </a:lnTo>
                <a:lnTo>
                  <a:pt x="807" y="222"/>
                </a:lnTo>
                <a:lnTo>
                  <a:pt x="819" y="234"/>
                </a:lnTo>
                <a:lnTo>
                  <a:pt x="835" y="259"/>
                </a:lnTo>
                <a:lnTo>
                  <a:pt x="847" y="267"/>
                </a:lnTo>
                <a:lnTo>
                  <a:pt x="851" y="275"/>
                </a:lnTo>
                <a:lnTo>
                  <a:pt x="851" y="279"/>
                </a:lnTo>
                <a:lnTo>
                  <a:pt x="863" y="295"/>
                </a:lnTo>
                <a:lnTo>
                  <a:pt x="875" y="311"/>
                </a:lnTo>
                <a:lnTo>
                  <a:pt x="911" y="315"/>
                </a:lnTo>
                <a:lnTo>
                  <a:pt x="940" y="315"/>
                </a:lnTo>
                <a:lnTo>
                  <a:pt x="948" y="319"/>
                </a:lnTo>
                <a:lnTo>
                  <a:pt x="960" y="323"/>
                </a:lnTo>
                <a:lnTo>
                  <a:pt x="968" y="331"/>
                </a:lnTo>
                <a:lnTo>
                  <a:pt x="972" y="335"/>
                </a:lnTo>
                <a:lnTo>
                  <a:pt x="980" y="355"/>
                </a:lnTo>
                <a:lnTo>
                  <a:pt x="992" y="368"/>
                </a:lnTo>
                <a:lnTo>
                  <a:pt x="1020" y="392"/>
                </a:lnTo>
                <a:lnTo>
                  <a:pt x="1057" y="416"/>
                </a:lnTo>
                <a:lnTo>
                  <a:pt x="1065" y="428"/>
                </a:lnTo>
                <a:lnTo>
                  <a:pt x="1077" y="448"/>
                </a:lnTo>
                <a:lnTo>
                  <a:pt x="1077" y="452"/>
                </a:lnTo>
                <a:lnTo>
                  <a:pt x="1081" y="452"/>
                </a:lnTo>
                <a:lnTo>
                  <a:pt x="1093" y="468"/>
                </a:lnTo>
                <a:lnTo>
                  <a:pt x="1101" y="489"/>
                </a:lnTo>
                <a:lnTo>
                  <a:pt x="1101" y="493"/>
                </a:lnTo>
                <a:lnTo>
                  <a:pt x="1105" y="505"/>
                </a:lnTo>
                <a:lnTo>
                  <a:pt x="1121" y="529"/>
                </a:lnTo>
                <a:lnTo>
                  <a:pt x="1141" y="549"/>
                </a:lnTo>
                <a:lnTo>
                  <a:pt x="1145" y="573"/>
                </a:lnTo>
                <a:lnTo>
                  <a:pt x="1149" y="593"/>
                </a:lnTo>
                <a:lnTo>
                  <a:pt x="1166" y="618"/>
                </a:lnTo>
                <a:lnTo>
                  <a:pt x="1174" y="630"/>
                </a:lnTo>
                <a:lnTo>
                  <a:pt x="1186" y="634"/>
                </a:lnTo>
                <a:lnTo>
                  <a:pt x="1194" y="638"/>
                </a:lnTo>
                <a:lnTo>
                  <a:pt x="1202" y="638"/>
                </a:lnTo>
                <a:lnTo>
                  <a:pt x="1214" y="638"/>
                </a:lnTo>
                <a:lnTo>
                  <a:pt x="1218" y="630"/>
                </a:lnTo>
                <a:lnTo>
                  <a:pt x="1226" y="622"/>
                </a:lnTo>
                <a:lnTo>
                  <a:pt x="1258" y="606"/>
                </a:lnTo>
                <a:lnTo>
                  <a:pt x="1287" y="581"/>
                </a:lnTo>
                <a:lnTo>
                  <a:pt x="1295" y="581"/>
                </a:lnTo>
                <a:lnTo>
                  <a:pt x="1307" y="581"/>
                </a:lnTo>
                <a:lnTo>
                  <a:pt x="1311" y="581"/>
                </a:lnTo>
                <a:lnTo>
                  <a:pt x="1315" y="585"/>
                </a:lnTo>
                <a:lnTo>
                  <a:pt x="1315" y="593"/>
                </a:lnTo>
                <a:lnTo>
                  <a:pt x="1315" y="606"/>
                </a:lnTo>
                <a:lnTo>
                  <a:pt x="1295" y="622"/>
                </a:lnTo>
                <a:lnTo>
                  <a:pt x="1287" y="630"/>
                </a:lnTo>
                <a:lnTo>
                  <a:pt x="1287" y="666"/>
                </a:lnTo>
                <a:lnTo>
                  <a:pt x="1279" y="706"/>
                </a:lnTo>
                <a:lnTo>
                  <a:pt x="1262" y="719"/>
                </a:lnTo>
                <a:lnTo>
                  <a:pt x="1258" y="727"/>
                </a:lnTo>
                <a:lnTo>
                  <a:pt x="1250" y="743"/>
                </a:lnTo>
                <a:lnTo>
                  <a:pt x="1246" y="755"/>
                </a:lnTo>
                <a:lnTo>
                  <a:pt x="1234" y="771"/>
                </a:lnTo>
                <a:lnTo>
                  <a:pt x="1218" y="779"/>
                </a:lnTo>
                <a:lnTo>
                  <a:pt x="1202" y="799"/>
                </a:lnTo>
                <a:lnTo>
                  <a:pt x="1190" y="823"/>
                </a:lnTo>
                <a:lnTo>
                  <a:pt x="1186" y="823"/>
                </a:lnTo>
                <a:lnTo>
                  <a:pt x="1182" y="823"/>
                </a:lnTo>
                <a:lnTo>
                  <a:pt x="1186" y="823"/>
                </a:lnTo>
                <a:lnTo>
                  <a:pt x="1186" y="827"/>
                </a:lnTo>
                <a:lnTo>
                  <a:pt x="1170" y="848"/>
                </a:lnTo>
                <a:lnTo>
                  <a:pt x="1166" y="868"/>
                </a:lnTo>
                <a:lnTo>
                  <a:pt x="1149" y="876"/>
                </a:lnTo>
                <a:lnTo>
                  <a:pt x="1137" y="884"/>
                </a:lnTo>
                <a:lnTo>
                  <a:pt x="1129" y="884"/>
                </a:lnTo>
                <a:lnTo>
                  <a:pt x="1117" y="884"/>
                </a:lnTo>
                <a:lnTo>
                  <a:pt x="1109" y="880"/>
                </a:lnTo>
                <a:lnTo>
                  <a:pt x="1101" y="876"/>
                </a:lnTo>
                <a:lnTo>
                  <a:pt x="1077" y="876"/>
                </a:lnTo>
                <a:lnTo>
                  <a:pt x="1049" y="872"/>
                </a:lnTo>
                <a:lnTo>
                  <a:pt x="1028" y="904"/>
                </a:lnTo>
                <a:lnTo>
                  <a:pt x="1020" y="912"/>
                </a:lnTo>
                <a:lnTo>
                  <a:pt x="1004" y="916"/>
                </a:lnTo>
                <a:lnTo>
                  <a:pt x="992" y="924"/>
                </a:lnTo>
                <a:lnTo>
                  <a:pt x="964" y="928"/>
                </a:lnTo>
                <a:lnTo>
                  <a:pt x="940" y="932"/>
                </a:lnTo>
                <a:lnTo>
                  <a:pt x="915" y="936"/>
                </a:lnTo>
                <a:lnTo>
                  <a:pt x="871" y="953"/>
                </a:lnTo>
                <a:lnTo>
                  <a:pt x="859" y="965"/>
                </a:lnTo>
                <a:lnTo>
                  <a:pt x="851" y="981"/>
                </a:lnTo>
                <a:lnTo>
                  <a:pt x="835" y="993"/>
                </a:lnTo>
                <a:lnTo>
                  <a:pt x="823" y="1001"/>
                </a:lnTo>
                <a:lnTo>
                  <a:pt x="770" y="1005"/>
                </a:lnTo>
                <a:lnTo>
                  <a:pt x="726" y="1005"/>
                </a:lnTo>
                <a:lnTo>
                  <a:pt x="706" y="1001"/>
                </a:lnTo>
                <a:lnTo>
                  <a:pt x="677" y="993"/>
                </a:lnTo>
                <a:lnTo>
                  <a:pt x="661" y="993"/>
                </a:lnTo>
                <a:lnTo>
                  <a:pt x="641" y="993"/>
                </a:lnTo>
                <a:lnTo>
                  <a:pt x="629" y="993"/>
                </a:lnTo>
                <a:lnTo>
                  <a:pt x="625" y="989"/>
                </a:lnTo>
                <a:lnTo>
                  <a:pt x="625" y="981"/>
                </a:lnTo>
                <a:lnTo>
                  <a:pt x="617" y="977"/>
                </a:lnTo>
                <a:lnTo>
                  <a:pt x="593" y="977"/>
                </a:lnTo>
                <a:lnTo>
                  <a:pt x="560" y="977"/>
                </a:lnTo>
                <a:lnTo>
                  <a:pt x="552" y="989"/>
                </a:lnTo>
                <a:lnTo>
                  <a:pt x="544" y="993"/>
                </a:lnTo>
                <a:lnTo>
                  <a:pt x="528" y="993"/>
                </a:lnTo>
                <a:lnTo>
                  <a:pt x="516" y="993"/>
                </a:lnTo>
                <a:lnTo>
                  <a:pt x="476" y="1005"/>
                </a:lnTo>
                <a:lnTo>
                  <a:pt x="439" y="1013"/>
                </a:lnTo>
                <a:lnTo>
                  <a:pt x="423" y="1013"/>
                </a:lnTo>
                <a:lnTo>
                  <a:pt x="407" y="1013"/>
                </a:lnTo>
                <a:lnTo>
                  <a:pt x="387" y="1005"/>
                </a:lnTo>
                <a:lnTo>
                  <a:pt x="367" y="1001"/>
                </a:lnTo>
                <a:lnTo>
                  <a:pt x="359" y="993"/>
                </a:lnTo>
                <a:lnTo>
                  <a:pt x="355" y="977"/>
                </a:lnTo>
                <a:lnTo>
                  <a:pt x="347" y="977"/>
                </a:lnTo>
                <a:lnTo>
                  <a:pt x="335" y="977"/>
                </a:lnTo>
                <a:lnTo>
                  <a:pt x="326" y="981"/>
                </a:lnTo>
                <a:lnTo>
                  <a:pt x="314" y="989"/>
                </a:lnTo>
                <a:lnTo>
                  <a:pt x="294" y="997"/>
                </a:lnTo>
                <a:lnTo>
                  <a:pt x="274" y="1013"/>
                </a:lnTo>
                <a:lnTo>
                  <a:pt x="266" y="1029"/>
                </a:lnTo>
                <a:lnTo>
                  <a:pt x="258" y="1053"/>
                </a:lnTo>
                <a:lnTo>
                  <a:pt x="246" y="1061"/>
                </a:lnTo>
                <a:lnTo>
                  <a:pt x="222" y="1065"/>
                </a:lnTo>
                <a:lnTo>
                  <a:pt x="214" y="1074"/>
                </a:lnTo>
                <a:lnTo>
                  <a:pt x="201" y="1082"/>
                </a:lnTo>
                <a:lnTo>
                  <a:pt x="201" y="1102"/>
                </a:lnTo>
                <a:lnTo>
                  <a:pt x="201" y="1130"/>
                </a:lnTo>
                <a:lnTo>
                  <a:pt x="189" y="1142"/>
                </a:lnTo>
                <a:lnTo>
                  <a:pt x="173" y="1154"/>
                </a:lnTo>
                <a:lnTo>
                  <a:pt x="173" y="1170"/>
                </a:lnTo>
                <a:lnTo>
                  <a:pt x="165" y="1187"/>
                </a:lnTo>
                <a:lnTo>
                  <a:pt x="165" y="1191"/>
                </a:lnTo>
                <a:lnTo>
                  <a:pt x="161" y="1191"/>
                </a:lnTo>
                <a:lnTo>
                  <a:pt x="153" y="1195"/>
                </a:lnTo>
                <a:lnTo>
                  <a:pt x="137" y="1203"/>
                </a:lnTo>
                <a:lnTo>
                  <a:pt x="101" y="1203"/>
                </a:lnTo>
                <a:lnTo>
                  <a:pt x="60" y="1203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32"/>
          <p:cNvSpPr>
            <a:spLocks/>
          </p:cNvSpPr>
          <p:nvPr/>
        </p:nvSpPr>
        <p:spPr bwMode="auto">
          <a:xfrm>
            <a:off x="6277139" y="3866719"/>
            <a:ext cx="1810168" cy="861900"/>
          </a:xfrm>
          <a:custGeom>
            <a:avLst/>
            <a:gdLst>
              <a:gd name="T0" fmla="*/ 910428053 w 1949"/>
              <a:gd name="T1" fmla="*/ 742595352 h 1098"/>
              <a:gd name="T2" fmla="*/ 874172149 w 1949"/>
              <a:gd name="T3" fmla="*/ 745635402 h 1098"/>
              <a:gd name="T4" fmla="*/ 812939597 w 1949"/>
              <a:gd name="T5" fmla="*/ 714472931 h 1098"/>
              <a:gd name="T6" fmla="*/ 721896814 w 1949"/>
              <a:gd name="T7" fmla="*/ 717512980 h 1098"/>
              <a:gd name="T8" fmla="*/ 682417624 w 1949"/>
              <a:gd name="T9" fmla="*/ 684069818 h 1098"/>
              <a:gd name="T10" fmla="*/ 611517010 w 1949"/>
              <a:gd name="T11" fmla="*/ 610342291 h 1098"/>
              <a:gd name="T12" fmla="*/ 490663997 w 1949"/>
              <a:gd name="T13" fmla="*/ 610342291 h 1098"/>
              <a:gd name="T14" fmla="*/ 360947958 w 1949"/>
              <a:gd name="T15" fmla="*/ 601221270 h 1098"/>
              <a:gd name="T16" fmla="*/ 286019808 w 1949"/>
              <a:gd name="T17" fmla="*/ 567778108 h 1098"/>
              <a:gd name="T18" fmla="*/ 207867419 w 1949"/>
              <a:gd name="T19" fmla="*/ 576899129 h 1098"/>
              <a:gd name="T20" fmla="*/ 156303825 w 1949"/>
              <a:gd name="T21" fmla="*/ 539654815 h 1098"/>
              <a:gd name="T22" fmla="*/ 133744417 w 1949"/>
              <a:gd name="T23" fmla="*/ 497090631 h 1098"/>
              <a:gd name="T24" fmla="*/ 107156546 w 1949"/>
              <a:gd name="T25" fmla="*/ 364837461 h 1098"/>
              <a:gd name="T26" fmla="*/ 39478306 w 1949"/>
              <a:gd name="T27" fmla="*/ 300990315 h 1098"/>
              <a:gd name="T28" fmla="*/ 3222389 w 1949"/>
              <a:gd name="T29" fmla="*/ 245504830 h 1098"/>
              <a:gd name="T30" fmla="*/ 16113742 w 1949"/>
              <a:gd name="T31" fmla="*/ 186979241 h 1098"/>
              <a:gd name="T32" fmla="*/ 78151464 w 1949"/>
              <a:gd name="T33" fmla="*/ 159616178 h 1098"/>
              <a:gd name="T34" fmla="*/ 55592939 w 1949"/>
              <a:gd name="T35" fmla="*/ 88928674 h 1098"/>
              <a:gd name="T36" fmla="*/ 68483402 w 1949"/>
              <a:gd name="T37" fmla="*/ 0 h 1098"/>
              <a:gd name="T38" fmla="*/ 103934158 w 1949"/>
              <a:gd name="T39" fmla="*/ 31163357 h 1098"/>
              <a:gd name="T40" fmla="*/ 81374749 w 1949"/>
              <a:gd name="T41" fmla="*/ 67646582 h 1098"/>
              <a:gd name="T42" fmla="*/ 116824608 w 1949"/>
              <a:gd name="T43" fmla="*/ 120092045 h 1098"/>
              <a:gd name="T44" fmla="*/ 172417560 w 1949"/>
              <a:gd name="T45" fmla="*/ 132253115 h 1098"/>
              <a:gd name="T46" fmla="*/ 315830038 w 1949"/>
              <a:gd name="T47" fmla="*/ 132253115 h 1098"/>
              <a:gd name="T48" fmla="*/ 348057509 w 1949"/>
              <a:gd name="T49" fmla="*/ 165697150 h 1098"/>
              <a:gd name="T50" fmla="*/ 380284979 w 1949"/>
              <a:gd name="T51" fmla="*/ 212061613 h 1098"/>
              <a:gd name="T52" fmla="*/ 429432230 w 1949"/>
              <a:gd name="T53" fmla="*/ 236383809 h 1098"/>
              <a:gd name="T54" fmla="*/ 474550262 w 1949"/>
              <a:gd name="T55" fmla="*/ 212061613 h 1098"/>
              <a:gd name="T56" fmla="*/ 523697513 w 1949"/>
              <a:gd name="T57" fmla="*/ 177858220 h 1098"/>
              <a:gd name="T58" fmla="*/ 533365575 w 1949"/>
              <a:gd name="T59" fmla="*/ 224222684 h 1098"/>
              <a:gd name="T60" fmla="*/ 640522093 w 1949"/>
              <a:gd name="T61" fmla="*/ 218142584 h 1098"/>
              <a:gd name="T62" fmla="*/ 679195236 w 1949"/>
              <a:gd name="T63" fmla="*/ 218142584 h 1098"/>
              <a:gd name="T64" fmla="*/ 741232937 w 1949"/>
              <a:gd name="T65" fmla="*/ 224222684 h 1098"/>
              <a:gd name="T66" fmla="*/ 800048250 w 1949"/>
              <a:gd name="T67" fmla="*/ 190019291 h 1098"/>
              <a:gd name="T68" fmla="*/ 835499006 w 1949"/>
              <a:gd name="T69" fmla="*/ 153535207 h 1098"/>
              <a:gd name="T70" fmla="*/ 880616925 w 1949"/>
              <a:gd name="T71" fmla="*/ 171777249 h 1098"/>
              <a:gd name="T72" fmla="*/ 961991871 w 1949"/>
              <a:gd name="T73" fmla="*/ 215101663 h 1098"/>
              <a:gd name="T74" fmla="*/ 1011139122 w 1949"/>
              <a:gd name="T75" fmla="*/ 215101663 h 1098"/>
              <a:gd name="T76" fmla="*/ 1075594063 w 1949"/>
              <a:gd name="T77" fmla="*/ 168737199 h 1098"/>
              <a:gd name="T78" fmla="*/ 1166636846 w 1949"/>
              <a:gd name="T79" fmla="*/ 132253115 h 1098"/>
              <a:gd name="T80" fmla="*/ 1254456343 w 1949"/>
              <a:gd name="T81" fmla="*/ 168737199 h 1098"/>
              <a:gd name="T82" fmla="*/ 1351944799 w 1949"/>
              <a:gd name="T83" fmla="*/ 180898270 h 1098"/>
              <a:gd name="T84" fmla="*/ 1391423989 w 1949"/>
              <a:gd name="T85" fmla="*/ 212061613 h 1098"/>
              <a:gd name="T86" fmla="*/ 1439765194 w 1949"/>
              <a:gd name="T87" fmla="*/ 251585801 h 1098"/>
              <a:gd name="T88" fmla="*/ 1492134833 w 1949"/>
              <a:gd name="T89" fmla="*/ 291869294 h 1098"/>
              <a:gd name="T90" fmla="*/ 1546921712 w 1949"/>
              <a:gd name="T91" fmla="*/ 346595419 h 1098"/>
              <a:gd name="T92" fmla="*/ 1560618208 w 1949"/>
              <a:gd name="T93" fmla="*/ 395999933 h 1098"/>
              <a:gd name="T94" fmla="*/ 1492134833 w 1949"/>
              <a:gd name="T95" fmla="*/ 518372723 h 1098"/>
              <a:gd name="T96" fmla="*/ 1530807977 w 1949"/>
              <a:gd name="T97" fmla="*/ 545735786 h 1098"/>
              <a:gd name="T98" fmla="*/ 1521139018 w 1949"/>
              <a:gd name="T99" fmla="*/ 598181221 h 1098"/>
              <a:gd name="T100" fmla="*/ 1472797813 w 1949"/>
              <a:gd name="T101" fmla="*/ 668867826 h 1098"/>
              <a:gd name="T102" fmla="*/ 1426873847 w 1949"/>
              <a:gd name="T103" fmla="*/ 631624383 h 1098"/>
              <a:gd name="T104" fmla="*/ 1335831064 w 1949"/>
              <a:gd name="T105" fmla="*/ 668867826 h 1098"/>
              <a:gd name="T106" fmla="*/ 1310049268 w 1949"/>
              <a:gd name="T107" fmla="*/ 708391959 h 1098"/>
              <a:gd name="T108" fmla="*/ 1260902016 w 1949"/>
              <a:gd name="T109" fmla="*/ 736515253 h 1098"/>
              <a:gd name="T110" fmla="*/ 1231897832 w 1949"/>
              <a:gd name="T111" fmla="*/ 785159536 h 1098"/>
              <a:gd name="T112" fmla="*/ 1177110953 w 1949"/>
              <a:gd name="T113" fmla="*/ 779079436 h 1098"/>
              <a:gd name="T114" fmla="*/ 1121518028 w 1949"/>
              <a:gd name="T115" fmla="*/ 742595352 h 1098"/>
              <a:gd name="T116" fmla="*/ 1059480328 w 1949"/>
              <a:gd name="T117" fmla="*/ 754756423 h 1098"/>
              <a:gd name="T118" fmla="*/ 1049812266 w 1949"/>
              <a:gd name="T119" fmla="*/ 788200457 h 1098"/>
              <a:gd name="T120" fmla="*/ 982134040 w 1949"/>
              <a:gd name="T121" fmla="*/ 822403850 h 109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49"/>
              <a:gd name="T184" fmla="*/ 0 h 1098"/>
              <a:gd name="T185" fmla="*/ 1949 w 1949"/>
              <a:gd name="T186" fmla="*/ 1098 h 109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49" h="1098">
                <a:moveTo>
                  <a:pt x="1174" y="1098"/>
                </a:moveTo>
                <a:lnTo>
                  <a:pt x="1170" y="1094"/>
                </a:lnTo>
                <a:lnTo>
                  <a:pt x="1166" y="1057"/>
                </a:lnTo>
                <a:lnTo>
                  <a:pt x="1154" y="1029"/>
                </a:lnTo>
                <a:lnTo>
                  <a:pt x="1138" y="989"/>
                </a:lnTo>
                <a:lnTo>
                  <a:pt x="1130" y="977"/>
                </a:lnTo>
                <a:lnTo>
                  <a:pt x="1118" y="969"/>
                </a:lnTo>
                <a:lnTo>
                  <a:pt x="1110" y="969"/>
                </a:lnTo>
                <a:lnTo>
                  <a:pt x="1097" y="977"/>
                </a:lnTo>
                <a:lnTo>
                  <a:pt x="1093" y="977"/>
                </a:lnTo>
                <a:lnTo>
                  <a:pt x="1089" y="981"/>
                </a:lnTo>
                <a:lnTo>
                  <a:pt x="1085" y="981"/>
                </a:lnTo>
                <a:lnTo>
                  <a:pt x="1081" y="981"/>
                </a:lnTo>
                <a:lnTo>
                  <a:pt x="1069" y="965"/>
                </a:lnTo>
                <a:lnTo>
                  <a:pt x="1061" y="952"/>
                </a:lnTo>
                <a:lnTo>
                  <a:pt x="1053" y="944"/>
                </a:lnTo>
                <a:lnTo>
                  <a:pt x="1041" y="940"/>
                </a:lnTo>
                <a:lnTo>
                  <a:pt x="1009" y="940"/>
                </a:lnTo>
                <a:lnTo>
                  <a:pt x="993" y="932"/>
                </a:lnTo>
                <a:lnTo>
                  <a:pt x="964" y="932"/>
                </a:lnTo>
                <a:lnTo>
                  <a:pt x="940" y="932"/>
                </a:lnTo>
                <a:lnTo>
                  <a:pt x="924" y="940"/>
                </a:lnTo>
                <a:lnTo>
                  <a:pt x="916" y="944"/>
                </a:lnTo>
                <a:lnTo>
                  <a:pt x="896" y="944"/>
                </a:lnTo>
                <a:lnTo>
                  <a:pt x="876" y="944"/>
                </a:lnTo>
                <a:lnTo>
                  <a:pt x="863" y="932"/>
                </a:lnTo>
                <a:lnTo>
                  <a:pt x="855" y="924"/>
                </a:lnTo>
                <a:lnTo>
                  <a:pt x="855" y="908"/>
                </a:lnTo>
                <a:lnTo>
                  <a:pt x="847" y="900"/>
                </a:lnTo>
                <a:lnTo>
                  <a:pt x="831" y="872"/>
                </a:lnTo>
                <a:lnTo>
                  <a:pt x="811" y="843"/>
                </a:lnTo>
                <a:lnTo>
                  <a:pt x="799" y="835"/>
                </a:lnTo>
                <a:lnTo>
                  <a:pt x="795" y="823"/>
                </a:lnTo>
                <a:lnTo>
                  <a:pt x="767" y="811"/>
                </a:lnTo>
                <a:lnTo>
                  <a:pt x="759" y="803"/>
                </a:lnTo>
                <a:lnTo>
                  <a:pt x="718" y="803"/>
                </a:lnTo>
                <a:lnTo>
                  <a:pt x="682" y="803"/>
                </a:lnTo>
                <a:lnTo>
                  <a:pt x="678" y="803"/>
                </a:lnTo>
                <a:lnTo>
                  <a:pt x="670" y="803"/>
                </a:lnTo>
                <a:lnTo>
                  <a:pt x="642" y="803"/>
                </a:lnTo>
                <a:lnTo>
                  <a:pt x="609" y="803"/>
                </a:lnTo>
                <a:lnTo>
                  <a:pt x="553" y="819"/>
                </a:lnTo>
                <a:lnTo>
                  <a:pt x="533" y="819"/>
                </a:lnTo>
                <a:lnTo>
                  <a:pt x="521" y="811"/>
                </a:lnTo>
                <a:lnTo>
                  <a:pt x="508" y="803"/>
                </a:lnTo>
                <a:lnTo>
                  <a:pt x="476" y="799"/>
                </a:lnTo>
                <a:lnTo>
                  <a:pt x="448" y="791"/>
                </a:lnTo>
                <a:lnTo>
                  <a:pt x="440" y="787"/>
                </a:lnTo>
                <a:lnTo>
                  <a:pt x="432" y="783"/>
                </a:lnTo>
                <a:lnTo>
                  <a:pt x="408" y="775"/>
                </a:lnTo>
                <a:lnTo>
                  <a:pt x="383" y="771"/>
                </a:lnTo>
                <a:lnTo>
                  <a:pt x="367" y="759"/>
                </a:lnTo>
                <a:lnTo>
                  <a:pt x="355" y="747"/>
                </a:lnTo>
                <a:lnTo>
                  <a:pt x="339" y="747"/>
                </a:lnTo>
                <a:lnTo>
                  <a:pt x="335" y="739"/>
                </a:lnTo>
                <a:lnTo>
                  <a:pt x="315" y="739"/>
                </a:lnTo>
                <a:lnTo>
                  <a:pt x="291" y="739"/>
                </a:lnTo>
                <a:lnTo>
                  <a:pt x="283" y="747"/>
                </a:lnTo>
                <a:lnTo>
                  <a:pt x="258" y="759"/>
                </a:lnTo>
                <a:lnTo>
                  <a:pt x="254" y="759"/>
                </a:lnTo>
                <a:lnTo>
                  <a:pt x="254" y="763"/>
                </a:lnTo>
                <a:lnTo>
                  <a:pt x="238" y="763"/>
                </a:lnTo>
                <a:lnTo>
                  <a:pt x="214" y="759"/>
                </a:lnTo>
                <a:lnTo>
                  <a:pt x="202" y="726"/>
                </a:lnTo>
                <a:lnTo>
                  <a:pt x="194" y="710"/>
                </a:lnTo>
                <a:lnTo>
                  <a:pt x="194" y="690"/>
                </a:lnTo>
                <a:lnTo>
                  <a:pt x="190" y="674"/>
                </a:lnTo>
                <a:lnTo>
                  <a:pt x="190" y="662"/>
                </a:lnTo>
                <a:lnTo>
                  <a:pt x="178" y="654"/>
                </a:lnTo>
                <a:lnTo>
                  <a:pt x="174" y="654"/>
                </a:lnTo>
                <a:lnTo>
                  <a:pt x="166" y="654"/>
                </a:lnTo>
                <a:lnTo>
                  <a:pt x="162" y="650"/>
                </a:lnTo>
                <a:lnTo>
                  <a:pt x="153" y="646"/>
                </a:lnTo>
                <a:lnTo>
                  <a:pt x="153" y="601"/>
                </a:lnTo>
                <a:lnTo>
                  <a:pt x="149" y="561"/>
                </a:lnTo>
                <a:lnTo>
                  <a:pt x="141" y="521"/>
                </a:lnTo>
                <a:lnTo>
                  <a:pt x="133" y="480"/>
                </a:lnTo>
                <a:lnTo>
                  <a:pt x="109" y="468"/>
                </a:lnTo>
                <a:lnTo>
                  <a:pt x="89" y="464"/>
                </a:lnTo>
                <a:lnTo>
                  <a:pt x="73" y="440"/>
                </a:lnTo>
                <a:lnTo>
                  <a:pt x="65" y="420"/>
                </a:lnTo>
                <a:lnTo>
                  <a:pt x="57" y="408"/>
                </a:lnTo>
                <a:lnTo>
                  <a:pt x="49" y="396"/>
                </a:lnTo>
                <a:lnTo>
                  <a:pt x="37" y="392"/>
                </a:lnTo>
                <a:lnTo>
                  <a:pt x="28" y="384"/>
                </a:lnTo>
                <a:lnTo>
                  <a:pt x="20" y="371"/>
                </a:lnTo>
                <a:lnTo>
                  <a:pt x="20" y="359"/>
                </a:lnTo>
                <a:lnTo>
                  <a:pt x="16" y="343"/>
                </a:lnTo>
                <a:lnTo>
                  <a:pt x="4" y="323"/>
                </a:lnTo>
                <a:lnTo>
                  <a:pt x="0" y="307"/>
                </a:lnTo>
                <a:lnTo>
                  <a:pt x="0" y="283"/>
                </a:lnTo>
                <a:lnTo>
                  <a:pt x="4" y="250"/>
                </a:lnTo>
                <a:lnTo>
                  <a:pt x="4" y="246"/>
                </a:lnTo>
                <a:lnTo>
                  <a:pt x="16" y="246"/>
                </a:lnTo>
                <a:lnTo>
                  <a:pt x="20" y="246"/>
                </a:lnTo>
                <a:lnTo>
                  <a:pt x="28" y="258"/>
                </a:lnTo>
                <a:lnTo>
                  <a:pt x="32" y="258"/>
                </a:lnTo>
                <a:lnTo>
                  <a:pt x="49" y="258"/>
                </a:lnTo>
                <a:lnTo>
                  <a:pt x="61" y="258"/>
                </a:lnTo>
                <a:lnTo>
                  <a:pt x="81" y="234"/>
                </a:lnTo>
                <a:lnTo>
                  <a:pt x="97" y="210"/>
                </a:lnTo>
                <a:lnTo>
                  <a:pt x="97" y="178"/>
                </a:lnTo>
                <a:lnTo>
                  <a:pt x="85" y="150"/>
                </a:lnTo>
                <a:lnTo>
                  <a:pt x="81" y="150"/>
                </a:lnTo>
                <a:lnTo>
                  <a:pt x="73" y="150"/>
                </a:lnTo>
                <a:lnTo>
                  <a:pt x="73" y="137"/>
                </a:lnTo>
                <a:lnTo>
                  <a:pt x="69" y="117"/>
                </a:lnTo>
                <a:lnTo>
                  <a:pt x="69" y="109"/>
                </a:lnTo>
                <a:lnTo>
                  <a:pt x="65" y="101"/>
                </a:lnTo>
                <a:lnTo>
                  <a:pt x="65" y="73"/>
                </a:lnTo>
                <a:lnTo>
                  <a:pt x="65" y="49"/>
                </a:lnTo>
                <a:lnTo>
                  <a:pt x="73" y="24"/>
                </a:lnTo>
                <a:lnTo>
                  <a:pt x="85" y="0"/>
                </a:lnTo>
                <a:lnTo>
                  <a:pt x="97" y="0"/>
                </a:lnTo>
                <a:lnTo>
                  <a:pt x="101" y="0"/>
                </a:lnTo>
                <a:lnTo>
                  <a:pt x="109" y="12"/>
                </a:lnTo>
                <a:lnTo>
                  <a:pt x="117" y="24"/>
                </a:lnTo>
                <a:lnTo>
                  <a:pt x="121" y="29"/>
                </a:lnTo>
                <a:lnTo>
                  <a:pt x="129" y="41"/>
                </a:lnTo>
                <a:lnTo>
                  <a:pt x="129" y="49"/>
                </a:lnTo>
                <a:lnTo>
                  <a:pt x="129" y="53"/>
                </a:lnTo>
                <a:lnTo>
                  <a:pt x="117" y="65"/>
                </a:lnTo>
                <a:lnTo>
                  <a:pt x="101" y="73"/>
                </a:lnTo>
                <a:lnTo>
                  <a:pt x="101" y="77"/>
                </a:lnTo>
                <a:lnTo>
                  <a:pt x="101" y="89"/>
                </a:lnTo>
                <a:lnTo>
                  <a:pt x="121" y="125"/>
                </a:lnTo>
                <a:lnTo>
                  <a:pt x="133" y="146"/>
                </a:lnTo>
                <a:lnTo>
                  <a:pt x="133" y="154"/>
                </a:lnTo>
                <a:lnTo>
                  <a:pt x="133" y="162"/>
                </a:lnTo>
                <a:lnTo>
                  <a:pt x="137" y="158"/>
                </a:lnTo>
                <a:lnTo>
                  <a:pt x="145" y="158"/>
                </a:lnTo>
                <a:lnTo>
                  <a:pt x="149" y="158"/>
                </a:lnTo>
                <a:lnTo>
                  <a:pt x="153" y="166"/>
                </a:lnTo>
                <a:lnTo>
                  <a:pt x="153" y="174"/>
                </a:lnTo>
                <a:lnTo>
                  <a:pt x="186" y="174"/>
                </a:lnTo>
                <a:lnTo>
                  <a:pt x="210" y="174"/>
                </a:lnTo>
                <a:lnTo>
                  <a:pt x="214" y="174"/>
                </a:lnTo>
                <a:lnTo>
                  <a:pt x="238" y="174"/>
                </a:lnTo>
                <a:lnTo>
                  <a:pt x="250" y="178"/>
                </a:lnTo>
                <a:lnTo>
                  <a:pt x="266" y="186"/>
                </a:lnTo>
                <a:lnTo>
                  <a:pt x="335" y="182"/>
                </a:lnTo>
                <a:lnTo>
                  <a:pt x="387" y="174"/>
                </a:lnTo>
                <a:lnTo>
                  <a:pt x="392" y="174"/>
                </a:lnTo>
                <a:lnTo>
                  <a:pt x="392" y="166"/>
                </a:lnTo>
                <a:lnTo>
                  <a:pt x="400" y="166"/>
                </a:lnTo>
                <a:lnTo>
                  <a:pt x="408" y="162"/>
                </a:lnTo>
                <a:lnTo>
                  <a:pt x="408" y="190"/>
                </a:lnTo>
                <a:lnTo>
                  <a:pt x="416" y="206"/>
                </a:lnTo>
                <a:lnTo>
                  <a:pt x="432" y="218"/>
                </a:lnTo>
                <a:lnTo>
                  <a:pt x="444" y="222"/>
                </a:lnTo>
                <a:lnTo>
                  <a:pt x="448" y="230"/>
                </a:lnTo>
                <a:lnTo>
                  <a:pt x="456" y="238"/>
                </a:lnTo>
                <a:lnTo>
                  <a:pt x="456" y="258"/>
                </a:lnTo>
                <a:lnTo>
                  <a:pt x="456" y="275"/>
                </a:lnTo>
                <a:lnTo>
                  <a:pt x="472" y="279"/>
                </a:lnTo>
                <a:lnTo>
                  <a:pt x="496" y="287"/>
                </a:lnTo>
                <a:lnTo>
                  <a:pt x="504" y="295"/>
                </a:lnTo>
                <a:lnTo>
                  <a:pt x="508" y="295"/>
                </a:lnTo>
                <a:lnTo>
                  <a:pt x="521" y="299"/>
                </a:lnTo>
                <a:lnTo>
                  <a:pt x="525" y="307"/>
                </a:lnTo>
                <a:lnTo>
                  <a:pt x="533" y="311"/>
                </a:lnTo>
                <a:lnTo>
                  <a:pt x="549" y="319"/>
                </a:lnTo>
                <a:lnTo>
                  <a:pt x="557" y="319"/>
                </a:lnTo>
                <a:lnTo>
                  <a:pt x="565" y="319"/>
                </a:lnTo>
                <a:lnTo>
                  <a:pt x="569" y="315"/>
                </a:lnTo>
                <a:lnTo>
                  <a:pt x="581" y="311"/>
                </a:lnTo>
                <a:lnTo>
                  <a:pt x="589" y="279"/>
                </a:lnTo>
                <a:lnTo>
                  <a:pt x="601" y="246"/>
                </a:lnTo>
                <a:lnTo>
                  <a:pt x="609" y="242"/>
                </a:lnTo>
                <a:lnTo>
                  <a:pt x="617" y="242"/>
                </a:lnTo>
                <a:lnTo>
                  <a:pt x="630" y="234"/>
                </a:lnTo>
                <a:lnTo>
                  <a:pt x="638" y="230"/>
                </a:lnTo>
                <a:lnTo>
                  <a:pt x="650" y="234"/>
                </a:lnTo>
                <a:lnTo>
                  <a:pt x="666" y="234"/>
                </a:lnTo>
                <a:lnTo>
                  <a:pt x="666" y="246"/>
                </a:lnTo>
                <a:lnTo>
                  <a:pt x="666" y="258"/>
                </a:lnTo>
                <a:lnTo>
                  <a:pt x="662" y="267"/>
                </a:lnTo>
                <a:lnTo>
                  <a:pt x="662" y="279"/>
                </a:lnTo>
                <a:lnTo>
                  <a:pt x="662" y="295"/>
                </a:lnTo>
                <a:lnTo>
                  <a:pt x="666" y="299"/>
                </a:lnTo>
                <a:lnTo>
                  <a:pt x="682" y="311"/>
                </a:lnTo>
                <a:lnTo>
                  <a:pt x="694" y="307"/>
                </a:lnTo>
                <a:lnTo>
                  <a:pt x="718" y="307"/>
                </a:lnTo>
                <a:lnTo>
                  <a:pt x="751" y="295"/>
                </a:lnTo>
                <a:lnTo>
                  <a:pt x="795" y="287"/>
                </a:lnTo>
                <a:lnTo>
                  <a:pt x="799" y="287"/>
                </a:lnTo>
                <a:lnTo>
                  <a:pt x="807" y="283"/>
                </a:lnTo>
                <a:lnTo>
                  <a:pt x="815" y="283"/>
                </a:lnTo>
                <a:lnTo>
                  <a:pt x="831" y="283"/>
                </a:lnTo>
                <a:lnTo>
                  <a:pt x="839" y="287"/>
                </a:lnTo>
                <a:lnTo>
                  <a:pt x="843" y="287"/>
                </a:lnTo>
                <a:lnTo>
                  <a:pt x="855" y="299"/>
                </a:lnTo>
                <a:lnTo>
                  <a:pt x="859" y="319"/>
                </a:lnTo>
                <a:lnTo>
                  <a:pt x="876" y="319"/>
                </a:lnTo>
                <a:lnTo>
                  <a:pt x="896" y="319"/>
                </a:lnTo>
                <a:lnTo>
                  <a:pt x="908" y="307"/>
                </a:lnTo>
                <a:lnTo>
                  <a:pt x="920" y="295"/>
                </a:lnTo>
                <a:lnTo>
                  <a:pt x="936" y="295"/>
                </a:lnTo>
                <a:lnTo>
                  <a:pt x="948" y="287"/>
                </a:lnTo>
                <a:lnTo>
                  <a:pt x="956" y="275"/>
                </a:lnTo>
                <a:lnTo>
                  <a:pt x="964" y="267"/>
                </a:lnTo>
                <a:lnTo>
                  <a:pt x="980" y="258"/>
                </a:lnTo>
                <a:lnTo>
                  <a:pt x="993" y="250"/>
                </a:lnTo>
                <a:lnTo>
                  <a:pt x="1001" y="246"/>
                </a:lnTo>
                <a:lnTo>
                  <a:pt x="1009" y="242"/>
                </a:lnTo>
                <a:lnTo>
                  <a:pt x="1009" y="230"/>
                </a:lnTo>
                <a:lnTo>
                  <a:pt x="1013" y="222"/>
                </a:lnTo>
                <a:lnTo>
                  <a:pt x="1029" y="210"/>
                </a:lnTo>
                <a:lnTo>
                  <a:pt x="1037" y="202"/>
                </a:lnTo>
                <a:lnTo>
                  <a:pt x="1057" y="198"/>
                </a:lnTo>
                <a:lnTo>
                  <a:pt x="1069" y="198"/>
                </a:lnTo>
                <a:lnTo>
                  <a:pt x="1077" y="198"/>
                </a:lnTo>
                <a:lnTo>
                  <a:pt x="1081" y="202"/>
                </a:lnTo>
                <a:lnTo>
                  <a:pt x="1089" y="222"/>
                </a:lnTo>
                <a:lnTo>
                  <a:pt x="1093" y="226"/>
                </a:lnTo>
                <a:lnTo>
                  <a:pt x="1093" y="238"/>
                </a:lnTo>
                <a:lnTo>
                  <a:pt x="1093" y="250"/>
                </a:lnTo>
                <a:lnTo>
                  <a:pt x="1110" y="258"/>
                </a:lnTo>
                <a:lnTo>
                  <a:pt x="1134" y="271"/>
                </a:lnTo>
                <a:lnTo>
                  <a:pt x="1158" y="275"/>
                </a:lnTo>
                <a:lnTo>
                  <a:pt x="1194" y="283"/>
                </a:lnTo>
                <a:lnTo>
                  <a:pt x="1198" y="287"/>
                </a:lnTo>
                <a:lnTo>
                  <a:pt x="1206" y="287"/>
                </a:lnTo>
                <a:lnTo>
                  <a:pt x="1219" y="287"/>
                </a:lnTo>
                <a:lnTo>
                  <a:pt x="1227" y="287"/>
                </a:lnTo>
                <a:lnTo>
                  <a:pt x="1231" y="287"/>
                </a:lnTo>
                <a:lnTo>
                  <a:pt x="1255" y="283"/>
                </a:lnTo>
                <a:lnTo>
                  <a:pt x="1255" y="275"/>
                </a:lnTo>
                <a:lnTo>
                  <a:pt x="1259" y="267"/>
                </a:lnTo>
                <a:lnTo>
                  <a:pt x="1283" y="246"/>
                </a:lnTo>
                <a:lnTo>
                  <a:pt x="1307" y="234"/>
                </a:lnTo>
                <a:lnTo>
                  <a:pt x="1323" y="226"/>
                </a:lnTo>
                <a:lnTo>
                  <a:pt x="1335" y="222"/>
                </a:lnTo>
                <a:lnTo>
                  <a:pt x="1344" y="210"/>
                </a:lnTo>
                <a:lnTo>
                  <a:pt x="1360" y="202"/>
                </a:lnTo>
                <a:lnTo>
                  <a:pt x="1368" y="190"/>
                </a:lnTo>
                <a:lnTo>
                  <a:pt x="1380" y="178"/>
                </a:lnTo>
                <a:lnTo>
                  <a:pt x="1416" y="174"/>
                </a:lnTo>
                <a:lnTo>
                  <a:pt x="1448" y="174"/>
                </a:lnTo>
                <a:lnTo>
                  <a:pt x="1461" y="178"/>
                </a:lnTo>
                <a:lnTo>
                  <a:pt x="1481" y="186"/>
                </a:lnTo>
                <a:lnTo>
                  <a:pt x="1493" y="190"/>
                </a:lnTo>
                <a:lnTo>
                  <a:pt x="1509" y="194"/>
                </a:lnTo>
                <a:lnTo>
                  <a:pt x="1533" y="206"/>
                </a:lnTo>
                <a:lnTo>
                  <a:pt x="1557" y="222"/>
                </a:lnTo>
                <a:lnTo>
                  <a:pt x="1557" y="230"/>
                </a:lnTo>
                <a:lnTo>
                  <a:pt x="1561" y="234"/>
                </a:lnTo>
                <a:lnTo>
                  <a:pt x="1582" y="234"/>
                </a:lnTo>
                <a:lnTo>
                  <a:pt x="1598" y="238"/>
                </a:lnTo>
                <a:lnTo>
                  <a:pt x="1642" y="238"/>
                </a:lnTo>
                <a:lnTo>
                  <a:pt x="1678" y="238"/>
                </a:lnTo>
                <a:lnTo>
                  <a:pt x="1690" y="242"/>
                </a:lnTo>
                <a:lnTo>
                  <a:pt x="1695" y="242"/>
                </a:lnTo>
                <a:lnTo>
                  <a:pt x="1711" y="258"/>
                </a:lnTo>
                <a:lnTo>
                  <a:pt x="1723" y="267"/>
                </a:lnTo>
                <a:lnTo>
                  <a:pt x="1723" y="271"/>
                </a:lnTo>
                <a:lnTo>
                  <a:pt x="1727" y="279"/>
                </a:lnTo>
                <a:lnTo>
                  <a:pt x="1739" y="295"/>
                </a:lnTo>
                <a:lnTo>
                  <a:pt x="1751" y="307"/>
                </a:lnTo>
                <a:lnTo>
                  <a:pt x="1763" y="311"/>
                </a:lnTo>
                <a:lnTo>
                  <a:pt x="1783" y="319"/>
                </a:lnTo>
                <a:lnTo>
                  <a:pt x="1783" y="323"/>
                </a:lnTo>
                <a:lnTo>
                  <a:pt x="1787" y="331"/>
                </a:lnTo>
                <a:lnTo>
                  <a:pt x="1791" y="335"/>
                </a:lnTo>
                <a:lnTo>
                  <a:pt x="1803" y="335"/>
                </a:lnTo>
                <a:lnTo>
                  <a:pt x="1812" y="351"/>
                </a:lnTo>
                <a:lnTo>
                  <a:pt x="1820" y="359"/>
                </a:lnTo>
                <a:lnTo>
                  <a:pt x="1836" y="371"/>
                </a:lnTo>
                <a:lnTo>
                  <a:pt x="1852" y="384"/>
                </a:lnTo>
                <a:lnTo>
                  <a:pt x="1868" y="400"/>
                </a:lnTo>
                <a:lnTo>
                  <a:pt x="1884" y="412"/>
                </a:lnTo>
                <a:lnTo>
                  <a:pt x="1888" y="412"/>
                </a:lnTo>
                <a:lnTo>
                  <a:pt x="1892" y="420"/>
                </a:lnTo>
                <a:lnTo>
                  <a:pt x="1904" y="436"/>
                </a:lnTo>
                <a:lnTo>
                  <a:pt x="1920" y="456"/>
                </a:lnTo>
                <a:lnTo>
                  <a:pt x="1933" y="464"/>
                </a:lnTo>
                <a:lnTo>
                  <a:pt x="1949" y="476"/>
                </a:lnTo>
                <a:lnTo>
                  <a:pt x="1949" y="484"/>
                </a:lnTo>
                <a:lnTo>
                  <a:pt x="1949" y="492"/>
                </a:lnTo>
                <a:lnTo>
                  <a:pt x="1945" y="505"/>
                </a:lnTo>
                <a:lnTo>
                  <a:pt x="1937" y="521"/>
                </a:lnTo>
                <a:lnTo>
                  <a:pt x="1933" y="529"/>
                </a:lnTo>
                <a:lnTo>
                  <a:pt x="1924" y="541"/>
                </a:lnTo>
                <a:lnTo>
                  <a:pt x="1892" y="565"/>
                </a:lnTo>
                <a:lnTo>
                  <a:pt x="1856" y="593"/>
                </a:lnTo>
                <a:lnTo>
                  <a:pt x="1852" y="630"/>
                </a:lnTo>
                <a:lnTo>
                  <a:pt x="1852" y="682"/>
                </a:lnTo>
                <a:lnTo>
                  <a:pt x="1852" y="686"/>
                </a:lnTo>
                <a:lnTo>
                  <a:pt x="1852" y="690"/>
                </a:lnTo>
                <a:lnTo>
                  <a:pt x="1864" y="698"/>
                </a:lnTo>
                <a:lnTo>
                  <a:pt x="1872" y="706"/>
                </a:lnTo>
                <a:lnTo>
                  <a:pt x="1892" y="710"/>
                </a:lnTo>
                <a:lnTo>
                  <a:pt x="1900" y="718"/>
                </a:lnTo>
                <a:lnTo>
                  <a:pt x="1904" y="722"/>
                </a:lnTo>
                <a:lnTo>
                  <a:pt x="1904" y="726"/>
                </a:lnTo>
                <a:lnTo>
                  <a:pt x="1904" y="731"/>
                </a:lnTo>
                <a:lnTo>
                  <a:pt x="1900" y="735"/>
                </a:lnTo>
                <a:lnTo>
                  <a:pt x="1892" y="763"/>
                </a:lnTo>
                <a:lnTo>
                  <a:pt x="1888" y="787"/>
                </a:lnTo>
                <a:lnTo>
                  <a:pt x="1872" y="795"/>
                </a:lnTo>
                <a:lnTo>
                  <a:pt x="1852" y="807"/>
                </a:lnTo>
                <a:lnTo>
                  <a:pt x="1852" y="831"/>
                </a:lnTo>
                <a:lnTo>
                  <a:pt x="1844" y="856"/>
                </a:lnTo>
                <a:lnTo>
                  <a:pt x="1836" y="872"/>
                </a:lnTo>
                <a:lnTo>
                  <a:pt x="1828" y="880"/>
                </a:lnTo>
                <a:lnTo>
                  <a:pt x="1820" y="880"/>
                </a:lnTo>
                <a:lnTo>
                  <a:pt x="1812" y="880"/>
                </a:lnTo>
                <a:lnTo>
                  <a:pt x="1791" y="852"/>
                </a:lnTo>
                <a:lnTo>
                  <a:pt x="1779" y="831"/>
                </a:lnTo>
                <a:lnTo>
                  <a:pt x="1775" y="831"/>
                </a:lnTo>
                <a:lnTo>
                  <a:pt x="1771" y="831"/>
                </a:lnTo>
                <a:lnTo>
                  <a:pt x="1739" y="839"/>
                </a:lnTo>
                <a:lnTo>
                  <a:pt x="1690" y="856"/>
                </a:lnTo>
                <a:lnTo>
                  <a:pt x="1678" y="856"/>
                </a:lnTo>
                <a:lnTo>
                  <a:pt x="1670" y="860"/>
                </a:lnTo>
                <a:lnTo>
                  <a:pt x="1662" y="872"/>
                </a:lnTo>
                <a:lnTo>
                  <a:pt x="1658" y="880"/>
                </a:lnTo>
                <a:lnTo>
                  <a:pt x="1658" y="900"/>
                </a:lnTo>
                <a:lnTo>
                  <a:pt x="1658" y="920"/>
                </a:lnTo>
                <a:lnTo>
                  <a:pt x="1654" y="924"/>
                </a:lnTo>
                <a:lnTo>
                  <a:pt x="1650" y="928"/>
                </a:lnTo>
                <a:lnTo>
                  <a:pt x="1642" y="928"/>
                </a:lnTo>
                <a:lnTo>
                  <a:pt x="1626" y="932"/>
                </a:lnTo>
                <a:lnTo>
                  <a:pt x="1610" y="944"/>
                </a:lnTo>
                <a:lnTo>
                  <a:pt x="1594" y="956"/>
                </a:lnTo>
                <a:lnTo>
                  <a:pt x="1586" y="956"/>
                </a:lnTo>
                <a:lnTo>
                  <a:pt x="1574" y="956"/>
                </a:lnTo>
                <a:lnTo>
                  <a:pt x="1565" y="965"/>
                </a:lnTo>
                <a:lnTo>
                  <a:pt x="1565" y="969"/>
                </a:lnTo>
                <a:lnTo>
                  <a:pt x="1561" y="977"/>
                </a:lnTo>
                <a:lnTo>
                  <a:pt x="1557" y="993"/>
                </a:lnTo>
                <a:lnTo>
                  <a:pt x="1545" y="1001"/>
                </a:lnTo>
                <a:lnTo>
                  <a:pt x="1537" y="1009"/>
                </a:lnTo>
                <a:lnTo>
                  <a:pt x="1533" y="1017"/>
                </a:lnTo>
                <a:lnTo>
                  <a:pt x="1529" y="1033"/>
                </a:lnTo>
                <a:lnTo>
                  <a:pt x="1517" y="1033"/>
                </a:lnTo>
                <a:lnTo>
                  <a:pt x="1509" y="1033"/>
                </a:lnTo>
                <a:lnTo>
                  <a:pt x="1505" y="1033"/>
                </a:lnTo>
                <a:lnTo>
                  <a:pt x="1501" y="1029"/>
                </a:lnTo>
                <a:lnTo>
                  <a:pt x="1481" y="1025"/>
                </a:lnTo>
                <a:lnTo>
                  <a:pt x="1461" y="1025"/>
                </a:lnTo>
                <a:lnTo>
                  <a:pt x="1457" y="1005"/>
                </a:lnTo>
                <a:lnTo>
                  <a:pt x="1448" y="993"/>
                </a:lnTo>
                <a:lnTo>
                  <a:pt x="1428" y="993"/>
                </a:lnTo>
                <a:lnTo>
                  <a:pt x="1416" y="989"/>
                </a:lnTo>
                <a:lnTo>
                  <a:pt x="1404" y="981"/>
                </a:lnTo>
                <a:lnTo>
                  <a:pt x="1392" y="977"/>
                </a:lnTo>
                <a:lnTo>
                  <a:pt x="1388" y="969"/>
                </a:lnTo>
                <a:lnTo>
                  <a:pt x="1384" y="969"/>
                </a:lnTo>
                <a:lnTo>
                  <a:pt x="1364" y="969"/>
                </a:lnTo>
                <a:lnTo>
                  <a:pt x="1344" y="969"/>
                </a:lnTo>
                <a:lnTo>
                  <a:pt x="1331" y="977"/>
                </a:lnTo>
                <a:lnTo>
                  <a:pt x="1315" y="993"/>
                </a:lnTo>
                <a:lnTo>
                  <a:pt x="1315" y="1001"/>
                </a:lnTo>
                <a:lnTo>
                  <a:pt x="1311" y="1009"/>
                </a:lnTo>
                <a:lnTo>
                  <a:pt x="1307" y="1017"/>
                </a:lnTo>
                <a:lnTo>
                  <a:pt x="1307" y="1025"/>
                </a:lnTo>
                <a:lnTo>
                  <a:pt x="1307" y="1033"/>
                </a:lnTo>
                <a:lnTo>
                  <a:pt x="1303" y="1037"/>
                </a:lnTo>
                <a:lnTo>
                  <a:pt x="1291" y="1041"/>
                </a:lnTo>
                <a:lnTo>
                  <a:pt x="1279" y="1041"/>
                </a:lnTo>
                <a:lnTo>
                  <a:pt x="1259" y="1045"/>
                </a:lnTo>
                <a:lnTo>
                  <a:pt x="1247" y="1053"/>
                </a:lnTo>
                <a:lnTo>
                  <a:pt x="1231" y="1065"/>
                </a:lnTo>
                <a:lnTo>
                  <a:pt x="1219" y="1082"/>
                </a:lnTo>
                <a:lnTo>
                  <a:pt x="1206" y="1094"/>
                </a:lnTo>
                <a:lnTo>
                  <a:pt x="1186" y="1098"/>
                </a:lnTo>
                <a:lnTo>
                  <a:pt x="1174" y="1098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 33"/>
          <p:cNvSpPr>
            <a:spLocks/>
          </p:cNvSpPr>
          <p:nvPr/>
        </p:nvSpPr>
        <p:spPr bwMode="auto">
          <a:xfrm>
            <a:off x="1529964" y="3805141"/>
            <a:ext cx="1110412" cy="851894"/>
          </a:xfrm>
          <a:custGeom>
            <a:avLst/>
            <a:gdLst>
              <a:gd name="T0" fmla="*/ 550930403 w 1194"/>
              <a:gd name="T1" fmla="*/ 812902283 h 1085"/>
              <a:gd name="T2" fmla="*/ 416832433 w 1194"/>
              <a:gd name="T3" fmla="*/ 800734887 h 1085"/>
              <a:gd name="T4" fmla="*/ 352207079 w 1194"/>
              <a:gd name="T5" fmla="*/ 778682190 h 1085"/>
              <a:gd name="T6" fmla="*/ 322317977 w 1194"/>
              <a:gd name="T7" fmla="*/ 689711865 h 1085"/>
              <a:gd name="T8" fmla="*/ 260924654 w 1194"/>
              <a:gd name="T9" fmla="*/ 668419575 h 1085"/>
              <a:gd name="T10" fmla="*/ 221341198 w 1194"/>
              <a:gd name="T11" fmla="*/ 686670234 h 1085"/>
              <a:gd name="T12" fmla="*/ 169641274 w 1194"/>
              <a:gd name="T13" fmla="*/ 665377944 h 1085"/>
              <a:gd name="T14" fmla="*/ 78357922 w 1194"/>
              <a:gd name="T15" fmla="*/ 628877499 h 1085"/>
              <a:gd name="T16" fmla="*/ 38775406 w 1194"/>
              <a:gd name="T17" fmla="*/ 576407619 h 1085"/>
              <a:gd name="T18" fmla="*/ 19387703 w 1194"/>
              <a:gd name="T19" fmla="*/ 533823040 h 1085"/>
              <a:gd name="T20" fmla="*/ 9693402 w 1194"/>
              <a:gd name="T21" fmla="*/ 453977499 h 1085"/>
              <a:gd name="T22" fmla="*/ 22618836 w 1194"/>
              <a:gd name="T23" fmla="*/ 386299464 h 1085"/>
              <a:gd name="T24" fmla="*/ 81589055 w 1194"/>
              <a:gd name="T25" fmla="*/ 392382726 h 1085"/>
              <a:gd name="T26" fmla="*/ 176103540 w 1194"/>
              <a:gd name="T27" fmla="*/ 380216202 h 1085"/>
              <a:gd name="T28" fmla="*/ 205185533 w 1194"/>
              <a:gd name="T29" fmla="*/ 407591753 h 1085"/>
              <a:gd name="T30" fmla="*/ 254461489 w 1194"/>
              <a:gd name="T31" fmla="*/ 392382726 h 1085"/>
              <a:gd name="T32" fmla="*/ 283543483 w 1194"/>
              <a:gd name="T33" fmla="*/ 312537294 h 1085"/>
              <a:gd name="T34" fmla="*/ 257693521 w 1194"/>
              <a:gd name="T35" fmla="*/ 232691862 h 1085"/>
              <a:gd name="T36" fmla="*/ 189028970 w 1194"/>
              <a:gd name="T37" fmla="*/ 211400390 h 1085"/>
              <a:gd name="T38" fmla="*/ 182566704 w 1194"/>
              <a:gd name="T39" fmla="*/ 165013772 h 1085"/>
              <a:gd name="T40" fmla="*/ 218110065 w 1194"/>
              <a:gd name="T41" fmla="*/ 146763114 h 1085"/>
              <a:gd name="T42" fmla="*/ 290005749 w 1194"/>
              <a:gd name="T43" fmla="*/ 119387562 h 1085"/>
              <a:gd name="T44" fmla="*/ 302931179 w 1194"/>
              <a:gd name="T45" fmla="*/ 107221011 h 1085"/>
              <a:gd name="T46" fmla="*/ 365132510 w 1194"/>
              <a:gd name="T47" fmla="*/ 82887090 h 1085"/>
              <a:gd name="T48" fmla="*/ 394213604 w 1194"/>
              <a:gd name="T49" fmla="*/ 51709486 h 1085"/>
              <a:gd name="T50" fmla="*/ 352207079 w 1194"/>
              <a:gd name="T51" fmla="*/ 18250665 h 1085"/>
              <a:gd name="T52" fmla="*/ 407139035 w 1194"/>
              <a:gd name="T53" fmla="*/ 6083264 h 1085"/>
              <a:gd name="T54" fmla="*/ 446721536 w 1194"/>
              <a:gd name="T55" fmla="*/ 33458827 h 1085"/>
              <a:gd name="T56" fmla="*/ 501653604 w 1194"/>
              <a:gd name="T57" fmla="*/ 48667855 h 1085"/>
              <a:gd name="T58" fmla="*/ 563854934 w 1194"/>
              <a:gd name="T59" fmla="*/ 33458827 h 1085"/>
              <a:gd name="T60" fmla="*/ 629288297 w 1194"/>
              <a:gd name="T61" fmla="*/ 24333927 h 1085"/>
              <a:gd name="T62" fmla="*/ 693913651 w 1194"/>
              <a:gd name="T63" fmla="*/ 21292296 h 1085"/>
              <a:gd name="T64" fmla="*/ 743190450 w 1194"/>
              <a:gd name="T65" fmla="*/ 79085051 h 1085"/>
              <a:gd name="T66" fmla="*/ 781964943 w 1194"/>
              <a:gd name="T67" fmla="*/ 131554959 h 1085"/>
              <a:gd name="T68" fmla="*/ 804583772 w 1194"/>
              <a:gd name="T69" fmla="*/ 155888879 h 1085"/>
              <a:gd name="T70" fmla="*/ 824779476 w 1194"/>
              <a:gd name="T71" fmla="*/ 214442021 h 1085"/>
              <a:gd name="T72" fmla="*/ 857092603 w 1194"/>
              <a:gd name="T73" fmla="*/ 241817628 h 1085"/>
              <a:gd name="T74" fmla="*/ 840936039 w 1194"/>
              <a:gd name="T75" fmla="*/ 306454032 h 1085"/>
              <a:gd name="T76" fmla="*/ 788428108 w 1194"/>
              <a:gd name="T77" fmla="*/ 352840650 h 1085"/>
              <a:gd name="T78" fmla="*/ 749652715 w 1194"/>
              <a:gd name="T79" fmla="*/ 368048805 h 1085"/>
              <a:gd name="T80" fmla="*/ 723802753 w 1194"/>
              <a:gd name="T81" fmla="*/ 407591753 h 1085"/>
              <a:gd name="T82" fmla="*/ 769040412 w 1194"/>
              <a:gd name="T83" fmla="*/ 463103373 h 1085"/>
              <a:gd name="T84" fmla="*/ 807814905 w 1194"/>
              <a:gd name="T85" fmla="*/ 478311529 h 1085"/>
              <a:gd name="T86" fmla="*/ 831241742 w 1194"/>
              <a:gd name="T87" fmla="*/ 453977499 h 1085"/>
              <a:gd name="T88" fmla="*/ 847398305 w 1194"/>
              <a:gd name="T89" fmla="*/ 425841540 h 1085"/>
              <a:gd name="T90" fmla="*/ 886173697 w 1194"/>
              <a:gd name="T91" fmla="*/ 425841540 h 1085"/>
              <a:gd name="T92" fmla="*/ 922525066 w 1194"/>
              <a:gd name="T93" fmla="*/ 466145004 h 1085"/>
              <a:gd name="T94" fmla="*/ 964531816 w 1194"/>
              <a:gd name="T95" fmla="*/ 481353160 h 1085"/>
              <a:gd name="T96" fmla="*/ 948375253 w 1194"/>
              <a:gd name="T97" fmla="*/ 536864671 h 1085"/>
              <a:gd name="T98" fmla="*/ 876479400 w 1194"/>
              <a:gd name="T99" fmla="*/ 564240223 h 1085"/>
              <a:gd name="T100" fmla="*/ 831241742 w 1194"/>
              <a:gd name="T101" fmla="*/ 594658277 h 1085"/>
              <a:gd name="T102" fmla="*/ 769040412 w 1194"/>
              <a:gd name="T103" fmla="*/ 653211420 h 1085"/>
              <a:gd name="T104" fmla="*/ 720571621 w 1194"/>
              <a:gd name="T105" fmla="*/ 701878389 h 1085"/>
              <a:gd name="T106" fmla="*/ 700375917 w 1194"/>
              <a:gd name="T107" fmla="*/ 745223376 h 1085"/>
              <a:gd name="T108" fmla="*/ 677757088 w 1194"/>
              <a:gd name="T109" fmla="*/ 760431531 h 1085"/>
              <a:gd name="T110" fmla="*/ 661600524 w 1194"/>
              <a:gd name="T111" fmla="*/ 797693256 h 1085"/>
              <a:gd name="T112" fmla="*/ 618786890 w 1194"/>
              <a:gd name="T113" fmla="*/ 815943914 h 108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4"/>
              <a:gd name="T172" fmla="*/ 0 h 1085"/>
              <a:gd name="T173" fmla="*/ 1194 w 1194"/>
              <a:gd name="T174" fmla="*/ 1085 h 108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4" h="1085">
                <a:moveTo>
                  <a:pt x="722" y="1085"/>
                </a:moveTo>
                <a:lnTo>
                  <a:pt x="710" y="1081"/>
                </a:lnTo>
                <a:lnTo>
                  <a:pt x="698" y="1077"/>
                </a:lnTo>
                <a:lnTo>
                  <a:pt x="686" y="1073"/>
                </a:lnTo>
                <a:lnTo>
                  <a:pt x="682" y="1069"/>
                </a:lnTo>
                <a:lnTo>
                  <a:pt x="662" y="1065"/>
                </a:lnTo>
                <a:lnTo>
                  <a:pt x="649" y="1061"/>
                </a:lnTo>
                <a:lnTo>
                  <a:pt x="609" y="1061"/>
                </a:lnTo>
                <a:lnTo>
                  <a:pt x="565" y="1057"/>
                </a:lnTo>
                <a:lnTo>
                  <a:pt x="516" y="1053"/>
                </a:lnTo>
                <a:lnTo>
                  <a:pt x="456" y="1053"/>
                </a:lnTo>
                <a:lnTo>
                  <a:pt x="452" y="1049"/>
                </a:lnTo>
                <a:lnTo>
                  <a:pt x="436" y="1049"/>
                </a:lnTo>
                <a:lnTo>
                  <a:pt x="436" y="1032"/>
                </a:lnTo>
                <a:lnTo>
                  <a:pt x="436" y="1024"/>
                </a:lnTo>
                <a:lnTo>
                  <a:pt x="424" y="1012"/>
                </a:lnTo>
                <a:lnTo>
                  <a:pt x="415" y="992"/>
                </a:lnTo>
                <a:lnTo>
                  <a:pt x="415" y="956"/>
                </a:lnTo>
                <a:lnTo>
                  <a:pt x="415" y="923"/>
                </a:lnTo>
                <a:lnTo>
                  <a:pt x="399" y="907"/>
                </a:lnTo>
                <a:lnTo>
                  <a:pt x="387" y="899"/>
                </a:lnTo>
                <a:lnTo>
                  <a:pt x="367" y="887"/>
                </a:lnTo>
                <a:lnTo>
                  <a:pt x="351" y="887"/>
                </a:lnTo>
                <a:lnTo>
                  <a:pt x="339" y="879"/>
                </a:lnTo>
                <a:lnTo>
                  <a:pt x="323" y="879"/>
                </a:lnTo>
                <a:lnTo>
                  <a:pt x="319" y="887"/>
                </a:lnTo>
                <a:lnTo>
                  <a:pt x="315" y="887"/>
                </a:lnTo>
                <a:lnTo>
                  <a:pt x="307" y="899"/>
                </a:lnTo>
                <a:lnTo>
                  <a:pt x="294" y="903"/>
                </a:lnTo>
                <a:lnTo>
                  <a:pt x="274" y="903"/>
                </a:lnTo>
                <a:lnTo>
                  <a:pt x="254" y="903"/>
                </a:lnTo>
                <a:lnTo>
                  <a:pt x="238" y="891"/>
                </a:lnTo>
                <a:lnTo>
                  <a:pt x="222" y="887"/>
                </a:lnTo>
                <a:lnTo>
                  <a:pt x="218" y="879"/>
                </a:lnTo>
                <a:lnTo>
                  <a:pt x="210" y="875"/>
                </a:lnTo>
                <a:lnTo>
                  <a:pt x="186" y="863"/>
                </a:lnTo>
                <a:lnTo>
                  <a:pt x="157" y="855"/>
                </a:lnTo>
                <a:lnTo>
                  <a:pt x="133" y="847"/>
                </a:lnTo>
                <a:lnTo>
                  <a:pt x="105" y="839"/>
                </a:lnTo>
                <a:lnTo>
                  <a:pt x="97" y="827"/>
                </a:lnTo>
                <a:lnTo>
                  <a:pt x="93" y="819"/>
                </a:lnTo>
                <a:lnTo>
                  <a:pt x="77" y="811"/>
                </a:lnTo>
                <a:lnTo>
                  <a:pt x="69" y="802"/>
                </a:lnTo>
                <a:lnTo>
                  <a:pt x="60" y="782"/>
                </a:lnTo>
                <a:lnTo>
                  <a:pt x="48" y="758"/>
                </a:lnTo>
                <a:lnTo>
                  <a:pt x="44" y="742"/>
                </a:lnTo>
                <a:lnTo>
                  <a:pt x="36" y="730"/>
                </a:lnTo>
                <a:lnTo>
                  <a:pt x="28" y="714"/>
                </a:lnTo>
                <a:lnTo>
                  <a:pt x="24" y="702"/>
                </a:lnTo>
                <a:lnTo>
                  <a:pt x="16" y="698"/>
                </a:lnTo>
                <a:lnTo>
                  <a:pt x="16" y="685"/>
                </a:lnTo>
                <a:lnTo>
                  <a:pt x="12" y="681"/>
                </a:lnTo>
                <a:lnTo>
                  <a:pt x="12" y="637"/>
                </a:lnTo>
                <a:lnTo>
                  <a:pt x="12" y="597"/>
                </a:lnTo>
                <a:lnTo>
                  <a:pt x="8" y="548"/>
                </a:lnTo>
                <a:lnTo>
                  <a:pt x="0" y="504"/>
                </a:lnTo>
                <a:lnTo>
                  <a:pt x="12" y="504"/>
                </a:lnTo>
                <a:lnTo>
                  <a:pt x="24" y="508"/>
                </a:lnTo>
                <a:lnTo>
                  <a:pt x="28" y="508"/>
                </a:lnTo>
                <a:lnTo>
                  <a:pt x="40" y="512"/>
                </a:lnTo>
                <a:lnTo>
                  <a:pt x="69" y="512"/>
                </a:lnTo>
                <a:lnTo>
                  <a:pt x="93" y="512"/>
                </a:lnTo>
                <a:lnTo>
                  <a:pt x="97" y="516"/>
                </a:lnTo>
                <a:lnTo>
                  <a:pt x="101" y="516"/>
                </a:lnTo>
                <a:lnTo>
                  <a:pt x="145" y="516"/>
                </a:lnTo>
                <a:lnTo>
                  <a:pt x="182" y="524"/>
                </a:lnTo>
                <a:lnTo>
                  <a:pt x="190" y="512"/>
                </a:lnTo>
                <a:lnTo>
                  <a:pt x="206" y="500"/>
                </a:lnTo>
                <a:lnTo>
                  <a:pt x="218" y="500"/>
                </a:lnTo>
                <a:lnTo>
                  <a:pt x="230" y="500"/>
                </a:lnTo>
                <a:lnTo>
                  <a:pt x="234" y="508"/>
                </a:lnTo>
                <a:lnTo>
                  <a:pt x="242" y="532"/>
                </a:lnTo>
                <a:lnTo>
                  <a:pt x="246" y="532"/>
                </a:lnTo>
                <a:lnTo>
                  <a:pt x="254" y="536"/>
                </a:lnTo>
                <a:lnTo>
                  <a:pt x="270" y="536"/>
                </a:lnTo>
                <a:lnTo>
                  <a:pt x="294" y="536"/>
                </a:lnTo>
                <a:lnTo>
                  <a:pt x="299" y="532"/>
                </a:lnTo>
                <a:lnTo>
                  <a:pt x="307" y="532"/>
                </a:lnTo>
                <a:lnTo>
                  <a:pt x="315" y="516"/>
                </a:lnTo>
                <a:lnTo>
                  <a:pt x="335" y="476"/>
                </a:lnTo>
                <a:lnTo>
                  <a:pt x="335" y="460"/>
                </a:lnTo>
                <a:lnTo>
                  <a:pt x="339" y="439"/>
                </a:lnTo>
                <a:lnTo>
                  <a:pt x="343" y="427"/>
                </a:lnTo>
                <a:lnTo>
                  <a:pt x="351" y="411"/>
                </a:lnTo>
                <a:lnTo>
                  <a:pt x="351" y="383"/>
                </a:lnTo>
                <a:lnTo>
                  <a:pt x="343" y="330"/>
                </a:lnTo>
                <a:lnTo>
                  <a:pt x="335" y="326"/>
                </a:lnTo>
                <a:lnTo>
                  <a:pt x="323" y="314"/>
                </a:lnTo>
                <a:lnTo>
                  <a:pt x="319" y="306"/>
                </a:lnTo>
                <a:lnTo>
                  <a:pt x="311" y="302"/>
                </a:lnTo>
                <a:lnTo>
                  <a:pt x="286" y="302"/>
                </a:lnTo>
                <a:lnTo>
                  <a:pt x="258" y="302"/>
                </a:lnTo>
                <a:lnTo>
                  <a:pt x="238" y="282"/>
                </a:lnTo>
                <a:lnTo>
                  <a:pt x="234" y="278"/>
                </a:lnTo>
                <a:lnTo>
                  <a:pt x="230" y="274"/>
                </a:lnTo>
                <a:lnTo>
                  <a:pt x="222" y="270"/>
                </a:lnTo>
                <a:lnTo>
                  <a:pt x="222" y="250"/>
                </a:lnTo>
                <a:lnTo>
                  <a:pt x="222" y="221"/>
                </a:lnTo>
                <a:lnTo>
                  <a:pt x="226" y="217"/>
                </a:lnTo>
                <a:lnTo>
                  <a:pt x="226" y="209"/>
                </a:lnTo>
                <a:lnTo>
                  <a:pt x="230" y="205"/>
                </a:lnTo>
                <a:lnTo>
                  <a:pt x="238" y="197"/>
                </a:lnTo>
                <a:lnTo>
                  <a:pt x="254" y="193"/>
                </a:lnTo>
                <a:lnTo>
                  <a:pt x="270" y="193"/>
                </a:lnTo>
                <a:lnTo>
                  <a:pt x="294" y="181"/>
                </a:lnTo>
                <a:lnTo>
                  <a:pt x="319" y="173"/>
                </a:lnTo>
                <a:lnTo>
                  <a:pt x="339" y="169"/>
                </a:lnTo>
                <a:lnTo>
                  <a:pt x="351" y="161"/>
                </a:lnTo>
                <a:lnTo>
                  <a:pt x="359" y="157"/>
                </a:lnTo>
                <a:lnTo>
                  <a:pt x="359" y="145"/>
                </a:lnTo>
                <a:lnTo>
                  <a:pt x="363" y="141"/>
                </a:lnTo>
                <a:lnTo>
                  <a:pt x="367" y="141"/>
                </a:lnTo>
                <a:lnTo>
                  <a:pt x="371" y="145"/>
                </a:lnTo>
                <a:lnTo>
                  <a:pt x="375" y="141"/>
                </a:lnTo>
                <a:lnTo>
                  <a:pt x="387" y="133"/>
                </a:lnTo>
                <a:lnTo>
                  <a:pt x="391" y="129"/>
                </a:lnTo>
                <a:lnTo>
                  <a:pt x="403" y="129"/>
                </a:lnTo>
                <a:lnTo>
                  <a:pt x="428" y="121"/>
                </a:lnTo>
                <a:lnTo>
                  <a:pt x="452" y="109"/>
                </a:lnTo>
                <a:lnTo>
                  <a:pt x="464" y="104"/>
                </a:lnTo>
                <a:lnTo>
                  <a:pt x="476" y="104"/>
                </a:lnTo>
                <a:lnTo>
                  <a:pt x="480" y="96"/>
                </a:lnTo>
                <a:lnTo>
                  <a:pt x="488" y="84"/>
                </a:lnTo>
                <a:lnTo>
                  <a:pt x="488" y="68"/>
                </a:lnTo>
                <a:lnTo>
                  <a:pt x="492" y="52"/>
                </a:lnTo>
                <a:lnTo>
                  <a:pt x="480" y="44"/>
                </a:lnTo>
                <a:lnTo>
                  <a:pt x="452" y="24"/>
                </a:lnTo>
                <a:lnTo>
                  <a:pt x="448" y="24"/>
                </a:lnTo>
                <a:lnTo>
                  <a:pt x="436" y="24"/>
                </a:lnTo>
                <a:lnTo>
                  <a:pt x="436" y="8"/>
                </a:lnTo>
                <a:lnTo>
                  <a:pt x="440" y="0"/>
                </a:lnTo>
                <a:lnTo>
                  <a:pt x="464" y="0"/>
                </a:lnTo>
                <a:lnTo>
                  <a:pt x="480" y="0"/>
                </a:lnTo>
                <a:lnTo>
                  <a:pt x="504" y="8"/>
                </a:lnTo>
                <a:lnTo>
                  <a:pt x="520" y="16"/>
                </a:lnTo>
                <a:lnTo>
                  <a:pt x="532" y="20"/>
                </a:lnTo>
                <a:lnTo>
                  <a:pt x="541" y="28"/>
                </a:lnTo>
                <a:lnTo>
                  <a:pt x="545" y="36"/>
                </a:lnTo>
                <a:lnTo>
                  <a:pt x="553" y="44"/>
                </a:lnTo>
                <a:lnTo>
                  <a:pt x="569" y="60"/>
                </a:lnTo>
                <a:lnTo>
                  <a:pt x="581" y="64"/>
                </a:lnTo>
                <a:lnTo>
                  <a:pt x="597" y="64"/>
                </a:lnTo>
                <a:lnTo>
                  <a:pt x="617" y="64"/>
                </a:lnTo>
                <a:lnTo>
                  <a:pt x="621" y="64"/>
                </a:lnTo>
                <a:lnTo>
                  <a:pt x="633" y="60"/>
                </a:lnTo>
                <a:lnTo>
                  <a:pt x="637" y="56"/>
                </a:lnTo>
                <a:lnTo>
                  <a:pt x="666" y="52"/>
                </a:lnTo>
                <a:lnTo>
                  <a:pt x="690" y="52"/>
                </a:lnTo>
                <a:lnTo>
                  <a:pt x="698" y="44"/>
                </a:lnTo>
                <a:lnTo>
                  <a:pt x="702" y="44"/>
                </a:lnTo>
                <a:lnTo>
                  <a:pt x="726" y="36"/>
                </a:lnTo>
                <a:lnTo>
                  <a:pt x="750" y="32"/>
                </a:lnTo>
                <a:lnTo>
                  <a:pt x="754" y="28"/>
                </a:lnTo>
                <a:lnTo>
                  <a:pt x="779" y="32"/>
                </a:lnTo>
                <a:lnTo>
                  <a:pt x="803" y="32"/>
                </a:lnTo>
                <a:lnTo>
                  <a:pt x="811" y="32"/>
                </a:lnTo>
                <a:lnTo>
                  <a:pt x="815" y="28"/>
                </a:lnTo>
                <a:lnTo>
                  <a:pt x="839" y="28"/>
                </a:lnTo>
                <a:lnTo>
                  <a:pt x="859" y="28"/>
                </a:lnTo>
                <a:lnTo>
                  <a:pt x="879" y="68"/>
                </a:lnTo>
                <a:lnTo>
                  <a:pt x="883" y="84"/>
                </a:lnTo>
                <a:lnTo>
                  <a:pt x="896" y="84"/>
                </a:lnTo>
                <a:lnTo>
                  <a:pt x="908" y="84"/>
                </a:lnTo>
                <a:lnTo>
                  <a:pt x="920" y="104"/>
                </a:lnTo>
                <a:lnTo>
                  <a:pt x="936" y="129"/>
                </a:lnTo>
                <a:lnTo>
                  <a:pt x="936" y="141"/>
                </a:lnTo>
                <a:lnTo>
                  <a:pt x="944" y="157"/>
                </a:lnTo>
                <a:lnTo>
                  <a:pt x="952" y="161"/>
                </a:lnTo>
                <a:lnTo>
                  <a:pt x="968" y="173"/>
                </a:lnTo>
                <a:lnTo>
                  <a:pt x="968" y="181"/>
                </a:lnTo>
                <a:lnTo>
                  <a:pt x="972" y="185"/>
                </a:lnTo>
                <a:lnTo>
                  <a:pt x="980" y="193"/>
                </a:lnTo>
                <a:lnTo>
                  <a:pt x="988" y="197"/>
                </a:lnTo>
                <a:lnTo>
                  <a:pt x="996" y="205"/>
                </a:lnTo>
                <a:lnTo>
                  <a:pt x="1009" y="205"/>
                </a:lnTo>
                <a:lnTo>
                  <a:pt x="1009" y="209"/>
                </a:lnTo>
                <a:lnTo>
                  <a:pt x="1009" y="213"/>
                </a:lnTo>
                <a:lnTo>
                  <a:pt x="1013" y="262"/>
                </a:lnTo>
                <a:lnTo>
                  <a:pt x="1021" y="282"/>
                </a:lnTo>
                <a:lnTo>
                  <a:pt x="1033" y="294"/>
                </a:lnTo>
                <a:lnTo>
                  <a:pt x="1041" y="302"/>
                </a:lnTo>
                <a:lnTo>
                  <a:pt x="1049" y="302"/>
                </a:lnTo>
                <a:lnTo>
                  <a:pt x="1057" y="302"/>
                </a:lnTo>
                <a:lnTo>
                  <a:pt x="1061" y="318"/>
                </a:lnTo>
                <a:lnTo>
                  <a:pt x="1065" y="330"/>
                </a:lnTo>
                <a:lnTo>
                  <a:pt x="1065" y="351"/>
                </a:lnTo>
                <a:lnTo>
                  <a:pt x="1065" y="363"/>
                </a:lnTo>
                <a:lnTo>
                  <a:pt x="1057" y="379"/>
                </a:lnTo>
                <a:lnTo>
                  <a:pt x="1041" y="403"/>
                </a:lnTo>
                <a:lnTo>
                  <a:pt x="1029" y="415"/>
                </a:lnTo>
                <a:lnTo>
                  <a:pt x="1009" y="427"/>
                </a:lnTo>
                <a:lnTo>
                  <a:pt x="996" y="451"/>
                </a:lnTo>
                <a:lnTo>
                  <a:pt x="988" y="460"/>
                </a:lnTo>
                <a:lnTo>
                  <a:pt x="976" y="464"/>
                </a:lnTo>
                <a:lnTo>
                  <a:pt x="964" y="464"/>
                </a:lnTo>
                <a:lnTo>
                  <a:pt x="952" y="468"/>
                </a:lnTo>
                <a:lnTo>
                  <a:pt x="936" y="472"/>
                </a:lnTo>
                <a:lnTo>
                  <a:pt x="932" y="476"/>
                </a:lnTo>
                <a:lnTo>
                  <a:pt x="928" y="484"/>
                </a:lnTo>
                <a:lnTo>
                  <a:pt x="920" y="484"/>
                </a:lnTo>
                <a:lnTo>
                  <a:pt x="912" y="484"/>
                </a:lnTo>
                <a:lnTo>
                  <a:pt x="908" y="496"/>
                </a:lnTo>
                <a:lnTo>
                  <a:pt x="900" y="508"/>
                </a:lnTo>
                <a:lnTo>
                  <a:pt x="896" y="536"/>
                </a:lnTo>
                <a:lnTo>
                  <a:pt x="896" y="560"/>
                </a:lnTo>
                <a:lnTo>
                  <a:pt x="908" y="572"/>
                </a:lnTo>
                <a:lnTo>
                  <a:pt x="916" y="585"/>
                </a:lnTo>
                <a:lnTo>
                  <a:pt x="932" y="597"/>
                </a:lnTo>
                <a:lnTo>
                  <a:pt x="952" y="609"/>
                </a:lnTo>
                <a:lnTo>
                  <a:pt x="960" y="613"/>
                </a:lnTo>
                <a:lnTo>
                  <a:pt x="964" y="621"/>
                </a:lnTo>
                <a:lnTo>
                  <a:pt x="972" y="621"/>
                </a:lnTo>
                <a:lnTo>
                  <a:pt x="984" y="629"/>
                </a:lnTo>
                <a:lnTo>
                  <a:pt x="1000" y="629"/>
                </a:lnTo>
                <a:lnTo>
                  <a:pt x="1021" y="629"/>
                </a:lnTo>
                <a:lnTo>
                  <a:pt x="1021" y="625"/>
                </a:lnTo>
                <a:lnTo>
                  <a:pt x="1025" y="621"/>
                </a:lnTo>
                <a:lnTo>
                  <a:pt x="1025" y="609"/>
                </a:lnTo>
                <a:lnTo>
                  <a:pt x="1029" y="597"/>
                </a:lnTo>
                <a:lnTo>
                  <a:pt x="1033" y="597"/>
                </a:lnTo>
                <a:lnTo>
                  <a:pt x="1037" y="589"/>
                </a:lnTo>
                <a:lnTo>
                  <a:pt x="1037" y="577"/>
                </a:lnTo>
                <a:lnTo>
                  <a:pt x="1041" y="560"/>
                </a:lnTo>
                <a:lnTo>
                  <a:pt x="1049" y="560"/>
                </a:lnTo>
                <a:lnTo>
                  <a:pt x="1049" y="552"/>
                </a:lnTo>
                <a:lnTo>
                  <a:pt x="1061" y="552"/>
                </a:lnTo>
                <a:lnTo>
                  <a:pt x="1073" y="552"/>
                </a:lnTo>
                <a:lnTo>
                  <a:pt x="1085" y="560"/>
                </a:lnTo>
                <a:lnTo>
                  <a:pt x="1097" y="560"/>
                </a:lnTo>
                <a:lnTo>
                  <a:pt x="1101" y="560"/>
                </a:lnTo>
                <a:lnTo>
                  <a:pt x="1101" y="568"/>
                </a:lnTo>
                <a:lnTo>
                  <a:pt x="1109" y="585"/>
                </a:lnTo>
                <a:lnTo>
                  <a:pt x="1109" y="609"/>
                </a:lnTo>
                <a:lnTo>
                  <a:pt x="1142" y="613"/>
                </a:lnTo>
                <a:lnTo>
                  <a:pt x="1174" y="617"/>
                </a:lnTo>
                <a:lnTo>
                  <a:pt x="1174" y="625"/>
                </a:lnTo>
                <a:lnTo>
                  <a:pt x="1178" y="629"/>
                </a:lnTo>
                <a:lnTo>
                  <a:pt x="1182" y="629"/>
                </a:lnTo>
                <a:lnTo>
                  <a:pt x="1194" y="633"/>
                </a:lnTo>
                <a:lnTo>
                  <a:pt x="1190" y="653"/>
                </a:lnTo>
                <a:lnTo>
                  <a:pt x="1182" y="669"/>
                </a:lnTo>
                <a:lnTo>
                  <a:pt x="1182" y="681"/>
                </a:lnTo>
                <a:lnTo>
                  <a:pt x="1182" y="694"/>
                </a:lnTo>
                <a:lnTo>
                  <a:pt x="1174" y="706"/>
                </a:lnTo>
                <a:lnTo>
                  <a:pt x="1166" y="718"/>
                </a:lnTo>
                <a:lnTo>
                  <a:pt x="1162" y="718"/>
                </a:lnTo>
                <a:lnTo>
                  <a:pt x="1158" y="722"/>
                </a:lnTo>
                <a:lnTo>
                  <a:pt x="1097" y="734"/>
                </a:lnTo>
                <a:lnTo>
                  <a:pt x="1085" y="742"/>
                </a:lnTo>
                <a:lnTo>
                  <a:pt x="1061" y="746"/>
                </a:lnTo>
                <a:lnTo>
                  <a:pt x="1041" y="754"/>
                </a:lnTo>
                <a:lnTo>
                  <a:pt x="1037" y="754"/>
                </a:lnTo>
                <a:lnTo>
                  <a:pt x="1029" y="766"/>
                </a:lnTo>
                <a:lnTo>
                  <a:pt x="1029" y="782"/>
                </a:lnTo>
                <a:lnTo>
                  <a:pt x="1025" y="802"/>
                </a:lnTo>
                <a:lnTo>
                  <a:pt x="1013" y="815"/>
                </a:lnTo>
                <a:lnTo>
                  <a:pt x="1000" y="827"/>
                </a:lnTo>
                <a:lnTo>
                  <a:pt x="976" y="839"/>
                </a:lnTo>
                <a:lnTo>
                  <a:pt x="952" y="859"/>
                </a:lnTo>
                <a:lnTo>
                  <a:pt x="936" y="863"/>
                </a:lnTo>
                <a:lnTo>
                  <a:pt x="920" y="867"/>
                </a:lnTo>
                <a:lnTo>
                  <a:pt x="912" y="891"/>
                </a:lnTo>
                <a:lnTo>
                  <a:pt x="896" y="923"/>
                </a:lnTo>
                <a:lnTo>
                  <a:pt x="892" y="923"/>
                </a:lnTo>
                <a:lnTo>
                  <a:pt x="883" y="940"/>
                </a:lnTo>
                <a:lnTo>
                  <a:pt x="883" y="952"/>
                </a:lnTo>
                <a:lnTo>
                  <a:pt x="879" y="956"/>
                </a:lnTo>
                <a:lnTo>
                  <a:pt x="867" y="972"/>
                </a:lnTo>
                <a:lnTo>
                  <a:pt x="867" y="980"/>
                </a:lnTo>
                <a:lnTo>
                  <a:pt x="863" y="992"/>
                </a:lnTo>
                <a:lnTo>
                  <a:pt x="863" y="1000"/>
                </a:lnTo>
                <a:lnTo>
                  <a:pt x="859" y="1000"/>
                </a:lnTo>
                <a:lnTo>
                  <a:pt x="847" y="1000"/>
                </a:lnTo>
                <a:lnTo>
                  <a:pt x="839" y="1000"/>
                </a:lnTo>
                <a:lnTo>
                  <a:pt x="835" y="1008"/>
                </a:lnTo>
                <a:lnTo>
                  <a:pt x="831" y="1016"/>
                </a:lnTo>
                <a:lnTo>
                  <a:pt x="831" y="1028"/>
                </a:lnTo>
                <a:lnTo>
                  <a:pt x="827" y="1049"/>
                </a:lnTo>
                <a:lnTo>
                  <a:pt x="819" y="1049"/>
                </a:lnTo>
                <a:lnTo>
                  <a:pt x="815" y="1053"/>
                </a:lnTo>
                <a:lnTo>
                  <a:pt x="799" y="1057"/>
                </a:lnTo>
                <a:lnTo>
                  <a:pt x="779" y="1065"/>
                </a:lnTo>
                <a:lnTo>
                  <a:pt x="775" y="1069"/>
                </a:lnTo>
                <a:lnTo>
                  <a:pt x="766" y="1073"/>
                </a:lnTo>
                <a:lnTo>
                  <a:pt x="750" y="1081"/>
                </a:lnTo>
                <a:lnTo>
                  <a:pt x="730" y="1085"/>
                </a:lnTo>
                <a:lnTo>
                  <a:pt x="726" y="1085"/>
                </a:lnTo>
                <a:lnTo>
                  <a:pt x="722" y="1085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 34"/>
          <p:cNvSpPr>
            <a:spLocks/>
          </p:cNvSpPr>
          <p:nvPr/>
        </p:nvSpPr>
        <p:spPr bwMode="auto">
          <a:xfrm>
            <a:off x="4046460" y="3550833"/>
            <a:ext cx="1123553" cy="936226"/>
          </a:xfrm>
          <a:custGeom>
            <a:avLst/>
            <a:gdLst>
              <a:gd name="T0" fmla="*/ 571778092 w 1210"/>
              <a:gd name="T1" fmla="*/ 863064726 h 1194"/>
              <a:gd name="T2" fmla="*/ 555671623 w 1210"/>
              <a:gd name="T3" fmla="*/ 795566672 h 1194"/>
              <a:gd name="T4" fmla="*/ 509768006 w 1210"/>
              <a:gd name="T5" fmla="*/ 758404294 h 1194"/>
              <a:gd name="T6" fmla="*/ 461448485 w 1210"/>
              <a:gd name="T7" fmla="*/ 712899910 h 1194"/>
              <a:gd name="T8" fmla="*/ 415545766 w 1210"/>
              <a:gd name="T9" fmla="*/ 639335418 h 1194"/>
              <a:gd name="T10" fmla="*/ 431652235 w 1210"/>
              <a:gd name="T11" fmla="*/ 608998872 h 1194"/>
              <a:gd name="T12" fmla="*/ 347898235 w 1210"/>
              <a:gd name="T13" fmla="*/ 602931563 h 1194"/>
              <a:gd name="T14" fmla="*/ 260118516 w 1210"/>
              <a:gd name="T15" fmla="*/ 590038422 h 1194"/>
              <a:gd name="T16" fmla="*/ 217436495 w 1210"/>
              <a:gd name="T17" fmla="*/ 556668657 h 1194"/>
              <a:gd name="T18" fmla="*/ 169117087 w 1210"/>
              <a:gd name="T19" fmla="*/ 547568128 h 1194"/>
              <a:gd name="T20" fmla="*/ 116771931 w 1210"/>
              <a:gd name="T21" fmla="*/ 550601347 h 1194"/>
              <a:gd name="T22" fmla="*/ 71673278 w 1210"/>
              <a:gd name="T23" fmla="*/ 568803275 h 1194"/>
              <a:gd name="T24" fmla="*/ 51540178 w 1210"/>
              <a:gd name="T25" fmla="*/ 529366200 h 1194"/>
              <a:gd name="T26" fmla="*/ 68452523 w 1210"/>
              <a:gd name="T27" fmla="*/ 437599672 h 1194"/>
              <a:gd name="T28" fmla="*/ 38655361 w 1210"/>
              <a:gd name="T29" fmla="*/ 376168928 h 1194"/>
              <a:gd name="T30" fmla="*/ 0 w 1210"/>
              <a:gd name="T31" fmla="*/ 311704094 h 1194"/>
              <a:gd name="T32" fmla="*/ 12884820 w 1210"/>
              <a:gd name="T33" fmla="*/ 293502166 h 1194"/>
              <a:gd name="T34" fmla="*/ 71673278 w 1210"/>
              <a:gd name="T35" fmla="*/ 257099181 h 1194"/>
              <a:gd name="T36" fmla="*/ 139320837 w 1210"/>
              <a:gd name="T37" fmla="*/ 222970839 h 1194"/>
              <a:gd name="T38" fmla="*/ 194887618 w 1210"/>
              <a:gd name="T39" fmla="*/ 198701602 h 1194"/>
              <a:gd name="T40" fmla="*/ 236764673 w 1210"/>
              <a:gd name="T41" fmla="*/ 116035711 h 1194"/>
              <a:gd name="T42" fmla="*/ 263340168 w 1210"/>
              <a:gd name="T43" fmla="*/ 76598609 h 1194"/>
              <a:gd name="T44" fmla="*/ 343871618 w 1210"/>
              <a:gd name="T45" fmla="*/ 106935155 h 1194"/>
              <a:gd name="T46" fmla="*/ 471112659 w 1210"/>
              <a:gd name="T47" fmla="*/ 94800537 h 1194"/>
              <a:gd name="T48" fmla="*/ 522652822 w 1210"/>
              <a:gd name="T49" fmla="*/ 85700008 h 1194"/>
              <a:gd name="T50" fmla="*/ 565334786 w 1210"/>
              <a:gd name="T51" fmla="*/ 33369779 h 1194"/>
              <a:gd name="T52" fmla="*/ 591105317 w 1210"/>
              <a:gd name="T53" fmla="*/ 0 h 1194"/>
              <a:gd name="T54" fmla="*/ 643451342 w 1210"/>
              <a:gd name="T55" fmla="*/ 33369779 h 1194"/>
              <a:gd name="T56" fmla="*/ 714319628 w 1210"/>
              <a:gd name="T57" fmla="*/ 57639030 h 1194"/>
              <a:gd name="T58" fmla="*/ 750559184 w 1210"/>
              <a:gd name="T59" fmla="*/ 79632699 h 1194"/>
              <a:gd name="T60" fmla="*/ 792435287 w 1210"/>
              <a:gd name="T61" fmla="*/ 97834627 h 1194"/>
              <a:gd name="T62" fmla="*/ 792435287 w 1210"/>
              <a:gd name="T63" fmla="*/ 125137110 h 1194"/>
              <a:gd name="T64" fmla="*/ 753779940 w 1210"/>
              <a:gd name="T65" fmla="*/ 156231308 h 1194"/>
              <a:gd name="T66" fmla="*/ 704655567 w 1210"/>
              <a:gd name="T67" fmla="*/ 198701602 h 1194"/>
              <a:gd name="T68" fmla="*/ 720762036 w 1210"/>
              <a:gd name="T69" fmla="*/ 266199710 h 1194"/>
              <a:gd name="T70" fmla="*/ 704655567 w 1210"/>
              <a:gd name="T71" fmla="*/ 308670875 h 1194"/>
              <a:gd name="T72" fmla="*/ 750559184 w 1210"/>
              <a:gd name="T73" fmla="*/ 357967000 h 1194"/>
              <a:gd name="T74" fmla="*/ 792435287 w 1210"/>
              <a:gd name="T75" fmla="*/ 400437294 h 1194"/>
              <a:gd name="T76" fmla="*/ 929340276 w 1210"/>
              <a:gd name="T77" fmla="*/ 477036856 h 1194"/>
              <a:gd name="T78" fmla="*/ 948667725 w 1210"/>
              <a:gd name="T79" fmla="*/ 495237912 h 1194"/>
              <a:gd name="T80" fmla="*/ 961553439 w 1210"/>
              <a:gd name="T81" fmla="*/ 523298891 h 1194"/>
              <a:gd name="T82" fmla="*/ 939004337 w 1210"/>
              <a:gd name="T83" fmla="*/ 568803275 h 1194"/>
              <a:gd name="T84" fmla="*/ 912427945 w 1210"/>
              <a:gd name="T85" fmla="*/ 599898344 h 1194"/>
              <a:gd name="T86" fmla="*/ 932561032 w 1210"/>
              <a:gd name="T87" fmla="*/ 663603785 h 1194"/>
              <a:gd name="T88" fmla="*/ 912427945 w 1210"/>
              <a:gd name="T89" fmla="*/ 706832601 h 1194"/>
              <a:gd name="T90" fmla="*/ 886658312 w 1210"/>
              <a:gd name="T91" fmla="*/ 731101838 h 1194"/>
              <a:gd name="T92" fmla="*/ 961553439 w 1210"/>
              <a:gd name="T93" fmla="*/ 749303766 h 1194"/>
              <a:gd name="T94" fmla="*/ 886658312 w 1210"/>
              <a:gd name="T95" fmla="*/ 822869128 h 1194"/>
              <a:gd name="T96" fmla="*/ 734452715 w 1210"/>
              <a:gd name="T97" fmla="*/ 828936438 h 1194"/>
              <a:gd name="T98" fmla="*/ 704655567 w 1210"/>
              <a:gd name="T99" fmla="*/ 856238894 h 1194"/>
              <a:gd name="T100" fmla="*/ 666000220 w 1210"/>
              <a:gd name="T101" fmla="*/ 893400401 h 1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10"/>
              <a:gd name="T154" fmla="*/ 0 h 1194"/>
              <a:gd name="T155" fmla="*/ 1210 w 1210"/>
              <a:gd name="T156" fmla="*/ 1194 h 11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10" h="1194">
                <a:moveTo>
                  <a:pt x="795" y="1194"/>
                </a:moveTo>
                <a:lnTo>
                  <a:pt x="770" y="1186"/>
                </a:lnTo>
                <a:lnTo>
                  <a:pt x="734" y="1166"/>
                </a:lnTo>
                <a:lnTo>
                  <a:pt x="726" y="1150"/>
                </a:lnTo>
                <a:lnTo>
                  <a:pt x="710" y="1138"/>
                </a:lnTo>
                <a:lnTo>
                  <a:pt x="706" y="1121"/>
                </a:lnTo>
                <a:lnTo>
                  <a:pt x="698" y="1097"/>
                </a:lnTo>
                <a:lnTo>
                  <a:pt x="698" y="1081"/>
                </a:lnTo>
                <a:lnTo>
                  <a:pt x="698" y="1065"/>
                </a:lnTo>
                <a:lnTo>
                  <a:pt x="690" y="1049"/>
                </a:lnTo>
                <a:lnTo>
                  <a:pt x="674" y="1037"/>
                </a:lnTo>
                <a:lnTo>
                  <a:pt x="661" y="1029"/>
                </a:lnTo>
                <a:lnTo>
                  <a:pt x="653" y="1025"/>
                </a:lnTo>
                <a:lnTo>
                  <a:pt x="645" y="1012"/>
                </a:lnTo>
                <a:lnTo>
                  <a:pt x="633" y="1000"/>
                </a:lnTo>
                <a:lnTo>
                  <a:pt x="617" y="1000"/>
                </a:lnTo>
                <a:lnTo>
                  <a:pt x="593" y="1000"/>
                </a:lnTo>
                <a:lnTo>
                  <a:pt x="585" y="988"/>
                </a:lnTo>
                <a:lnTo>
                  <a:pt x="573" y="976"/>
                </a:lnTo>
                <a:lnTo>
                  <a:pt x="573" y="940"/>
                </a:lnTo>
                <a:lnTo>
                  <a:pt x="569" y="895"/>
                </a:lnTo>
                <a:lnTo>
                  <a:pt x="549" y="883"/>
                </a:lnTo>
                <a:lnTo>
                  <a:pt x="536" y="875"/>
                </a:lnTo>
                <a:lnTo>
                  <a:pt x="520" y="847"/>
                </a:lnTo>
                <a:lnTo>
                  <a:pt x="516" y="843"/>
                </a:lnTo>
                <a:lnTo>
                  <a:pt x="516" y="839"/>
                </a:lnTo>
                <a:lnTo>
                  <a:pt x="520" y="831"/>
                </a:lnTo>
                <a:lnTo>
                  <a:pt x="524" y="827"/>
                </a:lnTo>
                <a:lnTo>
                  <a:pt x="536" y="815"/>
                </a:lnTo>
                <a:lnTo>
                  <a:pt x="536" y="803"/>
                </a:lnTo>
                <a:lnTo>
                  <a:pt x="524" y="787"/>
                </a:lnTo>
                <a:lnTo>
                  <a:pt x="516" y="783"/>
                </a:lnTo>
                <a:lnTo>
                  <a:pt x="464" y="783"/>
                </a:lnTo>
                <a:lnTo>
                  <a:pt x="452" y="787"/>
                </a:lnTo>
                <a:lnTo>
                  <a:pt x="432" y="795"/>
                </a:lnTo>
                <a:lnTo>
                  <a:pt x="403" y="791"/>
                </a:lnTo>
                <a:lnTo>
                  <a:pt x="371" y="791"/>
                </a:lnTo>
                <a:lnTo>
                  <a:pt x="359" y="787"/>
                </a:lnTo>
                <a:lnTo>
                  <a:pt x="347" y="783"/>
                </a:lnTo>
                <a:lnTo>
                  <a:pt x="323" y="778"/>
                </a:lnTo>
                <a:lnTo>
                  <a:pt x="294" y="774"/>
                </a:lnTo>
                <a:lnTo>
                  <a:pt x="290" y="774"/>
                </a:lnTo>
                <a:lnTo>
                  <a:pt x="286" y="770"/>
                </a:lnTo>
                <a:lnTo>
                  <a:pt x="282" y="750"/>
                </a:lnTo>
                <a:lnTo>
                  <a:pt x="270" y="734"/>
                </a:lnTo>
                <a:lnTo>
                  <a:pt x="262" y="722"/>
                </a:lnTo>
                <a:lnTo>
                  <a:pt x="250" y="706"/>
                </a:lnTo>
                <a:lnTo>
                  <a:pt x="234" y="706"/>
                </a:lnTo>
                <a:lnTo>
                  <a:pt x="218" y="706"/>
                </a:lnTo>
                <a:lnTo>
                  <a:pt x="210" y="722"/>
                </a:lnTo>
                <a:lnTo>
                  <a:pt x="198" y="734"/>
                </a:lnTo>
                <a:lnTo>
                  <a:pt x="185" y="734"/>
                </a:lnTo>
                <a:lnTo>
                  <a:pt x="177" y="734"/>
                </a:lnTo>
                <a:lnTo>
                  <a:pt x="165" y="726"/>
                </a:lnTo>
                <a:lnTo>
                  <a:pt x="145" y="726"/>
                </a:lnTo>
                <a:lnTo>
                  <a:pt x="133" y="726"/>
                </a:lnTo>
                <a:lnTo>
                  <a:pt x="125" y="726"/>
                </a:lnTo>
                <a:lnTo>
                  <a:pt x="109" y="742"/>
                </a:lnTo>
                <a:lnTo>
                  <a:pt x="97" y="750"/>
                </a:lnTo>
                <a:lnTo>
                  <a:pt x="89" y="750"/>
                </a:lnTo>
                <a:lnTo>
                  <a:pt x="72" y="750"/>
                </a:lnTo>
                <a:lnTo>
                  <a:pt x="68" y="742"/>
                </a:lnTo>
                <a:lnTo>
                  <a:pt x="64" y="734"/>
                </a:lnTo>
                <a:lnTo>
                  <a:pt x="64" y="714"/>
                </a:lnTo>
                <a:lnTo>
                  <a:pt x="64" y="698"/>
                </a:lnTo>
                <a:lnTo>
                  <a:pt x="72" y="678"/>
                </a:lnTo>
                <a:lnTo>
                  <a:pt x="85" y="653"/>
                </a:lnTo>
                <a:lnTo>
                  <a:pt x="85" y="625"/>
                </a:lnTo>
                <a:lnTo>
                  <a:pt x="85" y="593"/>
                </a:lnTo>
                <a:lnTo>
                  <a:pt x="85" y="577"/>
                </a:lnTo>
                <a:lnTo>
                  <a:pt x="81" y="557"/>
                </a:lnTo>
                <a:lnTo>
                  <a:pt x="72" y="553"/>
                </a:lnTo>
                <a:lnTo>
                  <a:pt x="68" y="540"/>
                </a:lnTo>
                <a:lnTo>
                  <a:pt x="64" y="528"/>
                </a:lnTo>
                <a:lnTo>
                  <a:pt x="48" y="496"/>
                </a:lnTo>
                <a:lnTo>
                  <a:pt x="20" y="460"/>
                </a:lnTo>
                <a:lnTo>
                  <a:pt x="16" y="444"/>
                </a:lnTo>
                <a:lnTo>
                  <a:pt x="4" y="419"/>
                </a:lnTo>
                <a:lnTo>
                  <a:pt x="0" y="419"/>
                </a:lnTo>
                <a:lnTo>
                  <a:pt x="0" y="411"/>
                </a:lnTo>
                <a:lnTo>
                  <a:pt x="0" y="395"/>
                </a:lnTo>
                <a:lnTo>
                  <a:pt x="4" y="395"/>
                </a:lnTo>
                <a:lnTo>
                  <a:pt x="12" y="395"/>
                </a:lnTo>
                <a:lnTo>
                  <a:pt x="16" y="387"/>
                </a:lnTo>
                <a:lnTo>
                  <a:pt x="20" y="383"/>
                </a:lnTo>
                <a:lnTo>
                  <a:pt x="20" y="375"/>
                </a:lnTo>
                <a:lnTo>
                  <a:pt x="48" y="359"/>
                </a:lnTo>
                <a:lnTo>
                  <a:pt x="64" y="343"/>
                </a:lnTo>
                <a:lnTo>
                  <a:pt x="89" y="339"/>
                </a:lnTo>
                <a:lnTo>
                  <a:pt x="109" y="331"/>
                </a:lnTo>
                <a:lnTo>
                  <a:pt x="125" y="319"/>
                </a:lnTo>
                <a:lnTo>
                  <a:pt x="145" y="302"/>
                </a:lnTo>
                <a:lnTo>
                  <a:pt x="161" y="298"/>
                </a:lnTo>
                <a:lnTo>
                  <a:pt x="173" y="294"/>
                </a:lnTo>
                <a:lnTo>
                  <a:pt x="177" y="286"/>
                </a:lnTo>
                <a:lnTo>
                  <a:pt x="185" y="278"/>
                </a:lnTo>
                <a:lnTo>
                  <a:pt x="206" y="278"/>
                </a:lnTo>
                <a:lnTo>
                  <a:pt x="226" y="274"/>
                </a:lnTo>
                <a:lnTo>
                  <a:pt x="242" y="262"/>
                </a:lnTo>
                <a:lnTo>
                  <a:pt x="254" y="258"/>
                </a:lnTo>
                <a:lnTo>
                  <a:pt x="270" y="242"/>
                </a:lnTo>
                <a:lnTo>
                  <a:pt x="286" y="226"/>
                </a:lnTo>
                <a:lnTo>
                  <a:pt x="290" y="193"/>
                </a:lnTo>
                <a:lnTo>
                  <a:pt x="294" y="153"/>
                </a:lnTo>
                <a:lnTo>
                  <a:pt x="302" y="141"/>
                </a:lnTo>
                <a:lnTo>
                  <a:pt x="311" y="129"/>
                </a:lnTo>
                <a:lnTo>
                  <a:pt x="315" y="113"/>
                </a:lnTo>
                <a:lnTo>
                  <a:pt x="319" y="101"/>
                </a:lnTo>
                <a:lnTo>
                  <a:pt x="327" y="101"/>
                </a:lnTo>
                <a:lnTo>
                  <a:pt x="339" y="93"/>
                </a:lnTo>
                <a:lnTo>
                  <a:pt x="359" y="113"/>
                </a:lnTo>
                <a:lnTo>
                  <a:pt x="371" y="125"/>
                </a:lnTo>
                <a:lnTo>
                  <a:pt x="411" y="137"/>
                </a:lnTo>
                <a:lnTo>
                  <a:pt x="427" y="141"/>
                </a:lnTo>
                <a:lnTo>
                  <a:pt x="472" y="141"/>
                </a:lnTo>
                <a:lnTo>
                  <a:pt x="512" y="141"/>
                </a:lnTo>
                <a:lnTo>
                  <a:pt x="540" y="133"/>
                </a:lnTo>
                <a:lnTo>
                  <a:pt x="561" y="129"/>
                </a:lnTo>
                <a:lnTo>
                  <a:pt x="585" y="125"/>
                </a:lnTo>
                <a:lnTo>
                  <a:pt x="605" y="117"/>
                </a:lnTo>
                <a:lnTo>
                  <a:pt x="613" y="117"/>
                </a:lnTo>
                <a:lnTo>
                  <a:pt x="629" y="113"/>
                </a:lnTo>
                <a:lnTo>
                  <a:pt x="649" y="113"/>
                </a:lnTo>
                <a:lnTo>
                  <a:pt x="661" y="93"/>
                </a:lnTo>
                <a:lnTo>
                  <a:pt x="682" y="76"/>
                </a:lnTo>
                <a:lnTo>
                  <a:pt x="682" y="72"/>
                </a:lnTo>
                <a:lnTo>
                  <a:pt x="690" y="64"/>
                </a:lnTo>
                <a:lnTo>
                  <a:pt x="702" y="44"/>
                </a:lnTo>
                <a:lnTo>
                  <a:pt x="714" y="28"/>
                </a:lnTo>
                <a:lnTo>
                  <a:pt x="718" y="16"/>
                </a:lnTo>
                <a:lnTo>
                  <a:pt x="726" y="8"/>
                </a:lnTo>
                <a:lnTo>
                  <a:pt x="730" y="4"/>
                </a:lnTo>
                <a:lnTo>
                  <a:pt x="734" y="0"/>
                </a:lnTo>
                <a:lnTo>
                  <a:pt x="742" y="0"/>
                </a:lnTo>
                <a:lnTo>
                  <a:pt x="754" y="0"/>
                </a:lnTo>
                <a:lnTo>
                  <a:pt x="766" y="16"/>
                </a:lnTo>
                <a:lnTo>
                  <a:pt x="783" y="32"/>
                </a:lnTo>
                <a:lnTo>
                  <a:pt x="799" y="44"/>
                </a:lnTo>
                <a:lnTo>
                  <a:pt x="819" y="52"/>
                </a:lnTo>
                <a:lnTo>
                  <a:pt x="851" y="52"/>
                </a:lnTo>
                <a:lnTo>
                  <a:pt x="887" y="52"/>
                </a:lnTo>
                <a:lnTo>
                  <a:pt x="887" y="64"/>
                </a:lnTo>
                <a:lnTo>
                  <a:pt x="887" y="76"/>
                </a:lnTo>
                <a:lnTo>
                  <a:pt x="899" y="85"/>
                </a:lnTo>
                <a:lnTo>
                  <a:pt x="912" y="93"/>
                </a:lnTo>
                <a:lnTo>
                  <a:pt x="916" y="101"/>
                </a:lnTo>
                <a:lnTo>
                  <a:pt x="924" y="101"/>
                </a:lnTo>
                <a:lnTo>
                  <a:pt x="932" y="105"/>
                </a:lnTo>
                <a:lnTo>
                  <a:pt x="948" y="117"/>
                </a:lnTo>
                <a:lnTo>
                  <a:pt x="956" y="117"/>
                </a:lnTo>
                <a:lnTo>
                  <a:pt x="968" y="117"/>
                </a:lnTo>
                <a:lnTo>
                  <a:pt x="972" y="125"/>
                </a:lnTo>
                <a:lnTo>
                  <a:pt x="984" y="129"/>
                </a:lnTo>
                <a:lnTo>
                  <a:pt x="984" y="133"/>
                </a:lnTo>
                <a:lnTo>
                  <a:pt x="988" y="137"/>
                </a:lnTo>
                <a:lnTo>
                  <a:pt x="988" y="149"/>
                </a:lnTo>
                <a:lnTo>
                  <a:pt x="988" y="161"/>
                </a:lnTo>
                <a:lnTo>
                  <a:pt x="984" y="165"/>
                </a:lnTo>
                <a:lnTo>
                  <a:pt x="976" y="169"/>
                </a:lnTo>
                <a:lnTo>
                  <a:pt x="968" y="173"/>
                </a:lnTo>
                <a:lnTo>
                  <a:pt x="964" y="177"/>
                </a:lnTo>
                <a:lnTo>
                  <a:pt x="952" y="189"/>
                </a:lnTo>
                <a:lnTo>
                  <a:pt x="936" y="206"/>
                </a:lnTo>
                <a:lnTo>
                  <a:pt x="916" y="210"/>
                </a:lnTo>
                <a:lnTo>
                  <a:pt x="904" y="218"/>
                </a:lnTo>
                <a:lnTo>
                  <a:pt x="887" y="238"/>
                </a:lnTo>
                <a:lnTo>
                  <a:pt x="875" y="250"/>
                </a:lnTo>
                <a:lnTo>
                  <a:pt x="875" y="262"/>
                </a:lnTo>
                <a:lnTo>
                  <a:pt x="875" y="278"/>
                </a:lnTo>
                <a:lnTo>
                  <a:pt x="887" y="286"/>
                </a:lnTo>
                <a:lnTo>
                  <a:pt x="895" y="294"/>
                </a:lnTo>
                <a:lnTo>
                  <a:pt x="895" y="323"/>
                </a:lnTo>
                <a:lnTo>
                  <a:pt x="895" y="351"/>
                </a:lnTo>
                <a:lnTo>
                  <a:pt x="879" y="367"/>
                </a:lnTo>
                <a:lnTo>
                  <a:pt x="871" y="379"/>
                </a:lnTo>
                <a:lnTo>
                  <a:pt x="871" y="383"/>
                </a:lnTo>
                <a:lnTo>
                  <a:pt x="871" y="387"/>
                </a:lnTo>
                <a:lnTo>
                  <a:pt x="875" y="407"/>
                </a:lnTo>
                <a:lnTo>
                  <a:pt x="887" y="432"/>
                </a:lnTo>
                <a:lnTo>
                  <a:pt x="899" y="448"/>
                </a:lnTo>
                <a:lnTo>
                  <a:pt x="916" y="464"/>
                </a:lnTo>
                <a:lnTo>
                  <a:pt x="924" y="468"/>
                </a:lnTo>
                <a:lnTo>
                  <a:pt x="932" y="472"/>
                </a:lnTo>
                <a:lnTo>
                  <a:pt x="940" y="496"/>
                </a:lnTo>
                <a:lnTo>
                  <a:pt x="952" y="524"/>
                </a:lnTo>
                <a:lnTo>
                  <a:pt x="956" y="528"/>
                </a:lnTo>
                <a:lnTo>
                  <a:pt x="964" y="536"/>
                </a:lnTo>
                <a:lnTo>
                  <a:pt x="984" y="528"/>
                </a:lnTo>
                <a:lnTo>
                  <a:pt x="1049" y="512"/>
                </a:lnTo>
                <a:lnTo>
                  <a:pt x="1057" y="512"/>
                </a:lnTo>
                <a:lnTo>
                  <a:pt x="1069" y="512"/>
                </a:lnTo>
                <a:lnTo>
                  <a:pt x="1097" y="549"/>
                </a:lnTo>
                <a:lnTo>
                  <a:pt x="1154" y="629"/>
                </a:lnTo>
                <a:lnTo>
                  <a:pt x="1158" y="629"/>
                </a:lnTo>
                <a:lnTo>
                  <a:pt x="1162" y="633"/>
                </a:lnTo>
                <a:lnTo>
                  <a:pt x="1162" y="637"/>
                </a:lnTo>
                <a:lnTo>
                  <a:pt x="1166" y="649"/>
                </a:lnTo>
                <a:lnTo>
                  <a:pt x="1178" y="653"/>
                </a:lnTo>
                <a:lnTo>
                  <a:pt x="1190" y="666"/>
                </a:lnTo>
                <a:lnTo>
                  <a:pt x="1194" y="674"/>
                </a:lnTo>
                <a:lnTo>
                  <a:pt x="1198" y="686"/>
                </a:lnTo>
                <a:lnTo>
                  <a:pt x="1198" y="690"/>
                </a:lnTo>
                <a:lnTo>
                  <a:pt x="1194" y="690"/>
                </a:lnTo>
                <a:lnTo>
                  <a:pt x="1198" y="698"/>
                </a:lnTo>
                <a:lnTo>
                  <a:pt x="1206" y="706"/>
                </a:lnTo>
                <a:lnTo>
                  <a:pt x="1190" y="726"/>
                </a:lnTo>
                <a:lnTo>
                  <a:pt x="1170" y="750"/>
                </a:lnTo>
                <a:lnTo>
                  <a:pt x="1166" y="750"/>
                </a:lnTo>
                <a:lnTo>
                  <a:pt x="1162" y="750"/>
                </a:lnTo>
                <a:lnTo>
                  <a:pt x="1146" y="762"/>
                </a:lnTo>
                <a:lnTo>
                  <a:pt x="1129" y="783"/>
                </a:lnTo>
                <a:lnTo>
                  <a:pt x="1129" y="787"/>
                </a:lnTo>
                <a:lnTo>
                  <a:pt x="1133" y="791"/>
                </a:lnTo>
                <a:lnTo>
                  <a:pt x="1146" y="815"/>
                </a:lnTo>
                <a:lnTo>
                  <a:pt x="1154" y="843"/>
                </a:lnTo>
                <a:lnTo>
                  <a:pt x="1158" y="847"/>
                </a:lnTo>
                <a:lnTo>
                  <a:pt x="1158" y="859"/>
                </a:lnTo>
                <a:lnTo>
                  <a:pt x="1158" y="875"/>
                </a:lnTo>
                <a:lnTo>
                  <a:pt x="1154" y="879"/>
                </a:lnTo>
                <a:lnTo>
                  <a:pt x="1150" y="891"/>
                </a:lnTo>
                <a:lnTo>
                  <a:pt x="1146" y="908"/>
                </a:lnTo>
                <a:lnTo>
                  <a:pt x="1142" y="928"/>
                </a:lnTo>
                <a:lnTo>
                  <a:pt x="1133" y="932"/>
                </a:lnTo>
                <a:lnTo>
                  <a:pt x="1117" y="940"/>
                </a:lnTo>
                <a:lnTo>
                  <a:pt x="1113" y="944"/>
                </a:lnTo>
                <a:lnTo>
                  <a:pt x="1101" y="956"/>
                </a:lnTo>
                <a:lnTo>
                  <a:pt x="1101" y="960"/>
                </a:lnTo>
                <a:lnTo>
                  <a:pt x="1101" y="964"/>
                </a:lnTo>
                <a:lnTo>
                  <a:pt x="1105" y="976"/>
                </a:lnTo>
                <a:lnTo>
                  <a:pt x="1113" y="988"/>
                </a:lnTo>
                <a:lnTo>
                  <a:pt x="1146" y="988"/>
                </a:lnTo>
                <a:lnTo>
                  <a:pt x="1190" y="984"/>
                </a:lnTo>
                <a:lnTo>
                  <a:pt x="1194" y="988"/>
                </a:lnTo>
                <a:lnTo>
                  <a:pt x="1198" y="992"/>
                </a:lnTo>
                <a:lnTo>
                  <a:pt x="1206" y="1033"/>
                </a:lnTo>
                <a:lnTo>
                  <a:pt x="1210" y="1077"/>
                </a:lnTo>
                <a:lnTo>
                  <a:pt x="1158" y="1081"/>
                </a:lnTo>
                <a:lnTo>
                  <a:pt x="1101" y="1085"/>
                </a:lnTo>
                <a:lnTo>
                  <a:pt x="1057" y="1085"/>
                </a:lnTo>
                <a:lnTo>
                  <a:pt x="1012" y="1085"/>
                </a:lnTo>
                <a:lnTo>
                  <a:pt x="968" y="1085"/>
                </a:lnTo>
                <a:lnTo>
                  <a:pt x="924" y="1089"/>
                </a:lnTo>
                <a:lnTo>
                  <a:pt x="912" y="1093"/>
                </a:lnTo>
                <a:lnTo>
                  <a:pt x="899" y="1101"/>
                </a:lnTo>
                <a:lnTo>
                  <a:pt x="899" y="1109"/>
                </a:lnTo>
                <a:lnTo>
                  <a:pt x="887" y="1121"/>
                </a:lnTo>
                <a:lnTo>
                  <a:pt x="875" y="1129"/>
                </a:lnTo>
                <a:lnTo>
                  <a:pt x="875" y="1134"/>
                </a:lnTo>
                <a:lnTo>
                  <a:pt x="871" y="1142"/>
                </a:lnTo>
                <a:lnTo>
                  <a:pt x="851" y="1158"/>
                </a:lnTo>
                <a:lnTo>
                  <a:pt x="831" y="1170"/>
                </a:lnTo>
                <a:lnTo>
                  <a:pt x="827" y="1178"/>
                </a:lnTo>
                <a:lnTo>
                  <a:pt x="819" y="1186"/>
                </a:lnTo>
                <a:lnTo>
                  <a:pt x="811" y="1194"/>
                </a:lnTo>
                <a:lnTo>
                  <a:pt x="795" y="1194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35"/>
          <p:cNvSpPr>
            <a:spLocks/>
          </p:cNvSpPr>
          <p:nvPr/>
        </p:nvSpPr>
        <p:spPr bwMode="auto">
          <a:xfrm>
            <a:off x="5529747" y="3708062"/>
            <a:ext cx="928080" cy="744692"/>
          </a:xfrm>
          <a:custGeom>
            <a:avLst/>
            <a:gdLst>
              <a:gd name="T0" fmla="*/ 2147483647 w 997"/>
              <a:gd name="T1" fmla="*/ 2147483647 h 948"/>
              <a:gd name="T2" fmla="*/ 2147483647 w 997"/>
              <a:gd name="T3" fmla="*/ 2147483647 h 948"/>
              <a:gd name="T4" fmla="*/ 2147483647 w 997"/>
              <a:gd name="T5" fmla="*/ 2147483647 h 948"/>
              <a:gd name="T6" fmla="*/ 2147483647 w 997"/>
              <a:gd name="T7" fmla="*/ 2147483647 h 948"/>
              <a:gd name="T8" fmla="*/ 2147483647 w 997"/>
              <a:gd name="T9" fmla="*/ 2147483647 h 948"/>
              <a:gd name="T10" fmla="*/ 2147483647 w 997"/>
              <a:gd name="T11" fmla="*/ 2147483647 h 948"/>
              <a:gd name="T12" fmla="*/ 2147483647 w 997"/>
              <a:gd name="T13" fmla="*/ 2147483647 h 948"/>
              <a:gd name="T14" fmla="*/ 2147483647 w 997"/>
              <a:gd name="T15" fmla="*/ 2147483647 h 948"/>
              <a:gd name="T16" fmla="*/ 2147483647 w 997"/>
              <a:gd name="T17" fmla="*/ 2147483647 h 948"/>
              <a:gd name="T18" fmla="*/ 2147483647 w 997"/>
              <a:gd name="T19" fmla="*/ 2147483647 h 948"/>
              <a:gd name="T20" fmla="*/ 2147483647 w 997"/>
              <a:gd name="T21" fmla="*/ 2147483647 h 948"/>
              <a:gd name="T22" fmla="*/ 0 w 997"/>
              <a:gd name="T23" fmla="*/ 2147483647 h 948"/>
              <a:gd name="T24" fmla="*/ 2147483647 w 997"/>
              <a:gd name="T25" fmla="*/ 2147483647 h 948"/>
              <a:gd name="T26" fmla="*/ 2147483647 w 997"/>
              <a:gd name="T27" fmla="*/ 2147483647 h 948"/>
              <a:gd name="T28" fmla="*/ 2147483647 w 997"/>
              <a:gd name="T29" fmla="*/ 2147483647 h 948"/>
              <a:gd name="T30" fmla="*/ 2147483647 w 997"/>
              <a:gd name="T31" fmla="*/ 2147483647 h 948"/>
              <a:gd name="T32" fmla="*/ 2147483647 w 997"/>
              <a:gd name="T33" fmla="*/ 2147483647 h 948"/>
              <a:gd name="T34" fmla="*/ 2147483647 w 997"/>
              <a:gd name="T35" fmla="*/ 2147483647 h 948"/>
              <a:gd name="T36" fmla="*/ 2147483647 w 997"/>
              <a:gd name="T37" fmla="*/ 2147483647 h 948"/>
              <a:gd name="T38" fmla="*/ 2147483647 w 997"/>
              <a:gd name="T39" fmla="*/ 2147483647 h 948"/>
              <a:gd name="T40" fmla="*/ 2147483647 w 997"/>
              <a:gd name="T41" fmla="*/ 2147483647 h 948"/>
              <a:gd name="T42" fmla="*/ 2147483647 w 997"/>
              <a:gd name="T43" fmla="*/ 2147483647 h 948"/>
              <a:gd name="T44" fmla="*/ 2147483647 w 997"/>
              <a:gd name="T45" fmla="*/ 2147483647 h 948"/>
              <a:gd name="T46" fmla="*/ 2147483647 w 997"/>
              <a:gd name="T47" fmla="*/ 2147483647 h 948"/>
              <a:gd name="T48" fmla="*/ 2147483647 w 997"/>
              <a:gd name="T49" fmla="*/ 2147483647 h 948"/>
              <a:gd name="T50" fmla="*/ 2147483647 w 997"/>
              <a:gd name="T51" fmla="*/ 2147483647 h 948"/>
              <a:gd name="T52" fmla="*/ 2147483647 w 997"/>
              <a:gd name="T53" fmla="*/ 2147483647 h 948"/>
              <a:gd name="T54" fmla="*/ 2147483647 w 997"/>
              <a:gd name="T55" fmla="*/ 2147483647 h 948"/>
              <a:gd name="T56" fmla="*/ 2147483647 w 997"/>
              <a:gd name="T57" fmla="*/ 0 h 948"/>
              <a:gd name="T58" fmla="*/ 2147483647 w 997"/>
              <a:gd name="T59" fmla="*/ 2147483647 h 948"/>
              <a:gd name="T60" fmla="*/ 2147483647 w 997"/>
              <a:gd name="T61" fmla="*/ 2147483647 h 948"/>
              <a:gd name="T62" fmla="*/ 2147483647 w 997"/>
              <a:gd name="T63" fmla="*/ 2147483647 h 948"/>
              <a:gd name="T64" fmla="*/ 2147483647 w 997"/>
              <a:gd name="T65" fmla="*/ 2147483647 h 948"/>
              <a:gd name="T66" fmla="*/ 2147483647 w 997"/>
              <a:gd name="T67" fmla="*/ 2147483647 h 948"/>
              <a:gd name="T68" fmla="*/ 2147483647 w 997"/>
              <a:gd name="T69" fmla="*/ 2147483647 h 948"/>
              <a:gd name="T70" fmla="*/ 2147483647 w 997"/>
              <a:gd name="T71" fmla="*/ 2147483647 h 948"/>
              <a:gd name="T72" fmla="*/ 2147483647 w 997"/>
              <a:gd name="T73" fmla="*/ 2147483647 h 948"/>
              <a:gd name="T74" fmla="*/ 2147483647 w 997"/>
              <a:gd name="T75" fmla="*/ 2147483647 h 948"/>
              <a:gd name="T76" fmla="*/ 2147483647 w 997"/>
              <a:gd name="T77" fmla="*/ 2147483647 h 948"/>
              <a:gd name="T78" fmla="*/ 2147483647 w 997"/>
              <a:gd name="T79" fmla="*/ 2147483647 h 948"/>
              <a:gd name="T80" fmla="*/ 2147483647 w 997"/>
              <a:gd name="T81" fmla="*/ 2147483647 h 948"/>
              <a:gd name="T82" fmla="*/ 2147483647 w 997"/>
              <a:gd name="T83" fmla="*/ 2147483647 h 948"/>
              <a:gd name="T84" fmla="*/ 2147483647 w 997"/>
              <a:gd name="T85" fmla="*/ 2147483647 h 948"/>
              <a:gd name="T86" fmla="*/ 2147483647 w 997"/>
              <a:gd name="T87" fmla="*/ 2147483647 h 948"/>
              <a:gd name="T88" fmla="*/ 2147483647 w 997"/>
              <a:gd name="T89" fmla="*/ 2147483647 h 948"/>
              <a:gd name="T90" fmla="*/ 2147483647 w 997"/>
              <a:gd name="T91" fmla="*/ 2147483647 h 948"/>
              <a:gd name="T92" fmla="*/ 2147483647 w 997"/>
              <a:gd name="T93" fmla="*/ 2147483647 h 948"/>
              <a:gd name="T94" fmla="*/ 2147483647 w 997"/>
              <a:gd name="T95" fmla="*/ 2147483647 h 948"/>
              <a:gd name="T96" fmla="*/ 2147483647 w 997"/>
              <a:gd name="T97" fmla="*/ 2147483647 h 948"/>
              <a:gd name="T98" fmla="*/ 2147483647 w 997"/>
              <a:gd name="T99" fmla="*/ 2147483647 h 948"/>
              <a:gd name="T100" fmla="*/ 2147483647 w 997"/>
              <a:gd name="T101" fmla="*/ 2147483647 h 948"/>
              <a:gd name="T102" fmla="*/ 2147483647 w 997"/>
              <a:gd name="T103" fmla="*/ 2147483647 h 948"/>
              <a:gd name="T104" fmla="*/ 2147483647 w 997"/>
              <a:gd name="T105" fmla="*/ 2147483647 h 948"/>
              <a:gd name="T106" fmla="*/ 2147483647 w 997"/>
              <a:gd name="T107" fmla="*/ 2147483647 h 948"/>
              <a:gd name="T108" fmla="*/ 2147483647 w 997"/>
              <a:gd name="T109" fmla="*/ 2147483647 h 948"/>
              <a:gd name="T110" fmla="*/ 2147483647 w 997"/>
              <a:gd name="T111" fmla="*/ 2147483647 h 948"/>
              <a:gd name="T112" fmla="*/ 2147483647 w 997"/>
              <a:gd name="T113" fmla="*/ 2147483647 h 948"/>
              <a:gd name="T114" fmla="*/ 2147483647 w 997"/>
              <a:gd name="T115" fmla="*/ 2147483647 h 948"/>
              <a:gd name="T116" fmla="*/ 2147483647 w 997"/>
              <a:gd name="T117" fmla="*/ 2147483647 h 948"/>
              <a:gd name="T118" fmla="*/ 2147483647 w 997"/>
              <a:gd name="T119" fmla="*/ 2147483647 h 948"/>
              <a:gd name="T120" fmla="*/ 2147483647 w 997"/>
              <a:gd name="T121" fmla="*/ 2147483647 h 94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7"/>
              <a:gd name="T184" fmla="*/ 0 h 948"/>
              <a:gd name="T185" fmla="*/ 997 w 997"/>
              <a:gd name="T186" fmla="*/ 948 h 94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7" h="948">
                <a:moveTo>
                  <a:pt x="505" y="948"/>
                </a:moveTo>
                <a:lnTo>
                  <a:pt x="505" y="923"/>
                </a:lnTo>
                <a:lnTo>
                  <a:pt x="501" y="907"/>
                </a:lnTo>
                <a:lnTo>
                  <a:pt x="493" y="891"/>
                </a:lnTo>
                <a:lnTo>
                  <a:pt x="489" y="879"/>
                </a:lnTo>
                <a:lnTo>
                  <a:pt x="464" y="879"/>
                </a:lnTo>
                <a:lnTo>
                  <a:pt x="436" y="879"/>
                </a:lnTo>
                <a:lnTo>
                  <a:pt x="432" y="883"/>
                </a:lnTo>
                <a:lnTo>
                  <a:pt x="420" y="883"/>
                </a:lnTo>
                <a:lnTo>
                  <a:pt x="412" y="879"/>
                </a:lnTo>
                <a:lnTo>
                  <a:pt x="408" y="875"/>
                </a:lnTo>
                <a:lnTo>
                  <a:pt x="400" y="871"/>
                </a:lnTo>
                <a:lnTo>
                  <a:pt x="388" y="863"/>
                </a:lnTo>
                <a:lnTo>
                  <a:pt x="380" y="863"/>
                </a:lnTo>
                <a:lnTo>
                  <a:pt x="376" y="851"/>
                </a:lnTo>
                <a:lnTo>
                  <a:pt x="376" y="839"/>
                </a:lnTo>
                <a:lnTo>
                  <a:pt x="376" y="823"/>
                </a:lnTo>
                <a:lnTo>
                  <a:pt x="368" y="819"/>
                </a:lnTo>
                <a:lnTo>
                  <a:pt x="355" y="819"/>
                </a:lnTo>
                <a:lnTo>
                  <a:pt x="347" y="806"/>
                </a:lnTo>
                <a:lnTo>
                  <a:pt x="335" y="798"/>
                </a:lnTo>
                <a:lnTo>
                  <a:pt x="311" y="790"/>
                </a:lnTo>
                <a:lnTo>
                  <a:pt x="295" y="778"/>
                </a:lnTo>
                <a:lnTo>
                  <a:pt x="291" y="770"/>
                </a:lnTo>
                <a:lnTo>
                  <a:pt x="287" y="758"/>
                </a:lnTo>
                <a:lnTo>
                  <a:pt x="271" y="750"/>
                </a:lnTo>
                <a:lnTo>
                  <a:pt x="263" y="742"/>
                </a:lnTo>
                <a:lnTo>
                  <a:pt x="255" y="734"/>
                </a:lnTo>
                <a:lnTo>
                  <a:pt x="242" y="718"/>
                </a:lnTo>
                <a:lnTo>
                  <a:pt x="226" y="706"/>
                </a:lnTo>
                <a:lnTo>
                  <a:pt x="206" y="693"/>
                </a:lnTo>
                <a:lnTo>
                  <a:pt x="202" y="681"/>
                </a:lnTo>
                <a:lnTo>
                  <a:pt x="194" y="673"/>
                </a:lnTo>
                <a:lnTo>
                  <a:pt x="182" y="669"/>
                </a:lnTo>
                <a:lnTo>
                  <a:pt x="174" y="665"/>
                </a:lnTo>
                <a:lnTo>
                  <a:pt x="154" y="637"/>
                </a:lnTo>
                <a:lnTo>
                  <a:pt x="138" y="617"/>
                </a:lnTo>
                <a:lnTo>
                  <a:pt x="129" y="605"/>
                </a:lnTo>
                <a:lnTo>
                  <a:pt x="129" y="593"/>
                </a:lnTo>
                <a:lnTo>
                  <a:pt x="117" y="581"/>
                </a:lnTo>
                <a:lnTo>
                  <a:pt x="101" y="560"/>
                </a:lnTo>
                <a:lnTo>
                  <a:pt x="85" y="556"/>
                </a:lnTo>
                <a:lnTo>
                  <a:pt x="41" y="544"/>
                </a:lnTo>
                <a:lnTo>
                  <a:pt x="17" y="532"/>
                </a:lnTo>
                <a:lnTo>
                  <a:pt x="0" y="520"/>
                </a:lnTo>
                <a:lnTo>
                  <a:pt x="0" y="488"/>
                </a:lnTo>
                <a:lnTo>
                  <a:pt x="0" y="459"/>
                </a:lnTo>
                <a:lnTo>
                  <a:pt x="0" y="451"/>
                </a:lnTo>
                <a:lnTo>
                  <a:pt x="0" y="435"/>
                </a:lnTo>
                <a:lnTo>
                  <a:pt x="13" y="427"/>
                </a:lnTo>
                <a:lnTo>
                  <a:pt x="25" y="419"/>
                </a:lnTo>
                <a:lnTo>
                  <a:pt x="61" y="419"/>
                </a:lnTo>
                <a:lnTo>
                  <a:pt x="93" y="419"/>
                </a:lnTo>
                <a:lnTo>
                  <a:pt x="105" y="399"/>
                </a:lnTo>
                <a:lnTo>
                  <a:pt x="117" y="387"/>
                </a:lnTo>
                <a:lnTo>
                  <a:pt x="121" y="363"/>
                </a:lnTo>
                <a:lnTo>
                  <a:pt x="125" y="347"/>
                </a:lnTo>
                <a:lnTo>
                  <a:pt x="129" y="342"/>
                </a:lnTo>
                <a:lnTo>
                  <a:pt x="138" y="334"/>
                </a:lnTo>
                <a:lnTo>
                  <a:pt x="166" y="326"/>
                </a:lnTo>
                <a:lnTo>
                  <a:pt x="198" y="314"/>
                </a:lnTo>
                <a:lnTo>
                  <a:pt x="198" y="310"/>
                </a:lnTo>
                <a:lnTo>
                  <a:pt x="202" y="302"/>
                </a:lnTo>
                <a:lnTo>
                  <a:pt x="206" y="290"/>
                </a:lnTo>
                <a:lnTo>
                  <a:pt x="210" y="278"/>
                </a:lnTo>
                <a:lnTo>
                  <a:pt x="210" y="270"/>
                </a:lnTo>
                <a:lnTo>
                  <a:pt x="214" y="258"/>
                </a:lnTo>
                <a:lnTo>
                  <a:pt x="210" y="234"/>
                </a:lnTo>
                <a:lnTo>
                  <a:pt x="198" y="165"/>
                </a:lnTo>
                <a:lnTo>
                  <a:pt x="194" y="165"/>
                </a:lnTo>
                <a:lnTo>
                  <a:pt x="194" y="149"/>
                </a:lnTo>
                <a:lnTo>
                  <a:pt x="198" y="141"/>
                </a:lnTo>
                <a:lnTo>
                  <a:pt x="202" y="133"/>
                </a:lnTo>
                <a:lnTo>
                  <a:pt x="210" y="125"/>
                </a:lnTo>
                <a:lnTo>
                  <a:pt x="218" y="125"/>
                </a:lnTo>
                <a:lnTo>
                  <a:pt x="230" y="121"/>
                </a:lnTo>
                <a:lnTo>
                  <a:pt x="230" y="117"/>
                </a:lnTo>
                <a:lnTo>
                  <a:pt x="234" y="108"/>
                </a:lnTo>
                <a:lnTo>
                  <a:pt x="238" y="96"/>
                </a:lnTo>
                <a:lnTo>
                  <a:pt x="238" y="84"/>
                </a:lnTo>
                <a:lnTo>
                  <a:pt x="246" y="84"/>
                </a:lnTo>
                <a:lnTo>
                  <a:pt x="255" y="80"/>
                </a:lnTo>
                <a:lnTo>
                  <a:pt x="279" y="80"/>
                </a:lnTo>
                <a:lnTo>
                  <a:pt x="307" y="80"/>
                </a:lnTo>
                <a:lnTo>
                  <a:pt x="311" y="80"/>
                </a:lnTo>
                <a:lnTo>
                  <a:pt x="311" y="84"/>
                </a:lnTo>
                <a:lnTo>
                  <a:pt x="327" y="96"/>
                </a:lnTo>
                <a:lnTo>
                  <a:pt x="339" y="104"/>
                </a:lnTo>
                <a:lnTo>
                  <a:pt x="343" y="108"/>
                </a:lnTo>
                <a:lnTo>
                  <a:pt x="343" y="117"/>
                </a:lnTo>
                <a:lnTo>
                  <a:pt x="368" y="133"/>
                </a:lnTo>
                <a:lnTo>
                  <a:pt x="388" y="149"/>
                </a:lnTo>
                <a:lnTo>
                  <a:pt x="400" y="141"/>
                </a:lnTo>
                <a:lnTo>
                  <a:pt x="412" y="137"/>
                </a:lnTo>
                <a:lnTo>
                  <a:pt x="420" y="129"/>
                </a:lnTo>
                <a:lnTo>
                  <a:pt x="424" y="117"/>
                </a:lnTo>
                <a:lnTo>
                  <a:pt x="432" y="117"/>
                </a:lnTo>
                <a:lnTo>
                  <a:pt x="436" y="117"/>
                </a:lnTo>
                <a:lnTo>
                  <a:pt x="440" y="104"/>
                </a:lnTo>
                <a:lnTo>
                  <a:pt x="448" y="100"/>
                </a:lnTo>
                <a:lnTo>
                  <a:pt x="460" y="92"/>
                </a:lnTo>
                <a:lnTo>
                  <a:pt x="472" y="84"/>
                </a:lnTo>
                <a:lnTo>
                  <a:pt x="489" y="80"/>
                </a:lnTo>
                <a:lnTo>
                  <a:pt x="501" y="76"/>
                </a:lnTo>
                <a:lnTo>
                  <a:pt x="505" y="64"/>
                </a:lnTo>
                <a:lnTo>
                  <a:pt x="545" y="44"/>
                </a:lnTo>
                <a:lnTo>
                  <a:pt x="565" y="40"/>
                </a:lnTo>
                <a:lnTo>
                  <a:pt x="589" y="36"/>
                </a:lnTo>
                <a:lnTo>
                  <a:pt x="601" y="36"/>
                </a:lnTo>
                <a:lnTo>
                  <a:pt x="614" y="36"/>
                </a:lnTo>
                <a:lnTo>
                  <a:pt x="626" y="36"/>
                </a:lnTo>
                <a:lnTo>
                  <a:pt x="634" y="32"/>
                </a:lnTo>
                <a:lnTo>
                  <a:pt x="642" y="16"/>
                </a:lnTo>
                <a:lnTo>
                  <a:pt x="646" y="0"/>
                </a:lnTo>
                <a:lnTo>
                  <a:pt x="686" y="0"/>
                </a:lnTo>
                <a:lnTo>
                  <a:pt x="727" y="0"/>
                </a:lnTo>
                <a:lnTo>
                  <a:pt x="759" y="12"/>
                </a:lnTo>
                <a:lnTo>
                  <a:pt x="787" y="24"/>
                </a:lnTo>
                <a:lnTo>
                  <a:pt x="835" y="32"/>
                </a:lnTo>
                <a:lnTo>
                  <a:pt x="864" y="36"/>
                </a:lnTo>
                <a:lnTo>
                  <a:pt x="876" y="36"/>
                </a:lnTo>
                <a:lnTo>
                  <a:pt x="892" y="36"/>
                </a:lnTo>
                <a:lnTo>
                  <a:pt x="920" y="32"/>
                </a:lnTo>
                <a:lnTo>
                  <a:pt x="944" y="24"/>
                </a:lnTo>
                <a:lnTo>
                  <a:pt x="948" y="24"/>
                </a:lnTo>
                <a:lnTo>
                  <a:pt x="956" y="24"/>
                </a:lnTo>
                <a:lnTo>
                  <a:pt x="973" y="40"/>
                </a:lnTo>
                <a:lnTo>
                  <a:pt x="977" y="48"/>
                </a:lnTo>
                <a:lnTo>
                  <a:pt x="981" y="56"/>
                </a:lnTo>
                <a:lnTo>
                  <a:pt x="989" y="64"/>
                </a:lnTo>
                <a:lnTo>
                  <a:pt x="993" y="72"/>
                </a:lnTo>
                <a:lnTo>
                  <a:pt x="993" y="76"/>
                </a:lnTo>
                <a:lnTo>
                  <a:pt x="993" y="84"/>
                </a:lnTo>
                <a:lnTo>
                  <a:pt x="997" y="125"/>
                </a:lnTo>
                <a:lnTo>
                  <a:pt x="997" y="165"/>
                </a:lnTo>
                <a:lnTo>
                  <a:pt x="997" y="205"/>
                </a:lnTo>
                <a:lnTo>
                  <a:pt x="997" y="246"/>
                </a:lnTo>
                <a:lnTo>
                  <a:pt x="997" y="250"/>
                </a:lnTo>
                <a:lnTo>
                  <a:pt x="993" y="258"/>
                </a:lnTo>
                <a:lnTo>
                  <a:pt x="981" y="258"/>
                </a:lnTo>
                <a:lnTo>
                  <a:pt x="973" y="258"/>
                </a:lnTo>
                <a:lnTo>
                  <a:pt x="965" y="254"/>
                </a:lnTo>
                <a:lnTo>
                  <a:pt x="948" y="250"/>
                </a:lnTo>
                <a:lnTo>
                  <a:pt x="944" y="246"/>
                </a:lnTo>
                <a:lnTo>
                  <a:pt x="940" y="242"/>
                </a:lnTo>
                <a:lnTo>
                  <a:pt x="940" y="234"/>
                </a:lnTo>
                <a:lnTo>
                  <a:pt x="936" y="217"/>
                </a:lnTo>
                <a:lnTo>
                  <a:pt x="932" y="209"/>
                </a:lnTo>
                <a:lnTo>
                  <a:pt x="916" y="185"/>
                </a:lnTo>
                <a:lnTo>
                  <a:pt x="912" y="181"/>
                </a:lnTo>
                <a:lnTo>
                  <a:pt x="904" y="177"/>
                </a:lnTo>
                <a:lnTo>
                  <a:pt x="900" y="177"/>
                </a:lnTo>
                <a:lnTo>
                  <a:pt x="888" y="177"/>
                </a:lnTo>
                <a:lnTo>
                  <a:pt x="876" y="193"/>
                </a:lnTo>
                <a:lnTo>
                  <a:pt x="868" y="197"/>
                </a:lnTo>
                <a:lnTo>
                  <a:pt x="864" y="213"/>
                </a:lnTo>
                <a:lnTo>
                  <a:pt x="860" y="234"/>
                </a:lnTo>
                <a:lnTo>
                  <a:pt x="856" y="242"/>
                </a:lnTo>
                <a:lnTo>
                  <a:pt x="852" y="246"/>
                </a:lnTo>
                <a:lnTo>
                  <a:pt x="852" y="270"/>
                </a:lnTo>
                <a:lnTo>
                  <a:pt x="852" y="302"/>
                </a:lnTo>
                <a:lnTo>
                  <a:pt x="856" y="326"/>
                </a:lnTo>
                <a:lnTo>
                  <a:pt x="860" y="347"/>
                </a:lnTo>
                <a:lnTo>
                  <a:pt x="868" y="363"/>
                </a:lnTo>
                <a:lnTo>
                  <a:pt x="876" y="383"/>
                </a:lnTo>
                <a:lnTo>
                  <a:pt x="884" y="387"/>
                </a:lnTo>
                <a:lnTo>
                  <a:pt x="884" y="399"/>
                </a:lnTo>
                <a:lnTo>
                  <a:pt x="884" y="415"/>
                </a:lnTo>
                <a:lnTo>
                  <a:pt x="868" y="423"/>
                </a:lnTo>
                <a:lnTo>
                  <a:pt x="856" y="435"/>
                </a:lnTo>
                <a:lnTo>
                  <a:pt x="852" y="435"/>
                </a:lnTo>
                <a:lnTo>
                  <a:pt x="840" y="435"/>
                </a:lnTo>
                <a:lnTo>
                  <a:pt x="835" y="427"/>
                </a:lnTo>
                <a:lnTo>
                  <a:pt x="831" y="419"/>
                </a:lnTo>
                <a:lnTo>
                  <a:pt x="819" y="419"/>
                </a:lnTo>
                <a:lnTo>
                  <a:pt x="803" y="423"/>
                </a:lnTo>
                <a:lnTo>
                  <a:pt x="799" y="435"/>
                </a:lnTo>
                <a:lnTo>
                  <a:pt x="791" y="439"/>
                </a:lnTo>
                <a:lnTo>
                  <a:pt x="787" y="451"/>
                </a:lnTo>
                <a:lnTo>
                  <a:pt x="783" y="464"/>
                </a:lnTo>
                <a:lnTo>
                  <a:pt x="791" y="520"/>
                </a:lnTo>
                <a:lnTo>
                  <a:pt x="795" y="556"/>
                </a:lnTo>
                <a:lnTo>
                  <a:pt x="799" y="560"/>
                </a:lnTo>
                <a:lnTo>
                  <a:pt x="803" y="560"/>
                </a:lnTo>
                <a:lnTo>
                  <a:pt x="803" y="576"/>
                </a:lnTo>
                <a:lnTo>
                  <a:pt x="807" y="585"/>
                </a:lnTo>
                <a:lnTo>
                  <a:pt x="807" y="589"/>
                </a:lnTo>
                <a:lnTo>
                  <a:pt x="811" y="593"/>
                </a:lnTo>
                <a:lnTo>
                  <a:pt x="819" y="593"/>
                </a:lnTo>
                <a:lnTo>
                  <a:pt x="827" y="597"/>
                </a:lnTo>
                <a:lnTo>
                  <a:pt x="827" y="601"/>
                </a:lnTo>
                <a:lnTo>
                  <a:pt x="831" y="609"/>
                </a:lnTo>
                <a:lnTo>
                  <a:pt x="848" y="629"/>
                </a:lnTo>
                <a:lnTo>
                  <a:pt x="864" y="653"/>
                </a:lnTo>
                <a:lnTo>
                  <a:pt x="872" y="657"/>
                </a:lnTo>
                <a:lnTo>
                  <a:pt x="884" y="665"/>
                </a:lnTo>
                <a:lnTo>
                  <a:pt x="888" y="673"/>
                </a:lnTo>
                <a:lnTo>
                  <a:pt x="892" y="681"/>
                </a:lnTo>
                <a:lnTo>
                  <a:pt x="904" y="681"/>
                </a:lnTo>
                <a:lnTo>
                  <a:pt x="912" y="689"/>
                </a:lnTo>
                <a:lnTo>
                  <a:pt x="916" y="698"/>
                </a:lnTo>
                <a:lnTo>
                  <a:pt x="924" y="702"/>
                </a:lnTo>
                <a:lnTo>
                  <a:pt x="924" y="706"/>
                </a:lnTo>
                <a:lnTo>
                  <a:pt x="920" y="710"/>
                </a:lnTo>
                <a:lnTo>
                  <a:pt x="904" y="710"/>
                </a:lnTo>
                <a:lnTo>
                  <a:pt x="876" y="710"/>
                </a:lnTo>
                <a:lnTo>
                  <a:pt x="872" y="706"/>
                </a:lnTo>
                <a:lnTo>
                  <a:pt x="864" y="698"/>
                </a:lnTo>
                <a:lnTo>
                  <a:pt x="860" y="698"/>
                </a:lnTo>
                <a:lnTo>
                  <a:pt x="856" y="693"/>
                </a:lnTo>
                <a:lnTo>
                  <a:pt x="819" y="693"/>
                </a:lnTo>
                <a:lnTo>
                  <a:pt x="783" y="693"/>
                </a:lnTo>
                <a:lnTo>
                  <a:pt x="759" y="698"/>
                </a:lnTo>
                <a:lnTo>
                  <a:pt x="751" y="702"/>
                </a:lnTo>
                <a:lnTo>
                  <a:pt x="751" y="730"/>
                </a:lnTo>
                <a:lnTo>
                  <a:pt x="747" y="742"/>
                </a:lnTo>
                <a:lnTo>
                  <a:pt x="747" y="758"/>
                </a:lnTo>
                <a:lnTo>
                  <a:pt x="747" y="778"/>
                </a:lnTo>
                <a:lnTo>
                  <a:pt x="751" y="790"/>
                </a:lnTo>
                <a:lnTo>
                  <a:pt x="751" y="802"/>
                </a:lnTo>
                <a:lnTo>
                  <a:pt x="747" y="806"/>
                </a:lnTo>
                <a:lnTo>
                  <a:pt x="743" y="810"/>
                </a:lnTo>
                <a:lnTo>
                  <a:pt x="739" y="823"/>
                </a:lnTo>
                <a:lnTo>
                  <a:pt x="735" y="831"/>
                </a:lnTo>
                <a:lnTo>
                  <a:pt x="727" y="831"/>
                </a:lnTo>
                <a:lnTo>
                  <a:pt x="718" y="831"/>
                </a:lnTo>
                <a:lnTo>
                  <a:pt x="714" y="823"/>
                </a:lnTo>
                <a:lnTo>
                  <a:pt x="706" y="806"/>
                </a:lnTo>
                <a:lnTo>
                  <a:pt x="690" y="806"/>
                </a:lnTo>
                <a:lnTo>
                  <a:pt x="678" y="806"/>
                </a:lnTo>
                <a:lnTo>
                  <a:pt x="670" y="806"/>
                </a:lnTo>
                <a:lnTo>
                  <a:pt x="662" y="806"/>
                </a:lnTo>
                <a:lnTo>
                  <a:pt x="654" y="806"/>
                </a:lnTo>
                <a:lnTo>
                  <a:pt x="634" y="819"/>
                </a:lnTo>
                <a:lnTo>
                  <a:pt x="610" y="827"/>
                </a:lnTo>
                <a:lnTo>
                  <a:pt x="601" y="843"/>
                </a:lnTo>
                <a:lnTo>
                  <a:pt x="593" y="851"/>
                </a:lnTo>
                <a:lnTo>
                  <a:pt x="593" y="883"/>
                </a:lnTo>
                <a:lnTo>
                  <a:pt x="589" y="911"/>
                </a:lnTo>
                <a:lnTo>
                  <a:pt x="581" y="915"/>
                </a:lnTo>
                <a:lnTo>
                  <a:pt x="573" y="919"/>
                </a:lnTo>
                <a:lnTo>
                  <a:pt x="573" y="927"/>
                </a:lnTo>
                <a:lnTo>
                  <a:pt x="569" y="940"/>
                </a:lnTo>
                <a:lnTo>
                  <a:pt x="557" y="940"/>
                </a:lnTo>
                <a:lnTo>
                  <a:pt x="553" y="940"/>
                </a:lnTo>
                <a:lnTo>
                  <a:pt x="529" y="948"/>
                </a:lnTo>
                <a:lnTo>
                  <a:pt x="505" y="948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Freeform 36"/>
          <p:cNvSpPr>
            <a:spLocks/>
          </p:cNvSpPr>
          <p:nvPr/>
        </p:nvSpPr>
        <p:spPr bwMode="auto">
          <a:xfrm>
            <a:off x="7560026" y="3226369"/>
            <a:ext cx="696471" cy="947662"/>
          </a:xfrm>
          <a:custGeom>
            <a:avLst/>
            <a:gdLst>
              <a:gd name="T0" fmla="*/ 383392363 w 750"/>
              <a:gd name="T1" fmla="*/ 901830837 h 1207"/>
              <a:gd name="T2" fmla="*/ 360839930 w 750"/>
              <a:gd name="T3" fmla="*/ 880539911 h 1207"/>
              <a:gd name="T4" fmla="*/ 321372949 w 750"/>
              <a:gd name="T5" fmla="*/ 856206553 h 1207"/>
              <a:gd name="T6" fmla="*/ 292376708 w 750"/>
              <a:gd name="T7" fmla="*/ 834915628 h 1207"/>
              <a:gd name="T8" fmla="*/ 279489988 w 750"/>
              <a:gd name="T9" fmla="*/ 812864312 h 1207"/>
              <a:gd name="T10" fmla="*/ 249688720 w 750"/>
              <a:gd name="T11" fmla="*/ 797656508 h 1207"/>
              <a:gd name="T12" fmla="*/ 159478036 w 750"/>
              <a:gd name="T13" fmla="*/ 788531826 h 1207"/>
              <a:gd name="T14" fmla="*/ 120011952 w 750"/>
              <a:gd name="T15" fmla="*/ 761156907 h 1207"/>
              <a:gd name="T16" fmla="*/ 78128066 w 750"/>
              <a:gd name="T17" fmla="*/ 742907542 h 1207"/>
              <a:gd name="T18" fmla="*/ 54770592 w 750"/>
              <a:gd name="T19" fmla="*/ 723897787 h 1207"/>
              <a:gd name="T20" fmla="*/ 48326783 w 750"/>
              <a:gd name="T21" fmla="*/ 684357497 h 1207"/>
              <a:gd name="T22" fmla="*/ 41882975 w 750"/>
              <a:gd name="T23" fmla="*/ 622765019 h 1207"/>
              <a:gd name="T24" fmla="*/ 51548688 w 750"/>
              <a:gd name="T25" fmla="*/ 542923177 h 1207"/>
              <a:gd name="T26" fmla="*/ 41882975 w 750"/>
              <a:gd name="T27" fmla="*/ 460040646 h 1207"/>
              <a:gd name="T28" fmla="*/ 16108631 w 750"/>
              <a:gd name="T29" fmla="*/ 420499375 h 1207"/>
              <a:gd name="T30" fmla="*/ 0 w 750"/>
              <a:gd name="T31" fmla="*/ 384000645 h 1207"/>
              <a:gd name="T32" fmla="*/ 22552440 w 750"/>
              <a:gd name="T33" fmla="*/ 334574411 h 1207"/>
              <a:gd name="T34" fmla="*/ 57992496 w 750"/>
              <a:gd name="T35" fmla="*/ 272982805 h 1207"/>
              <a:gd name="T36" fmla="*/ 68463250 w 750"/>
              <a:gd name="T37" fmla="*/ 206067541 h 1207"/>
              <a:gd name="T38" fmla="*/ 132898672 w 750"/>
              <a:gd name="T39" fmla="*/ 193140908 h 1207"/>
              <a:gd name="T40" fmla="*/ 149007296 w 750"/>
              <a:gd name="T41" fmla="*/ 153599746 h 1207"/>
              <a:gd name="T42" fmla="*/ 178809462 w 750"/>
              <a:gd name="T43" fmla="*/ 153599746 h 1207"/>
              <a:gd name="T44" fmla="*/ 198139990 w 750"/>
              <a:gd name="T45" fmla="*/ 165766861 h 1207"/>
              <a:gd name="T46" fmla="*/ 253715651 w 750"/>
              <a:gd name="T47" fmla="*/ 162725300 h 1207"/>
              <a:gd name="T48" fmla="*/ 276268084 w 750"/>
              <a:gd name="T49" fmla="*/ 135350381 h 1207"/>
              <a:gd name="T50" fmla="*/ 311708133 w 750"/>
              <a:gd name="T51" fmla="*/ 117101016 h 1207"/>
              <a:gd name="T52" fmla="*/ 351174217 w 750"/>
              <a:gd name="T53" fmla="*/ 107976307 h 1207"/>
              <a:gd name="T54" fmla="*/ 373727547 w 750"/>
              <a:gd name="T55" fmla="*/ 67675627 h 1207"/>
              <a:gd name="T56" fmla="*/ 438162940 w 750"/>
              <a:gd name="T57" fmla="*/ 40300694 h 1207"/>
              <a:gd name="T58" fmla="*/ 455077489 w 750"/>
              <a:gd name="T59" fmla="*/ 0 h 1207"/>
              <a:gd name="T60" fmla="*/ 490516754 w 750"/>
              <a:gd name="T61" fmla="*/ 9124686 h 1207"/>
              <a:gd name="T62" fmla="*/ 519512995 w 750"/>
              <a:gd name="T63" fmla="*/ 31176012 h 1207"/>
              <a:gd name="T64" fmla="*/ 552536167 w 750"/>
              <a:gd name="T65" fmla="*/ 49425376 h 1207"/>
              <a:gd name="T66" fmla="*/ 591198121 w 750"/>
              <a:gd name="T67" fmla="*/ 70717187 h 1207"/>
              <a:gd name="T68" fmla="*/ 600862937 w 750"/>
              <a:gd name="T69" fmla="*/ 117101016 h 1207"/>
              <a:gd name="T70" fmla="*/ 587976217 w 750"/>
              <a:gd name="T71" fmla="*/ 144475063 h 1207"/>
              <a:gd name="T72" fmla="*/ 575088600 w 750"/>
              <a:gd name="T73" fmla="*/ 174891543 h 1207"/>
              <a:gd name="T74" fmla="*/ 587976217 w 750"/>
              <a:gd name="T75" fmla="*/ 248649447 h 1207"/>
              <a:gd name="T76" fmla="*/ 587976217 w 750"/>
              <a:gd name="T77" fmla="*/ 334574411 h 1207"/>
              <a:gd name="T78" fmla="*/ 571866696 w 750"/>
              <a:gd name="T79" fmla="*/ 402250010 h 1207"/>
              <a:gd name="T80" fmla="*/ 555758072 w 750"/>
              <a:gd name="T81" fmla="*/ 460040646 h 1207"/>
              <a:gd name="T82" fmla="*/ 558979976 w 750"/>
              <a:gd name="T83" fmla="*/ 568016925 h 1207"/>
              <a:gd name="T84" fmla="*/ 549314263 w 750"/>
              <a:gd name="T85" fmla="*/ 634931262 h 1207"/>
              <a:gd name="T86" fmla="*/ 597641032 w 750"/>
              <a:gd name="T87" fmla="*/ 663065700 h 1207"/>
              <a:gd name="T88" fmla="*/ 600862937 w 750"/>
              <a:gd name="T89" fmla="*/ 678274376 h 1207"/>
              <a:gd name="T90" fmla="*/ 536427543 w 750"/>
              <a:gd name="T91" fmla="*/ 702606862 h 1207"/>
              <a:gd name="T92" fmla="*/ 503404371 w 750"/>
              <a:gd name="T93" fmla="*/ 705648423 h 1207"/>
              <a:gd name="T94" fmla="*/ 484073843 w 750"/>
              <a:gd name="T95" fmla="*/ 770281589 h 1207"/>
              <a:gd name="T96" fmla="*/ 477630034 w 750"/>
              <a:gd name="T97" fmla="*/ 788531826 h 1207"/>
              <a:gd name="T98" fmla="*/ 477630034 w 750"/>
              <a:gd name="T99" fmla="*/ 815905873 h 1207"/>
              <a:gd name="T100" fmla="*/ 519512995 w 750"/>
              <a:gd name="T101" fmla="*/ 809822751 h 1207"/>
              <a:gd name="T102" fmla="*/ 532399714 w 750"/>
              <a:gd name="T103" fmla="*/ 819707824 h 1207"/>
              <a:gd name="T104" fmla="*/ 477630034 w 750"/>
              <a:gd name="T105" fmla="*/ 834915628 h 1207"/>
              <a:gd name="T106" fmla="*/ 438162940 w 750"/>
              <a:gd name="T107" fmla="*/ 850123431 h 1207"/>
              <a:gd name="T108" fmla="*/ 422054317 w 750"/>
              <a:gd name="T109" fmla="*/ 874456790 h 1207"/>
              <a:gd name="T110" fmla="*/ 428497228 w 750"/>
              <a:gd name="T111" fmla="*/ 889664594 h 1207"/>
              <a:gd name="T112" fmla="*/ 442189872 w 750"/>
              <a:gd name="T113" fmla="*/ 911715909 h 1207"/>
              <a:gd name="T114" fmla="*/ 405944795 w 750"/>
              <a:gd name="T115" fmla="*/ 917799249 h 120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0"/>
              <a:gd name="T175" fmla="*/ 0 h 1207"/>
              <a:gd name="T176" fmla="*/ 750 w 750"/>
              <a:gd name="T177" fmla="*/ 1207 h 120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0" h="1207">
                <a:moveTo>
                  <a:pt x="504" y="1207"/>
                </a:moveTo>
                <a:lnTo>
                  <a:pt x="496" y="1199"/>
                </a:lnTo>
                <a:lnTo>
                  <a:pt x="480" y="1195"/>
                </a:lnTo>
                <a:lnTo>
                  <a:pt x="476" y="1186"/>
                </a:lnTo>
                <a:lnTo>
                  <a:pt x="472" y="1174"/>
                </a:lnTo>
                <a:lnTo>
                  <a:pt x="464" y="1170"/>
                </a:lnTo>
                <a:lnTo>
                  <a:pt x="448" y="1162"/>
                </a:lnTo>
                <a:lnTo>
                  <a:pt x="448" y="1158"/>
                </a:lnTo>
                <a:lnTo>
                  <a:pt x="444" y="1154"/>
                </a:lnTo>
                <a:lnTo>
                  <a:pt x="436" y="1142"/>
                </a:lnTo>
                <a:lnTo>
                  <a:pt x="419" y="1134"/>
                </a:lnTo>
                <a:lnTo>
                  <a:pt x="399" y="1126"/>
                </a:lnTo>
                <a:lnTo>
                  <a:pt x="383" y="1118"/>
                </a:lnTo>
                <a:lnTo>
                  <a:pt x="371" y="1114"/>
                </a:lnTo>
                <a:lnTo>
                  <a:pt x="367" y="1110"/>
                </a:lnTo>
                <a:lnTo>
                  <a:pt x="363" y="1098"/>
                </a:lnTo>
                <a:lnTo>
                  <a:pt x="359" y="1086"/>
                </a:lnTo>
                <a:lnTo>
                  <a:pt x="359" y="1078"/>
                </a:lnTo>
                <a:lnTo>
                  <a:pt x="355" y="1073"/>
                </a:lnTo>
                <a:lnTo>
                  <a:pt x="347" y="1069"/>
                </a:lnTo>
                <a:lnTo>
                  <a:pt x="343" y="1069"/>
                </a:lnTo>
                <a:lnTo>
                  <a:pt x="335" y="1061"/>
                </a:lnTo>
                <a:lnTo>
                  <a:pt x="331" y="1049"/>
                </a:lnTo>
                <a:lnTo>
                  <a:pt x="310" y="1049"/>
                </a:lnTo>
                <a:lnTo>
                  <a:pt x="298" y="1041"/>
                </a:lnTo>
                <a:lnTo>
                  <a:pt x="242" y="1041"/>
                </a:lnTo>
                <a:lnTo>
                  <a:pt x="206" y="1049"/>
                </a:lnTo>
                <a:lnTo>
                  <a:pt x="198" y="1037"/>
                </a:lnTo>
                <a:lnTo>
                  <a:pt x="185" y="1033"/>
                </a:lnTo>
                <a:lnTo>
                  <a:pt x="173" y="1017"/>
                </a:lnTo>
                <a:lnTo>
                  <a:pt x="161" y="1005"/>
                </a:lnTo>
                <a:lnTo>
                  <a:pt x="149" y="1001"/>
                </a:lnTo>
                <a:lnTo>
                  <a:pt x="145" y="997"/>
                </a:lnTo>
                <a:lnTo>
                  <a:pt x="121" y="993"/>
                </a:lnTo>
                <a:lnTo>
                  <a:pt x="101" y="989"/>
                </a:lnTo>
                <a:lnTo>
                  <a:pt x="97" y="977"/>
                </a:lnTo>
                <a:lnTo>
                  <a:pt x="85" y="969"/>
                </a:lnTo>
                <a:lnTo>
                  <a:pt x="81" y="969"/>
                </a:lnTo>
                <a:lnTo>
                  <a:pt x="72" y="965"/>
                </a:lnTo>
                <a:lnTo>
                  <a:pt x="68" y="952"/>
                </a:lnTo>
                <a:lnTo>
                  <a:pt x="68" y="936"/>
                </a:lnTo>
                <a:lnTo>
                  <a:pt x="64" y="928"/>
                </a:lnTo>
                <a:lnTo>
                  <a:pt x="64" y="924"/>
                </a:lnTo>
                <a:lnTo>
                  <a:pt x="60" y="900"/>
                </a:lnTo>
                <a:lnTo>
                  <a:pt x="60" y="872"/>
                </a:lnTo>
                <a:lnTo>
                  <a:pt x="56" y="864"/>
                </a:lnTo>
                <a:lnTo>
                  <a:pt x="52" y="831"/>
                </a:lnTo>
                <a:lnTo>
                  <a:pt x="52" y="819"/>
                </a:lnTo>
                <a:lnTo>
                  <a:pt x="52" y="807"/>
                </a:lnTo>
                <a:lnTo>
                  <a:pt x="56" y="779"/>
                </a:lnTo>
                <a:lnTo>
                  <a:pt x="64" y="747"/>
                </a:lnTo>
                <a:lnTo>
                  <a:pt x="64" y="714"/>
                </a:lnTo>
                <a:lnTo>
                  <a:pt x="64" y="686"/>
                </a:lnTo>
                <a:lnTo>
                  <a:pt x="60" y="650"/>
                </a:lnTo>
                <a:lnTo>
                  <a:pt x="56" y="614"/>
                </a:lnTo>
                <a:lnTo>
                  <a:pt x="52" y="605"/>
                </a:lnTo>
                <a:lnTo>
                  <a:pt x="48" y="593"/>
                </a:lnTo>
                <a:lnTo>
                  <a:pt x="36" y="581"/>
                </a:lnTo>
                <a:lnTo>
                  <a:pt x="20" y="573"/>
                </a:lnTo>
                <a:lnTo>
                  <a:pt x="20" y="553"/>
                </a:lnTo>
                <a:lnTo>
                  <a:pt x="12" y="537"/>
                </a:lnTo>
                <a:lnTo>
                  <a:pt x="4" y="529"/>
                </a:lnTo>
                <a:lnTo>
                  <a:pt x="0" y="529"/>
                </a:lnTo>
                <a:lnTo>
                  <a:pt x="0" y="505"/>
                </a:lnTo>
                <a:lnTo>
                  <a:pt x="0" y="476"/>
                </a:lnTo>
                <a:lnTo>
                  <a:pt x="8" y="468"/>
                </a:lnTo>
                <a:lnTo>
                  <a:pt x="20" y="460"/>
                </a:lnTo>
                <a:lnTo>
                  <a:pt x="28" y="440"/>
                </a:lnTo>
                <a:lnTo>
                  <a:pt x="44" y="420"/>
                </a:lnTo>
                <a:lnTo>
                  <a:pt x="52" y="408"/>
                </a:lnTo>
                <a:lnTo>
                  <a:pt x="68" y="380"/>
                </a:lnTo>
                <a:lnTo>
                  <a:pt x="72" y="359"/>
                </a:lnTo>
                <a:lnTo>
                  <a:pt x="72" y="311"/>
                </a:lnTo>
                <a:lnTo>
                  <a:pt x="68" y="295"/>
                </a:lnTo>
                <a:lnTo>
                  <a:pt x="68" y="275"/>
                </a:lnTo>
                <a:lnTo>
                  <a:pt x="85" y="271"/>
                </a:lnTo>
                <a:lnTo>
                  <a:pt x="97" y="263"/>
                </a:lnTo>
                <a:lnTo>
                  <a:pt x="133" y="263"/>
                </a:lnTo>
                <a:lnTo>
                  <a:pt x="161" y="259"/>
                </a:lnTo>
                <a:lnTo>
                  <a:pt x="165" y="254"/>
                </a:lnTo>
                <a:lnTo>
                  <a:pt x="169" y="250"/>
                </a:lnTo>
                <a:lnTo>
                  <a:pt x="173" y="230"/>
                </a:lnTo>
                <a:lnTo>
                  <a:pt x="177" y="206"/>
                </a:lnTo>
                <a:lnTo>
                  <a:pt x="185" y="202"/>
                </a:lnTo>
                <a:lnTo>
                  <a:pt x="194" y="198"/>
                </a:lnTo>
                <a:lnTo>
                  <a:pt x="202" y="198"/>
                </a:lnTo>
                <a:lnTo>
                  <a:pt x="218" y="198"/>
                </a:lnTo>
                <a:lnTo>
                  <a:pt x="222" y="202"/>
                </a:lnTo>
                <a:lnTo>
                  <a:pt x="226" y="206"/>
                </a:lnTo>
                <a:lnTo>
                  <a:pt x="230" y="210"/>
                </a:lnTo>
                <a:lnTo>
                  <a:pt x="234" y="214"/>
                </a:lnTo>
                <a:lnTo>
                  <a:pt x="246" y="218"/>
                </a:lnTo>
                <a:lnTo>
                  <a:pt x="250" y="222"/>
                </a:lnTo>
                <a:lnTo>
                  <a:pt x="286" y="222"/>
                </a:lnTo>
                <a:lnTo>
                  <a:pt x="306" y="218"/>
                </a:lnTo>
                <a:lnTo>
                  <a:pt x="315" y="214"/>
                </a:lnTo>
                <a:lnTo>
                  <a:pt x="319" y="206"/>
                </a:lnTo>
                <a:lnTo>
                  <a:pt x="331" y="198"/>
                </a:lnTo>
                <a:lnTo>
                  <a:pt x="335" y="194"/>
                </a:lnTo>
                <a:lnTo>
                  <a:pt x="343" y="178"/>
                </a:lnTo>
                <a:lnTo>
                  <a:pt x="351" y="166"/>
                </a:lnTo>
                <a:lnTo>
                  <a:pt x="359" y="158"/>
                </a:lnTo>
                <a:lnTo>
                  <a:pt x="371" y="154"/>
                </a:lnTo>
                <a:lnTo>
                  <a:pt x="387" y="154"/>
                </a:lnTo>
                <a:lnTo>
                  <a:pt x="399" y="154"/>
                </a:lnTo>
                <a:lnTo>
                  <a:pt x="411" y="154"/>
                </a:lnTo>
                <a:lnTo>
                  <a:pt x="423" y="150"/>
                </a:lnTo>
                <a:lnTo>
                  <a:pt x="436" y="142"/>
                </a:lnTo>
                <a:lnTo>
                  <a:pt x="444" y="137"/>
                </a:lnTo>
                <a:lnTo>
                  <a:pt x="448" y="121"/>
                </a:lnTo>
                <a:lnTo>
                  <a:pt x="460" y="113"/>
                </a:lnTo>
                <a:lnTo>
                  <a:pt x="464" y="89"/>
                </a:lnTo>
                <a:lnTo>
                  <a:pt x="468" y="73"/>
                </a:lnTo>
                <a:lnTo>
                  <a:pt x="496" y="73"/>
                </a:lnTo>
                <a:lnTo>
                  <a:pt x="524" y="65"/>
                </a:lnTo>
                <a:lnTo>
                  <a:pt x="544" y="53"/>
                </a:lnTo>
                <a:lnTo>
                  <a:pt x="553" y="41"/>
                </a:lnTo>
                <a:lnTo>
                  <a:pt x="557" y="16"/>
                </a:lnTo>
                <a:lnTo>
                  <a:pt x="557" y="0"/>
                </a:lnTo>
                <a:lnTo>
                  <a:pt x="565" y="0"/>
                </a:lnTo>
                <a:lnTo>
                  <a:pt x="581" y="0"/>
                </a:lnTo>
                <a:lnTo>
                  <a:pt x="585" y="4"/>
                </a:lnTo>
                <a:lnTo>
                  <a:pt x="593" y="8"/>
                </a:lnTo>
                <a:lnTo>
                  <a:pt x="609" y="12"/>
                </a:lnTo>
                <a:lnTo>
                  <a:pt x="629" y="16"/>
                </a:lnTo>
                <a:lnTo>
                  <a:pt x="641" y="29"/>
                </a:lnTo>
                <a:lnTo>
                  <a:pt x="645" y="41"/>
                </a:lnTo>
                <a:lnTo>
                  <a:pt x="653" y="45"/>
                </a:lnTo>
                <a:lnTo>
                  <a:pt x="661" y="53"/>
                </a:lnTo>
                <a:lnTo>
                  <a:pt x="670" y="65"/>
                </a:lnTo>
                <a:lnTo>
                  <a:pt x="686" y="65"/>
                </a:lnTo>
                <a:lnTo>
                  <a:pt x="722" y="73"/>
                </a:lnTo>
                <a:lnTo>
                  <a:pt x="722" y="77"/>
                </a:lnTo>
                <a:lnTo>
                  <a:pt x="730" y="85"/>
                </a:lnTo>
                <a:lnTo>
                  <a:pt x="734" y="93"/>
                </a:lnTo>
                <a:lnTo>
                  <a:pt x="750" y="117"/>
                </a:lnTo>
                <a:lnTo>
                  <a:pt x="750" y="125"/>
                </a:lnTo>
                <a:lnTo>
                  <a:pt x="750" y="137"/>
                </a:lnTo>
                <a:lnTo>
                  <a:pt x="746" y="154"/>
                </a:lnTo>
                <a:lnTo>
                  <a:pt x="734" y="166"/>
                </a:lnTo>
                <a:lnTo>
                  <a:pt x="730" y="170"/>
                </a:lnTo>
                <a:lnTo>
                  <a:pt x="730" y="174"/>
                </a:lnTo>
                <a:lnTo>
                  <a:pt x="730" y="190"/>
                </a:lnTo>
                <a:lnTo>
                  <a:pt x="722" y="206"/>
                </a:lnTo>
                <a:lnTo>
                  <a:pt x="718" y="210"/>
                </a:lnTo>
                <a:lnTo>
                  <a:pt x="714" y="214"/>
                </a:lnTo>
                <a:lnTo>
                  <a:pt x="714" y="230"/>
                </a:lnTo>
                <a:lnTo>
                  <a:pt x="714" y="250"/>
                </a:lnTo>
                <a:lnTo>
                  <a:pt x="718" y="259"/>
                </a:lnTo>
                <a:lnTo>
                  <a:pt x="722" y="271"/>
                </a:lnTo>
                <a:lnTo>
                  <a:pt x="730" y="327"/>
                </a:lnTo>
                <a:lnTo>
                  <a:pt x="730" y="355"/>
                </a:lnTo>
                <a:lnTo>
                  <a:pt x="730" y="367"/>
                </a:lnTo>
                <a:lnTo>
                  <a:pt x="730" y="380"/>
                </a:lnTo>
                <a:lnTo>
                  <a:pt x="730" y="440"/>
                </a:lnTo>
                <a:lnTo>
                  <a:pt x="730" y="493"/>
                </a:lnTo>
                <a:lnTo>
                  <a:pt x="722" y="505"/>
                </a:lnTo>
                <a:lnTo>
                  <a:pt x="714" y="525"/>
                </a:lnTo>
                <a:lnTo>
                  <a:pt x="710" y="529"/>
                </a:lnTo>
                <a:lnTo>
                  <a:pt x="698" y="529"/>
                </a:lnTo>
                <a:lnTo>
                  <a:pt x="694" y="549"/>
                </a:lnTo>
                <a:lnTo>
                  <a:pt x="686" y="573"/>
                </a:lnTo>
                <a:lnTo>
                  <a:pt x="690" y="605"/>
                </a:lnTo>
                <a:lnTo>
                  <a:pt x="694" y="642"/>
                </a:lnTo>
                <a:lnTo>
                  <a:pt x="694" y="674"/>
                </a:lnTo>
                <a:lnTo>
                  <a:pt x="694" y="710"/>
                </a:lnTo>
                <a:lnTo>
                  <a:pt x="694" y="747"/>
                </a:lnTo>
                <a:lnTo>
                  <a:pt x="694" y="779"/>
                </a:lnTo>
                <a:lnTo>
                  <a:pt x="686" y="799"/>
                </a:lnTo>
                <a:lnTo>
                  <a:pt x="682" y="823"/>
                </a:lnTo>
                <a:lnTo>
                  <a:pt x="682" y="835"/>
                </a:lnTo>
                <a:lnTo>
                  <a:pt x="682" y="856"/>
                </a:lnTo>
                <a:lnTo>
                  <a:pt x="686" y="860"/>
                </a:lnTo>
                <a:lnTo>
                  <a:pt x="710" y="864"/>
                </a:lnTo>
                <a:lnTo>
                  <a:pt x="742" y="872"/>
                </a:lnTo>
                <a:lnTo>
                  <a:pt x="746" y="872"/>
                </a:lnTo>
                <a:lnTo>
                  <a:pt x="746" y="876"/>
                </a:lnTo>
                <a:lnTo>
                  <a:pt x="746" y="884"/>
                </a:lnTo>
                <a:lnTo>
                  <a:pt x="746" y="892"/>
                </a:lnTo>
                <a:lnTo>
                  <a:pt x="734" y="900"/>
                </a:lnTo>
                <a:lnTo>
                  <a:pt x="730" y="908"/>
                </a:lnTo>
                <a:lnTo>
                  <a:pt x="698" y="916"/>
                </a:lnTo>
                <a:lnTo>
                  <a:pt x="666" y="924"/>
                </a:lnTo>
                <a:lnTo>
                  <a:pt x="661" y="924"/>
                </a:lnTo>
                <a:lnTo>
                  <a:pt x="657" y="928"/>
                </a:lnTo>
                <a:lnTo>
                  <a:pt x="641" y="928"/>
                </a:lnTo>
                <a:lnTo>
                  <a:pt x="625" y="928"/>
                </a:lnTo>
                <a:lnTo>
                  <a:pt x="609" y="956"/>
                </a:lnTo>
                <a:lnTo>
                  <a:pt x="605" y="969"/>
                </a:lnTo>
                <a:lnTo>
                  <a:pt x="605" y="993"/>
                </a:lnTo>
                <a:lnTo>
                  <a:pt x="601" y="1013"/>
                </a:lnTo>
                <a:lnTo>
                  <a:pt x="601" y="1017"/>
                </a:lnTo>
                <a:lnTo>
                  <a:pt x="597" y="1017"/>
                </a:lnTo>
                <a:lnTo>
                  <a:pt x="593" y="1029"/>
                </a:lnTo>
                <a:lnTo>
                  <a:pt x="593" y="1037"/>
                </a:lnTo>
                <a:lnTo>
                  <a:pt x="577" y="1049"/>
                </a:lnTo>
                <a:lnTo>
                  <a:pt x="565" y="1065"/>
                </a:lnTo>
                <a:lnTo>
                  <a:pt x="581" y="1065"/>
                </a:lnTo>
                <a:lnTo>
                  <a:pt x="593" y="1073"/>
                </a:lnTo>
                <a:lnTo>
                  <a:pt x="601" y="1073"/>
                </a:lnTo>
                <a:lnTo>
                  <a:pt x="609" y="1073"/>
                </a:lnTo>
                <a:lnTo>
                  <a:pt x="633" y="1065"/>
                </a:lnTo>
                <a:lnTo>
                  <a:pt x="645" y="1065"/>
                </a:lnTo>
                <a:lnTo>
                  <a:pt x="657" y="1069"/>
                </a:lnTo>
                <a:lnTo>
                  <a:pt x="670" y="1069"/>
                </a:lnTo>
                <a:lnTo>
                  <a:pt x="666" y="1073"/>
                </a:lnTo>
                <a:lnTo>
                  <a:pt x="661" y="1078"/>
                </a:lnTo>
                <a:lnTo>
                  <a:pt x="645" y="1086"/>
                </a:lnTo>
                <a:lnTo>
                  <a:pt x="641" y="1090"/>
                </a:lnTo>
                <a:lnTo>
                  <a:pt x="613" y="1090"/>
                </a:lnTo>
                <a:lnTo>
                  <a:pt x="593" y="1098"/>
                </a:lnTo>
                <a:lnTo>
                  <a:pt x="577" y="1106"/>
                </a:lnTo>
                <a:lnTo>
                  <a:pt x="557" y="1114"/>
                </a:lnTo>
                <a:lnTo>
                  <a:pt x="553" y="1118"/>
                </a:lnTo>
                <a:lnTo>
                  <a:pt x="544" y="1118"/>
                </a:lnTo>
                <a:lnTo>
                  <a:pt x="532" y="1126"/>
                </a:lnTo>
                <a:lnTo>
                  <a:pt x="524" y="1142"/>
                </a:lnTo>
                <a:lnTo>
                  <a:pt x="524" y="1146"/>
                </a:lnTo>
                <a:lnTo>
                  <a:pt x="524" y="1150"/>
                </a:lnTo>
                <a:lnTo>
                  <a:pt x="524" y="1154"/>
                </a:lnTo>
                <a:lnTo>
                  <a:pt x="528" y="1154"/>
                </a:lnTo>
                <a:lnTo>
                  <a:pt x="528" y="1162"/>
                </a:lnTo>
                <a:lnTo>
                  <a:pt x="532" y="1170"/>
                </a:lnTo>
                <a:lnTo>
                  <a:pt x="544" y="1182"/>
                </a:lnTo>
                <a:lnTo>
                  <a:pt x="549" y="1190"/>
                </a:lnTo>
                <a:lnTo>
                  <a:pt x="549" y="1195"/>
                </a:lnTo>
                <a:lnTo>
                  <a:pt x="549" y="1199"/>
                </a:lnTo>
                <a:lnTo>
                  <a:pt x="544" y="1203"/>
                </a:lnTo>
                <a:lnTo>
                  <a:pt x="532" y="1207"/>
                </a:lnTo>
                <a:lnTo>
                  <a:pt x="520" y="1207"/>
                </a:lnTo>
                <a:lnTo>
                  <a:pt x="504" y="1207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Freeform 37"/>
          <p:cNvSpPr>
            <a:spLocks/>
          </p:cNvSpPr>
          <p:nvPr/>
        </p:nvSpPr>
        <p:spPr bwMode="auto">
          <a:xfrm>
            <a:off x="4877626" y="3379310"/>
            <a:ext cx="1121911" cy="746122"/>
          </a:xfrm>
          <a:custGeom>
            <a:avLst/>
            <a:gdLst>
              <a:gd name="T0" fmla="*/ 417201349 w 1207"/>
              <a:gd name="T1" fmla="*/ 687987439 h 952"/>
              <a:gd name="T2" fmla="*/ 358292744 w 1207"/>
              <a:gd name="T3" fmla="*/ 675864589 h 952"/>
              <a:gd name="T4" fmla="*/ 319558430 w 1207"/>
              <a:gd name="T5" fmla="*/ 687987439 h 952"/>
              <a:gd name="T6" fmla="*/ 263877460 w 1207"/>
              <a:gd name="T7" fmla="*/ 687987439 h 952"/>
              <a:gd name="T8" fmla="*/ 238054584 w 1207"/>
              <a:gd name="T9" fmla="*/ 656921710 h 952"/>
              <a:gd name="T10" fmla="*/ 188829726 w 1207"/>
              <a:gd name="T11" fmla="*/ 593275656 h 952"/>
              <a:gd name="T12" fmla="*/ 150095412 w 1207"/>
              <a:gd name="T13" fmla="*/ 550087076 h 952"/>
              <a:gd name="T14" fmla="*/ 55680984 w 1207"/>
              <a:gd name="T15" fmla="*/ 550087076 h 952"/>
              <a:gd name="T16" fmla="*/ 45997181 w 1207"/>
              <a:gd name="T17" fmla="*/ 519779514 h 952"/>
              <a:gd name="T18" fmla="*/ 7262854 w 1207"/>
              <a:gd name="T19" fmla="*/ 492502013 h 952"/>
              <a:gd name="T20" fmla="*/ 13718126 w 1207"/>
              <a:gd name="T21" fmla="*/ 437190473 h 952"/>
              <a:gd name="T22" fmla="*/ 7262854 w 1207"/>
              <a:gd name="T23" fmla="*/ 372786252 h 952"/>
              <a:gd name="T24" fmla="*/ 13718126 w 1207"/>
              <a:gd name="T25" fmla="*/ 342478690 h 952"/>
              <a:gd name="T26" fmla="*/ 65363903 w 1207"/>
              <a:gd name="T27" fmla="*/ 308382030 h 952"/>
              <a:gd name="T28" fmla="*/ 84731509 w 1207"/>
              <a:gd name="T29" fmla="*/ 268981678 h 952"/>
              <a:gd name="T30" fmla="*/ 55680984 w 1207"/>
              <a:gd name="T31" fmla="*/ 244735976 h 952"/>
              <a:gd name="T32" fmla="*/ 23401932 w 1207"/>
              <a:gd name="T33" fmla="*/ 229581325 h 952"/>
              <a:gd name="T34" fmla="*/ 16946663 w 1207"/>
              <a:gd name="T35" fmla="*/ 195485481 h 952"/>
              <a:gd name="T36" fmla="*/ 71820071 w 1207"/>
              <a:gd name="T37" fmla="*/ 165177920 h 952"/>
              <a:gd name="T38" fmla="*/ 114588704 w 1207"/>
              <a:gd name="T39" fmla="*/ 137900418 h 952"/>
              <a:gd name="T40" fmla="*/ 228370725 w 1207"/>
              <a:gd name="T41" fmla="*/ 153054199 h 952"/>
              <a:gd name="T42" fmla="*/ 289700336 w 1207"/>
              <a:gd name="T43" fmla="*/ 165177920 h 952"/>
              <a:gd name="T44" fmla="*/ 345381306 w 1207"/>
              <a:gd name="T45" fmla="*/ 153054199 h 952"/>
              <a:gd name="T46" fmla="*/ 410745181 w 1207"/>
              <a:gd name="T47" fmla="*/ 134112190 h 952"/>
              <a:gd name="T48" fmla="*/ 443023327 w 1207"/>
              <a:gd name="T49" fmla="*/ 125019399 h 952"/>
              <a:gd name="T50" fmla="*/ 553577797 w 1207"/>
              <a:gd name="T51" fmla="*/ 88649950 h 952"/>
              <a:gd name="T52" fmla="*/ 651220716 w 1207"/>
              <a:gd name="T53" fmla="*/ 67435179 h 952"/>
              <a:gd name="T54" fmla="*/ 716584590 w 1207"/>
              <a:gd name="T55" fmla="*/ 76527099 h 952"/>
              <a:gd name="T56" fmla="*/ 772265560 w 1207"/>
              <a:gd name="T57" fmla="*/ 94711810 h 952"/>
              <a:gd name="T58" fmla="*/ 836822751 w 1207"/>
              <a:gd name="T59" fmla="*/ 70466109 h 952"/>
              <a:gd name="T60" fmla="*/ 856189459 w 1207"/>
              <a:gd name="T61" fmla="*/ 24246578 h 952"/>
              <a:gd name="T62" fmla="*/ 879591384 w 1207"/>
              <a:gd name="T63" fmla="*/ 0 h 952"/>
              <a:gd name="T64" fmla="*/ 947377333 w 1207"/>
              <a:gd name="T65" fmla="*/ 42431296 h 952"/>
              <a:gd name="T66" fmla="*/ 950604967 w 1207"/>
              <a:gd name="T67" fmla="*/ 134112190 h 952"/>
              <a:gd name="T68" fmla="*/ 915098064 w 1207"/>
              <a:gd name="T69" fmla="*/ 115927479 h 952"/>
              <a:gd name="T70" fmla="*/ 863452311 w 1207"/>
              <a:gd name="T71" fmla="*/ 159116059 h 952"/>
              <a:gd name="T72" fmla="*/ 843278021 w 1207"/>
              <a:gd name="T73" fmla="*/ 189423621 h 952"/>
              <a:gd name="T74" fmla="*/ 817455144 w 1207"/>
              <a:gd name="T75" fmla="*/ 207608332 h 952"/>
              <a:gd name="T76" fmla="*/ 788404633 w 1207"/>
              <a:gd name="T77" fmla="*/ 265950747 h 952"/>
              <a:gd name="T78" fmla="*/ 775493195 w 1207"/>
              <a:gd name="T79" fmla="*/ 287166389 h 952"/>
              <a:gd name="T80" fmla="*/ 739179832 w 1207"/>
              <a:gd name="T81" fmla="*/ 339447760 h 952"/>
              <a:gd name="T82" fmla="*/ 745635101 w 1207"/>
              <a:gd name="T83" fmla="*/ 394001893 h 952"/>
              <a:gd name="T84" fmla="*/ 716584590 w 1207"/>
              <a:gd name="T85" fmla="*/ 412943901 h 952"/>
              <a:gd name="T86" fmla="*/ 719813124 w 1207"/>
              <a:gd name="T87" fmla="*/ 464467213 h 952"/>
              <a:gd name="T88" fmla="*/ 729496028 w 1207"/>
              <a:gd name="T89" fmla="*/ 510686724 h 952"/>
              <a:gd name="T90" fmla="*/ 700445517 w 1207"/>
              <a:gd name="T91" fmla="*/ 553118006 h 952"/>
              <a:gd name="T92" fmla="*/ 654448351 w 1207"/>
              <a:gd name="T93" fmla="*/ 565240857 h 952"/>
              <a:gd name="T94" fmla="*/ 644764547 w 1207"/>
              <a:gd name="T95" fmla="*/ 599336646 h 952"/>
              <a:gd name="T96" fmla="*/ 638309278 w 1207"/>
              <a:gd name="T97" fmla="*/ 629645078 h 952"/>
              <a:gd name="T98" fmla="*/ 563261600 w 1207"/>
              <a:gd name="T99" fmla="*/ 629645078 h 952"/>
              <a:gd name="T100" fmla="*/ 550350162 w 1207"/>
              <a:gd name="T101" fmla="*/ 700110290 h 952"/>
              <a:gd name="T102" fmla="*/ 439795692 w 1207"/>
              <a:gd name="T103" fmla="*/ 721325931 h 95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07"/>
              <a:gd name="T157" fmla="*/ 0 h 952"/>
              <a:gd name="T158" fmla="*/ 1207 w 1207"/>
              <a:gd name="T159" fmla="*/ 952 h 95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07" h="952">
                <a:moveTo>
                  <a:pt x="545" y="952"/>
                </a:moveTo>
                <a:lnTo>
                  <a:pt x="533" y="940"/>
                </a:lnTo>
                <a:lnTo>
                  <a:pt x="521" y="924"/>
                </a:lnTo>
                <a:lnTo>
                  <a:pt x="521" y="916"/>
                </a:lnTo>
                <a:lnTo>
                  <a:pt x="517" y="908"/>
                </a:lnTo>
                <a:lnTo>
                  <a:pt x="509" y="904"/>
                </a:lnTo>
                <a:lnTo>
                  <a:pt x="505" y="888"/>
                </a:lnTo>
                <a:lnTo>
                  <a:pt x="476" y="888"/>
                </a:lnTo>
                <a:lnTo>
                  <a:pt x="452" y="888"/>
                </a:lnTo>
                <a:lnTo>
                  <a:pt x="444" y="892"/>
                </a:lnTo>
                <a:lnTo>
                  <a:pt x="432" y="896"/>
                </a:lnTo>
                <a:lnTo>
                  <a:pt x="412" y="896"/>
                </a:lnTo>
                <a:lnTo>
                  <a:pt x="408" y="904"/>
                </a:lnTo>
                <a:lnTo>
                  <a:pt x="404" y="908"/>
                </a:lnTo>
                <a:lnTo>
                  <a:pt x="396" y="908"/>
                </a:lnTo>
                <a:lnTo>
                  <a:pt x="380" y="916"/>
                </a:lnTo>
                <a:lnTo>
                  <a:pt x="359" y="916"/>
                </a:lnTo>
                <a:lnTo>
                  <a:pt x="335" y="916"/>
                </a:lnTo>
                <a:lnTo>
                  <a:pt x="331" y="916"/>
                </a:lnTo>
                <a:lnTo>
                  <a:pt x="327" y="908"/>
                </a:lnTo>
                <a:lnTo>
                  <a:pt x="323" y="904"/>
                </a:lnTo>
                <a:lnTo>
                  <a:pt x="323" y="896"/>
                </a:lnTo>
                <a:lnTo>
                  <a:pt x="315" y="888"/>
                </a:lnTo>
                <a:lnTo>
                  <a:pt x="299" y="871"/>
                </a:lnTo>
                <a:lnTo>
                  <a:pt x="295" y="867"/>
                </a:lnTo>
                <a:lnTo>
                  <a:pt x="291" y="855"/>
                </a:lnTo>
                <a:lnTo>
                  <a:pt x="275" y="839"/>
                </a:lnTo>
                <a:lnTo>
                  <a:pt x="247" y="799"/>
                </a:lnTo>
                <a:lnTo>
                  <a:pt x="238" y="791"/>
                </a:lnTo>
                <a:lnTo>
                  <a:pt x="234" y="783"/>
                </a:lnTo>
                <a:lnTo>
                  <a:pt x="230" y="775"/>
                </a:lnTo>
                <a:lnTo>
                  <a:pt x="218" y="771"/>
                </a:lnTo>
                <a:lnTo>
                  <a:pt x="206" y="750"/>
                </a:lnTo>
                <a:lnTo>
                  <a:pt x="198" y="726"/>
                </a:lnTo>
                <a:lnTo>
                  <a:pt x="186" y="726"/>
                </a:lnTo>
                <a:lnTo>
                  <a:pt x="178" y="726"/>
                </a:lnTo>
                <a:lnTo>
                  <a:pt x="178" y="718"/>
                </a:lnTo>
                <a:lnTo>
                  <a:pt x="178" y="714"/>
                </a:lnTo>
                <a:lnTo>
                  <a:pt x="93" y="726"/>
                </a:lnTo>
                <a:lnTo>
                  <a:pt x="69" y="726"/>
                </a:lnTo>
                <a:lnTo>
                  <a:pt x="65" y="722"/>
                </a:lnTo>
                <a:lnTo>
                  <a:pt x="65" y="718"/>
                </a:lnTo>
                <a:lnTo>
                  <a:pt x="57" y="702"/>
                </a:lnTo>
                <a:lnTo>
                  <a:pt x="57" y="690"/>
                </a:lnTo>
                <a:lnTo>
                  <a:pt x="57" y="686"/>
                </a:lnTo>
                <a:lnTo>
                  <a:pt x="57" y="678"/>
                </a:lnTo>
                <a:lnTo>
                  <a:pt x="57" y="670"/>
                </a:lnTo>
                <a:lnTo>
                  <a:pt x="29" y="666"/>
                </a:lnTo>
                <a:lnTo>
                  <a:pt x="21" y="662"/>
                </a:lnTo>
                <a:lnTo>
                  <a:pt x="9" y="650"/>
                </a:lnTo>
                <a:lnTo>
                  <a:pt x="0" y="633"/>
                </a:lnTo>
                <a:lnTo>
                  <a:pt x="0" y="617"/>
                </a:lnTo>
                <a:lnTo>
                  <a:pt x="0" y="605"/>
                </a:lnTo>
                <a:lnTo>
                  <a:pt x="9" y="593"/>
                </a:lnTo>
                <a:lnTo>
                  <a:pt x="17" y="577"/>
                </a:lnTo>
                <a:lnTo>
                  <a:pt x="17" y="557"/>
                </a:lnTo>
                <a:lnTo>
                  <a:pt x="17" y="541"/>
                </a:lnTo>
                <a:lnTo>
                  <a:pt x="13" y="524"/>
                </a:lnTo>
                <a:lnTo>
                  <a:pt x="9" y="496"/>
                </a:lnTo>
                <a:lnTo>
                  <a:pt x="9" y="492"/>
                </a:lnTo>
                <a:lnTo>
                  <a:pt x="4" y="492"/>
                </a:lnTo>
                <a:lnTo>
                  <a:pt x="4" y="472"/>
                </a:lnTo>
                <a:lnTo>
                  <a:pt x="4" y="460"/>
                </a:lnTo>
                <a:lnTo>
                  <a:pt x="13" y="456"/>
                </a:lnTo>
                <a:lnTo>
                  <a:pt x="17" y="452"/>
                </a:lnTo>
                <a:lnTo>
                  <a:pt x="37" y="448"/>
                </a:lnTo>
                <a:lnTo>
                  <a:pt x="57" y="436"/>
                </a:lnTo>
                <a:lnTo>
                  <a:pt x="65" y="424"/>
                </a:lnTo>
                <a:lnTo>
                  <a:pt x="73" y="411"/>
                </a:lnTo>
                <a:lnTo>
                  <a:pt x="81" y="407"/>
                </a:lnTo>
                <a:lnTo>
                  <a:pt x="93" y="399"/>
                </a:lnTo>
                <a:lnTo>
                  <a:pt x="101" y="391"/>
                </a:lnTo>
                <a:lnTo>
                  <a:pt x="105" y="379"/>
                </a:lnTo>
                <a:lnTo>
                  <a:pt x="105" y="371"/>
                </a:lnTo>
                <a:lnTo>
                  <a:pt x="105" y="355"/>
                </a:lnTo>
                <a:lnTo>
                  <a:pt x="101" y="347"/>
                </a:lnTo>
                <a:lnTo>
                  <a:pt x="97" y="335"/>
                </a:lnTo>
                <a:lnTo>
                  <a:pt x="89" y="335"/>
                </a:lnTo>
                <a:lnTo>
                  <a:pt x="77" y="323"/>
                </a:lnTo>
                <a:lnTo>
                  <a:pt x="69" y="323"/>
                </a:lnTo>
                <a:lnTo>
                  <a:pt x="57" y="319"/>
                </a:lnTo>
                <a:lnTo>
                  <a:pt x="53" y="307"/>
                </a:lnTo>
                <a:lnTo>
                  <a:pt x="41" y="307"/>
                </a:lnTo>
                <a:lnTo>
                  <a:pt x="29" y="303"/>
                </a:lnTo>
                <a:lnTo>
                  <a:pt x="17" y="294"/>
                </a:lnTo>
                <a:lnTo>
                  <a:pt x="4" y="282"/>
                </a:lnTo>
                <a:lnTo>
                  <a:pt x="4" y="270"/>
                </a:lnTo>
                <a:lnTo>
                  <a:pt x="4" y="266"/>
                </a:lnTo>
                <a:lnTo>
                  <a:pt x="21" y="258"/>
                </a:lnTo>
                <a:lnTo>
                  <a:pt x="41" y="250"/>
                </a:lnTo>
                <a:lnTo>
                  <a:pt x="53" y="250"/>
                </a:lnTo>
                <a:lnTo>
                  <a:pt x="65" y="250"/>
                </a:lnTo>
                <a:lnTo>
                  <a:pt x="73" y="234"/>
                </a:lnTo>
                <a:lnTo>
                  <a:pt x="89" y="218"/>
                </a:lnTo>
                <a:lnTo>
                  <a:pt x="89" y="206"/>
                </a:lnTo>
                <a:lnTo>
                  <a:pt x="89" y="186"/>
                </a:lnTo>
                <a:lnTo>
                  <a:pt x="105" y="186"/>
                </a:lnTo>
                <a:lnTo>
                  <a:pt x="121" y="182"/>
                </a:lnTo>
                <a:lnTo>
                  <a:pt x="142" y="182"/>
                </a:lnTo>
                <a:lnTo>
                  <a:pt x="158" y="182"/>
                </a:lnTo>
                <a:lnTo>
                  <a:pt x="194" y="186"/>
                </a:lnTo>
                <a:lnTo>
                  <a:pt x="222" y="198"/>
                </a:lnTo>
                <a:lnTo>
                  <a:pt x="251" y="198"/>
                </a:lnTo>
                <a:lnTo>
                  <a:pt x="283" y="202"/>
                </a:lnTo>
                <a:lnTo>
                  <a:pt x="295" y="206"/>
                </a:lnTo>
                <a:lnTo>
                  <a:pt x="319" y="210"/>
                </a:lnTo>
                <a:lnTo>
                  <a:pt x="343" y="218"/>
                </a:lnTo>
                <a:lnTo>
                  <a:pt x="359" y="218"/>
                </a:lnTo>
                <a:lnTo>
                  <a:pt x="380" y="218"/>
                </a:lnTo>
                <a:lnTo>
                  <a:pt x="384" y="214"/>
                </a:lnTo>
                <a:lnTo>
                  <a:pt x="400" y="210"/>
                </a:lnTo>
                <a:lnTo>
                  <a:pt x="404" y="206"/>
                </a:lnTo>
                <a:lnTo>
                  <a:pt x="428" y="202"/>
                </a:lnTo>
                <a:lnTo>
                  <a:pt x="444" y="202"/>
                </a:lnTo>
                <a:lnTo>
                  <a:pt x="452" y="198"/>
                </a:lnTo>
                <a:lnTo>
                  <a:pt x="476" y="186"/>
                </a:lnTo>
                <a:lnTo>
                  <a:pt x="509" y="182"/>
                </a:lnTo>
                <a:lnTo>
                  <a:pt x="509" y="177"/>
                </a:lnTo>
                <a:lnTo>
                  <a:pt x="509" y="173"/>
                </a:lnTo>
                <a:lnTo>
                  <a:pt x="517" y="169"/>
                </a:lnTo>
                <a:lnTo>
                  <a:pt x="525" y="169"/>
                </a:lnTo>
                <a:lnTo>
                  <a:pt x="533" y="165"/>
                </a:lnTo>
                <a:lnTo>
                  <a:pt x="549" y="165"/>
                </a:lnTo>
                <a:lnTo>
                  <a:pt x="585" y="153"/>
                </a:lnTo>
                <a:lnTo>
                  <a:pt x="662" y="129"/>
                </a:lnTo>
                <a:lnTo>
                  <a:pt x="670" y="125"/>
                </a:lnTo>
                <a:lnTo>
                  <a:pt x="682" y="117"/>
                </a:lnTo>
                <a:lnTo>
                  <a:pt x="686" y="117"/>
                </a:lnTo>
                <a:lnTo>
                  <a:pt x="698" y="113"/>
                </a:lnTo>
                <a:lnTo>
                  <a:pt x="715" y="101"/>
                </a:lnTo>
                <a:lnTo>
                  <a:pt x="735" y="81"/>
                </a:lnTo>
                <a:lnTo>
                  <a:pt x="755" y="81"/>
                </a:lnTo>
                <a:lnTo>
                  <a:pt x="807" y="89"/>
                </a:lnTo>
                <a:lnTo>
                  <a:pt x="831" y="89"/>
                </a:lnTo>
                <a:lnTo>
                  <a:pt x="860" y="89"/>
                </a:lnTo>
                <a:lnTo>
                  <a:pt x="864" y="93"/>
                </a:lnTo>
                <a:lnTo>
                  <a:pt x="868" y="101"/>
                </a:lnTo>
                <a:lnTo>
                  <a:pt x="888" y="101"/>
                </a:lnTo>
                <a:lnTo>
                  <a:pt x="904" y="101"/>
                </a:lnTo>
                <a:lnTo>
                  <a:pt x="904" y="113"/>
                </a:lnTo>
                <a:lnTo>
                  <a:pt x="908" y="117"/>
                </a:lnTo>
                <a:lnTo>
                  <a:pt x="912" y="125"/>
                </a:lnTo>
                <a:lnTo>
                  <a:pt x="957" y="125"/>
                </a:lnTo>
                <a:lnTo>
                  <a:pt x="989" y="117"/>
                </a:lnTo>
                <a:lnTo>
                  <a:pt x="1001" y="113"/>
                </a:lnTo>
                <a:lnTo>
                  <a:pt x="1013" y="101"/>
                </a:lnTo>
                <a:lnTo>
                  <a:pt x="1025" y="101"/>
                </a:lnTo>
                <a:lnTo>
                  <a:pt x="1037" y="93"/>
                </a:lnTo>
                <a:lnTo>
                  <a:pt x="1049" y="81"/>
                </a:lnTo>
                <a:lnTo>
                  <a:pt x="1057" y="77"/>
                </a:lnTo>
                <a:lnTo>
                  <a:pt x="1057" y="56"/>
                </a:lnTo>
                <a:lnTo>
                  <a:pt x="1061" y="40"/>
                </a:lnTo>
                <a:lnTo>
                  <a:pt x="1061" y="32"/>
                </a:lnTo>
                <a:lnTo>
                  <a:pt x="1070" y="28"/>
                </a:lnTo>
                <a:lnTo>
                  <a:pt x="1074" y="4"/>
                </a:lnTo>
                <a:lnTo>
                  <a:pt x="1074" y="0"/>
                </a:lnTo>
                <a:lnTo>
                  <a:pt x="1082" y="0"/>
                </a:lnTo>
                <a:lnTo>
                  <a:pt x="1090" y="0"/>
                </a:lnTo>
                <a:lnTo>
                  <a:pt x="1102" y="4"/>
                </a:lnTo>
                <a:lnTo>
                  <a:pt x="1110" y="8"/>
                </a:lnTo>
                <a:lnTo>
                  <a:pt x="1150" y="28"/>
                </a:lnTo>
                <a:lnTo>
                  <a:pt x="1154" y="40"/>
                </a:lnTo>
                <a:lnTo>
                  <a:pt x="1174" y="56"/>
                </a:lnTo>
                <a:lnTo>
                  <a:pt x="1203" y="81"/>
                </a:lnTo>
                <a:lnTo>
                  <a:pt x="1203" y="125"/>
                </a:lnTo>
                <a:lnTo>
                  <a:pt x="1207" y="161"/>
                </a:lnTo>
                <a:lnTo>
                  <a:pt x="1195" y="169"/>
                </a:lnTo>
                <a:lnTo>
                  <a:pt x="1178" y="177"/>
                </a:lnTo>
                <a:lnTo>
                  <a:pt x="1174" y="173"/>
                </a:lnTo>
                <a:lnTo>
                  <a:pt x="1166" y="169"/>
                </a:lnTo>
                <a:lnTo>
                  <a:pt x="1162" y="165"/>
                </a:lnTo>
                <a:lnTo>
                  <a:pt x="1150" y="161"/>
                </a:lnTo>
                <a:lnTo>
                  <a:pt x="1134" y="153"/>
                </a:lnTo>
                <a:lnTo>
                  <a:pt x="1110" y="153"/>
                </a:lnTo>
                <a:lnTo>
                  <a:pt x="1102" y="161"/>
                </a:lnTo>
                <a:lnTo>
                  <a:pt x="1090" y="165"/>
                </a:lnTo>
                <a:lnTo>
                  <a:pt x="1074" y="186"/>
                </a:lnTo>
                <a:lnTo>
                  <a:pt x="1070" y="210"/>
                </a:lnTo>
                <a:lnTo>
                  <a:pt x="1061" y="214"/>
                </a:lnTo>
                <a:lnTo>
                  <a:pt x="1053" y="218"/>
                </a:lnTo>
                <a:lnTo>
                  <a:pt x="1053" y="230"/>
                </a:lnTo>
                <a:lnTo>
                  <a:pt x="1049" y="242"/>
                </a:lnTo>
                <a:lnTo>
                  <a:pt x="1045" y="250"/>
                </a:lnTo>
                <a:lnTo>
                  <a:pt x="1037" y="254"/>
                </a:lnTo>
                <a:lnTo>
                  <a:pt x="1037" y="258"/>
                </a:lnTo>
                <a:lnTo>
                  <a:pt x="1025" y="262"/>
                </a:lnTo>
                <a:lnTo>
                  <a:pt x="1021" y="266"/>
                </a:lnTo>
                <a:lnTo>
                  <a:pt x="1013" y="274"/>
                </a:lnTo>
                <a:lnTo>
                  <a:pt x="1005" y="303"/>
                </a:lnTo>
                <a:lnTo>
                  <a:pt x="997" y="331"/>
                </a:lnTo>
                <a:lnTo>
                  <a:pt x="989" y="335"/>
                </a:lnTo>
                <a:lnTo>
                  <a:pt x="977" y="347"/>
                </a:lnTo>
                <a:lnTo>
                  <a:pt x="977" y="351"/>
                </a:lnTo>
                <a:lnTo>
                  <a:pt x="973" y="355"/>
                </a:lnTo>
                <a:lnTo>
                  <a:pt x="969" y="355"/>
                </a:lnTo>
                <a:lnTo>
                  <a:pt x="961" y="359"/>
                </a:lnTo>
                <a:lnTo>
                  <a:pt x="961" y="371"/>
                </a:lnTo>
                <a:lnTo>
                  <a:pt x="961" y="379"/>
                </a:lnTo>
                <a:lnTo>
                  <a:pt x="957" y="383"/>
                </a:lnTo>
                <a:lnTo>
                  <a:pt x="944" y="387"/>
                </a:lnTo>
                <a:lnTo>
                  <a:pt x="932" y="407"/>
                </a:lnTo>
                <a:lnTo>
                  <a:pt x="920" y="424"/>
                </a:lnTo>
                <a:lnTo>
                  <a:pt x="916" y="448"/>
                </a:lnTo>
                <a:lnTo>
                  <a:pt x="916" y="464"/>
                </a:lnTo>
                <a:lnTo>
                  <a:pt x="920" y="476"/>
                </a:lnTo>
                <a:lnTo>
                  <a:pt x="924" y="480"/>
                </a:lnTo>
                <a:lnTo>
                  <a:pt x="924" y="500"/>
                </a:lnTo>
                <a:lnTo>
                  <a:pt x="924" y="520"/>
                </a:lnTo>
                <a:lnTo>
                  <a:pt x="920" y="524"/>
                </a:lnTo>
                <a:lnTo>
                  <a:pt x="916" y="528"/>
                </a:lnTo>
                <a:lnTo>
                  <a:pt x="904" y="528"/>
                </a:lnTo>
                <a:lnTo>
                  <a:pt x="892" y="537"/>
                </a:lnTo>
                <a:lnTo>
                  <a:pt x="888" y="545"/>
                </a:lnTo>
                <a:lnTo>
                  <a:pt x="880" y="557"/>
                </a:lnTo>
                <a:lnTo>
                  <a:pt x="880" y="577"/>
                </a:lnTo>
                <a:lnTo>
                  <a:pt x="880" y="605"/>
                </a:lnTo>
                <a:lnTo>
                  <a:pt x="884" y="613"/>
                </a:lnTo>
                <a:lnTo>
                  <a:pt x="892" y="613"/>
                </a:lnTo>
                <a:lnTo>
                  <a:pt x="892" y="633"/>
                </a:lnTo>
                <a:lnTo>
                  <a:pt x="892" y="654"/>
                </a:lnTo>
                <a:lnTo>
                  <a:pt x="896" y="662"/>
                </a:lnTo>
                <a:lnTo>
                  <a:pt x="904" y="666"/>
                </a:lnTo>
                <a:lnTo>
                  <a:pt x="904" y="674"/>
                </a:lnTo>
                <a:lnTo>
                  <a:pt x="904" y="686"/>
                </a:lnTo>
                <a:lnTo>
                  <a:pt x="892" y="702"/>
                </a:lnTo>
                <a:lnTo>
                  <a:pt x="888" y="718"/>
                </a:lnTo>
                <a:lnTo>
                  <a:pt x="880" y="722"/>
                </a:lnTo>
                <a:lnTo>
                  <a:pt x="868" y="730"/>
                </a:lnTo>
                <a:lnTo>
                  <a:pt x="864" y="730"/>
                </a:lnTo>
                <a:lnTo>
                  <a:pt x="840" y="730"/>
                </a:lnTo>
                <a:lnTo>
                  <a:pt x="831" y="730"/>
                </a:lnTo>
                <a:lnTo>
                  <a:pt x="823" y="734"/>
                </a:lnTo>
                <a:lnTo>
                  <a:pt x="811" y="746"/>
                </a:lnTo>
                <a:lnTo>
                  <a:pt x="807" y="754"/>
                </a:lnTo>
                <a:lnTo>
                  <a:pt x="807" y="767"/>
                </a:lnTo>
                <a:lnTo>
                  <a:pt x="807" y="783"/>
                </a:lnTo>
                <a:lnTo>
                  <a:pt x="803" y="783"/>
                </a:lnTo>
                <a:lnTo>
                  <a:pt x="799" y="791"/>
                </a:lnTo>
                <a:lnTo>
                  <a:pt x="799" y="799"/>
                </a:lnTo>
                <a:lnTo>
                  <a:pt x="799" y="811"/>
                </a:lnTo>
                <a:lnTo>
                  <a:pt x="795" y="819"/>
                </a:lnTo>
                <a:lnTo>
                  <a:pt x="795" y="831"/>
                </a:lnTo>
                <a:lnTo>
                  <a:pt x="791" y="831"/>
                </a:lnTo>
                <a:lnTo>
                  <a:pt x="783" y="831"/>
                </a:lnTo>
                <a:lnTo>
                  <a:pt x="747" y="819"/>
                </a:lnTo>
                <a:lnTo>
                  <a:pt x="727" y="819"/>
                </a:lnTo>
                <a:lnTo>
                  <a:pt x="715" y="823"/>
                </a:lnTo>
                <a:lnTo>
                  <a:pt x="698" y="831"/>
                </a:lnTo>
                <a:lnTo>
                  <a:pt x="690" y="839"/>
                </a:lnTo>
                <a:lnTo>
                  <a:pt x="682" y="847"/>
                </a:lnTo>
                <a:lnTo>
                  <a:pt x="686" y="884"/>
                </a:lnTo>
                <a:lnTo>
                  <a:pt x="686" y="916"/>
                </a:lnTo>
                <a:lnTo>
                  <a:pt x="682" y="924"/>
                </a:lnTo>
                <a:lnTo>
                  <a:pt x="674" y="928"/>
                </a:lnTo>
                <a:lnTo>
                  <a:pt x="658" y="940"/>
                </a:lnTo>
                <a:lnTo>
                  <a:pt x="634" y="944"/>
                </a:lnTo>
                <a:lnTo>
                  <a:pt x="577" y="952"/>
                </a:lnTo>
                <a:lnTo>
                  <a:pt x="545" y="952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38"/>
          <p:cNvSpPr>
            <a:spLocks/>
          </p:cNvSpPr>
          <p:nvPr/>
        </p:nvSpPr>
        <p:spPr bwMode="auto">
          <a:xfrm>
            <a:off x="6622089" y="3259245"/>
            <a:ext cx="1038136" cy="839030"/>
          </a:xfrm>
          <a:custGeom>
            <a:avLst/>
            <a:gdLst>
              <a:gd name="T0" fmla="*/ 2147483647 w 1118"/>
              <a:gd name="T1" fmla="*/ 2147483647 h 1069"/>
              <a:gd name="T2" fmla="*/ 2147483647 w 1118"/>
              <a:gd name="T3" fmla="*/ 2147483647 h 1069"/>
              <a:gd name="T4" fmla="*/ 2147483647 w 1118"/>
              <a:gd name="T5" fmla="*/ 2147483647 h 1069"/>
              <a:gd name="T6" fmla="*/ 2147483647 w 1118"/>
              <a:gd name="T7" fmla="*/ 2147483647 h 1069"/>
              <a:gd name="T8" fmla="*/ 2147483647 w 1118"/>
              <a:gd name="T9" fmla="*/ 2147483647 h 1069"/>
              <a:gd name="T10" fmla="*/ 2147483647 w 1118"/>
              <a:gd name="T11" fmla="*/ 2147483647 h 1069"/>
              <a:gd name="T12" fmla="*/ 2147483647 w 1118"/>
              <a:gd name="T13" fmla="*/ 2147483647 h 1069"/>
              <a:gd name="T14" fmla="*/ 2147483647 w 1118"/>
              <a:gd name="T15" fmla="*/ 2147483647 h 1069"/>
              <a:gd name="T16" fmla="*/ 2147483647 w 1118"/>
              <a:gd name="T17" fmla="*/ 2147483647 h 1069"/>
              <a:gd name="T18" fmla="*/ 2147483647 w 1118"/>
              <a:gd name="T19" fmla="*/ 2147483647 h 1069"/>
              <a:gd name="T20" fmla="*/ 2147483647 w 1118"/>
              <a:gd name="T21" fmla="*/ 2147483647 h 1069"/>
              <a:gd name="T22" fmla="*/ 2147483647 w 1118"/>
              <a:gd name="T23" fmla="*/ 2147483647 h 1069"/>
              <a:gd name="T24" fmla="*/ 2147483647 w 1118"/>
              <a:gd name="T25" fmla="*/ 2147483647 h 1069"/>
              <a:gd name="T26" fmla="*/ 2147483647 w 1118"/>
              <a:gd name="T27" fmla="*/ 2147483647 h 1069"/>
              <a:gd name="T28" fmla="*/ 2147483647 w 1118"/>
              <a:gd name="T29" fmla="*/ 2147483647 h 1069"/>
              <a:gd name="T30" fmla="*/ 2147483647 w 1118"/>
              <a:gd name="T31" fmla="*/ 2147483647 h 1069"/>
              <a:gd name="T32" fmla="*/ 2147483647 w 1118"/>
              <a:gd name="T33" fmla="*/ 2147483647 h 1069"/>
              <a:gd name="T34" fmla="*/ 2147483647 w 1118"/>
              <a:gd name="T35" fmla="*/ 2147483647 h 1069"/>
              <a:gd name="T36" fmla="*/ 2147483647 w 1118"/>
              <a:gd name="T37" fmla="*/ 2147483647 h 1069"/>
              <a:gd name="T38" fmla="*/ 2147483647 w 1118"/>
              <a:gd name="T39" fmla="*/ 2147483647 h 1069"/>
              <a:gd name="T40" fmla="*/ 2147483647 w 1118"/>
              <a:gd name="T41" fmla="*/ 2147483647 h 1069"/>
              <a:gd name="T42" fmla="*/ 2147483647 w 1118"/>
              <a:gd name="T43" fmla="*/ 2147483647 h 1069"/>
              <a:gd name="T44" fmla="*/ 2147483647 w 1118"/>
              <a:gd name="T45" fmla="*/ 2147483647 h 1069"/>
              <a:gd name="T46" fmla="*/ 2147483647 w 1118"/>
              <a:gd name="T47" fmla="*/ 2147483647 h 1069"/>
              <a:gd name="T48" fmla="*/ 2147483647 w 1118"/>
              <a:gd name="T49" fmla="*/ 2147483647 h 1069"/>
              <a:gd name="T50" fmla="*/ 2147483647 w 1118"/>
              <a:gd name="T51" fmla="*/ 2147483647 h 1069"/>
              <a:gd name="T52" fmla="*/ 2147483647 w 1118"/>
              <a:gd name="T53" fmla="*/ 0 h 1069"/>
              <a:gd name="T54" fmla="*/ 2147483647 w 1118"/>
              <a:gd name="T55" fmla="*/ 2147483647 h 1069"/>
              <a:gd name="T56" fmla="*/ 2147483647 w 1118"/>
              <a:gd name="T57" fmla="*/ 2147483647 h 1069"/>
              <a:gd name="T58" fmla="*/ 2147483647 w 1118"/>
              <a:gd name="T59" fmla="*/ 2147483647 h 1069"/>
              <a:gd name="T60" fmla="*/ 2147483647 w 1118"/>
              <a:gd name="T61" fmla="*/ 2147483647 h 1069"/>
              <a:gd name="T62" fmla="*/ 2147483647 w 1118"/>
              <a:gd name="T63" fmla="*/ 2147483647 h 1069"/>
              <a:gd name="T64" fmla="*/ 2147483647 w 1118"/>
              <a:gd name="T65" fmla="*/ 2147483647 h 1069"/>
              <a:gd name="T66" fmla="*/ 2147483647 w 1118"/>
              <a:gd name="T67" fmla="*/ 2147483647 h 1069"/>
              <a:gd name="T68" fmla="*/ 2147483647 w 1118"/>
              <a:gd name="T69" fmla="*/ 2147483647 h 1069"/>
              <a:gd name="T70" fmla="*/ 2147483647 w 1118"/>
              <a:gd name="T71" fmla="*/ 2147483647 h 1069"/>
              <a:gd name="T72" fmla="*/ 2147483647 w 1118"/>
              <a:gd name="T73" fmla="*/ 2147483647 h 1069"/>
              <a:gd name="T74" fmla="*/ 2147483647 w 1118"/>
              <a:gd name="T75" fmla="*/ 2147483647 h 1069"/>
              <a:gd name="T76" fmla="*/ 2147483647 w 1118"/>
              <a:gd name="T77" fmla="*/ 2147483647 h 1069"/>
              <a:gd name="T78" fmla="*/ 2147483647 w 1118"/>
              <a:gd name="T79" fmla="*/ 2147483647 h 1069"/>
              <a:gd name="T80" fmla="*/ 2147483647 w 1118"/>
              <a:gd name="T81" fmla="*/ 2147483647 h 1069"/>
              <a:gd name="T82" fmla="*/ 2147483647 w 1118"/>
              <a:gd name="T83" fmla="*/ 2147483647 h 1069"/>
              <a:gd name="T84" fmla="*/ 2147483647 w 1118"/>
              <a:gd name="T85" fmla="*/ 2147483647 h 1069"/>
              <a:gd name="T86" fmla="*/ 2147483647 w 1118"/>
              <a:gd name="T87" fmla="*/ 2147483647 h 1069"/>
              <a:gd name="T88" fmla="*/ 2147483647 w 1118"/>
              <a:gd name="T89" fmla="*/ 2147483647 h 1069"/>
              <a:gd name="T90" fmla="*/ 2147483647 w 1118"/>
              <a:gd name="T91" fmla="*/ 2147483647 h 1069"/>
              <a:gd name="T92" fmla="*/ 2147483647 w 1118"/>
              <a:gd name="T93" fmla="*/ 2147483647 h 1069"/>
              <a:gd name="T94" fmla="*/ 2147483647 w 1118"/>
              <a:gd name="T95" fmla="*/ 2147483647 h 1069"/>
              <a:gd name="T96" fmla="*/ 2147483647 w 1118"/>
              <a:gd name="T97" fmla="*/ 2147483647 h 1069"/>
              <a:gd name="T98" fmla="*/ 2147483647 w 1118"/>
              <a:gd name="T99" fmla="*/ 2147483647 h 1069"/>
              <a:gd name="T100" fmla="*/ 2147483647 w 1118"/>
              <a:gd name="T101" fmla="*/ 2147483647 h 1069"/>
              <a:gd name="T102" fmla="*/ 2147483647 w 1118"/>
              <a:gd name="T103" fmla="*/ 2147483647 h 1069"/>
              <a:gd name="T104" fmla="*/ 2147483647 w 1118"/>
              <a:gd name="T105" fmla="*/ 2147483647 h 1069"/>
              <a:gd name="T106" fmla="*/ 2147483647 w 1118"/>
              <a:gd name="T107" fmla="*/ 2147483647 h 1069"/>
              <a:gd name="T108" fmla="*/ 2147483647 w 1118"/>
              <a:gd name="T109" fmla="*/ 2147483647 h 1069"/>
              <a:gd name="T110" fmla="*/ 2147483647 w 1118"/>
              <a:gd name="T111" fmla="*/ 2147483647 h 1069"/>
              <a:gd name="T112" fmla="*/ 2147483647 w 1118"/>
              <a:gd name="T113" fmla="*/ 2147483647 h 10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18"/>
              <a:gd name="T172" fmla="*/ 0 h 1069"/>
              <a:gd name="T173" fmla="*/ 1118 w 1118"/>
              <a:gd name="T174" fmla="*/ 1069 h 10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18" h="1069">
                <a:moveTo>
                  <a:pt x="505" y="1069"/>
                </a:moveTo>
                <a:lnTo>
                  <a:pt x="501" y="1061"/>
                </a:lnTo>
                <a:lnTo>
                  <a:pt x="497" y="1049"/>
                </a:lnTo>
                <a:lnTo>
                  <a:pt x="488" y="1045"/>
                </a:lnTo>
                <a:lnTo>
                  <a:pt x="476" y="1041"/>
                </a:lnTo>
                <a:lnTo>
                  <a:pt x="448" y="1041"/>
                </a:lnTo>
                <a:lnTo>
                  <a:pt x="416" y="1041"/>
                </a:lnTo>
                <a:lnTo>
                  <a:pt x="416" y="1045"/>
                </a:lnTo>
                <a:lnTo>
                  <a:pt x="412" y="1045"/>
                </a:lnTo>
                <a:lnTo>
                  <a:pt x="396" y="1045"/>
                </a:lnTo>
                <a:lnTo>
                  <a:pt x="380" y="1045"/>
                </a:lnTo>
                <a:lnTo>
                  <a:pt x="359" y="1057"/>
                </a:lnTo>
                <a:lnTo>
                  <a:pt x="343" y="1061"/>
                </a:lnTo>
                <a:lnTo>
                  <a:pt x="327" y="1061"/>
                </a:lnTo>
                <a:lnTo>
                  <a:pt x="311" y="1061"/>
                </a:lnTo>
                <a:lnTo>
                  <a:pt x="311" y="1041"/>
                </a:lnTo>
                <a:lnTo>
                  <a:pt x="311" y="1020"/>
                </a:lnTo>
                <a:lnTo>
                  <a:pt x="307" y="1000"/>
                </a:lnTo>
                <a:lnTo>
                  <a:pt x="307" y="992"/>
                </a:lnTo>
                <a:lnTo>
                  <a:pt x="279" y="992"/>
                </a:lnTo>
                <a:lnTo>
                  <a:pt x="263" y="992"/>
                </a:lnTo>
                <a:lnTo>
                  <a:pt x="246" y="996"/>
                </a:lnTo>
                <a:lnTo>
                  <a:pt x="234" y="1000"/>
                </a:lnTo>
                <a:lnTo>
                  <a:pt x="234" y="1004"/>
                </a:lnTo>
                <a:lnTo>
                  <a:pt x="230" y="1008"/>
                </a:lnTo>
                <a:lnTo>
                  <a:pt x="218" y="1012"/>
                </a:lnTo>
                <a:lnTo>
                  <a:pt x="210" y="1020"/>
                </a:lnTo>
                <a:lnTo>
                  <a:pt x="206" y="1041"/>
                </a:lnTo>
                <a:lnTo>
                  <a:pt x="198" y="1061"/>
                </a:lnTo>
                <a:lnTo>
                  <a:pt x="194" y="1061"/>
                </a:lnTo>
                <a:lnTo>
                  <a:pt x="178" y="1061"/>
                </a:lnTo>
                <a:lnTo>
                  <a:pt x="166" y="1061"/>
                </a:lnTo>
                <a:lnTo>
                  <a:pt x="150" y="1049"/>
                </a:lnTo>
                <a:lnTo>
                  <a:pt x="137" y="1037"/>
                </a:lnTo>
                <a:lnTo>
                  <a:pt x="121" y="1037"/>
                </a:lnTo>
                <a:lnTo>
                  <a:pt x="113" y="1032"/>
                </a:lnTo>
                <a:lnTo>
                  <a:pt x="113" y="1024"/>
                </a:lnTo>
                <a:lnTo>
                  <a:pt x="105" y="1020"/>
                </a:lnTo>
                <a:lnTo>
                  <a:pt x="105" y="1008"/>
                </a:lnTo>
                <a:lnTo>
                  <a:pt x="101" y="996"/>
                </a:lnTo>
                <a:lnTo>
                  <a:pt x="89" y="992"/>
                </a:lnTo>
                <a:lnTo>
                  <a:pt x="77" y="984"/>
                </a:lnTo>
                <a:lnTo>
                  <a:pt x="73" y="976"/>
                </a:lnTo>
                <a:lnTo>
                  <a:pt x="69" y="972"/>
                </a:lnTo>
                <a:lnTo>
                  <a:pt x="69" y="952"/>
                </a:lnTo>
                <a:lnTo>
                  <a:pt x="69" y="928"/>
                </a:lnTo>
                <a:lnTo>
                  <a:pt x="57" y="915"/>
                </a:lnTo>
                <a:lnTo>
                  <a:pt x="45" y="903"/>
                </a:lnTo>
                <a:lnTo>
                  <a:pt x="37" y="871"/>
                </a:lnTo>
                <a:lnTo>
                  <a:pt x="29" y="843"/>
                </a:lnTo>
                <a:lnTo>
                  <a:pt x="21" y="835"/>
                </a:lnTo>
                <a:lnTo>
                  <a:pt x="12" y="823"/>
                </a:lnTo>
                <a:lnTo>
                  <a:pt x="12" y="807"/>
                </a:lnTo>
                <a:lnTo>
                  <a:pt x="12" y="790"/>
                </a:lnTo>
                <a:lnTo>
                  <a:pt x="8" y="770"/>
                </a:lnTo>
                <a:lnTo>
                  <a:pt x="0" y="750"/>
                </a:lnTo>
                <a:lnTo>
                  <a:pt x="0" y="738"/>
                </a:lnTo>
                <a:lnTo>
                  <a:pt x="0" y="718"/>
                </a:lnTo>
                <a:lnTo>
                  <a:pt x="0" y="714"/>
                </a:lnTo>
                <a:lnTo>
                  <a:pt x="8" y="710"/>
                </a:lnTo>
                <a:lnTo>
                  <a:pt x="16" y="710"/>
                </a:lnTo>
                <a:lnTo>
                  <a:pt x="21" y="706"/>
                </a:lnTo>
                <a:lnTo>
                  <a:pt x="29" y="694"/>
                </a:lnTo>
                <a:lnTo>
                  <a:pt x="45" y="677"/>
                </a:lnTo>
                <a:lnTo>
                  <a:pt x="49" y="673"/>
                </a:lnTo>
                <a:lnTo>
                  <a:pt x="57" y="669"/>
                </a:lnTo>
                <a:lnTo>
                  <a:pt x="113" y="661"/>
                </a:lnTo>
                <a:lnTo>
                  <a:pt x="166" y="657"/>
                </a:lnTo>
                <a:lnTo>
                  <a:pt x="178" y="649"/>
                </a:lnTo>
                <a:lnTo>
                  <a:pt x="182" y="645"/>
                </a:lnTo>
                <a:lnTo>
                  <a:pt x="190" y="621"/>
                </a:lnTo>
                <a:lnTo>
                  <a:pt x="198" y="609"/>
                </a:lnTo>
                <a:lnTo>
                  <a:pt x="198" y="585"/>
                </a:lnTo>
                <a:lnTo>
                  <a:pt x="198" y="564"/>
                </a:lnTo>
                <a:lnTo>
                  <a:pt x="194" y="552"/>
                </a:lnTo>
                <a:lnTo>
                  <a:pt x="190" y="552"/>
                </a:lnTo>
                <a:lnTo>
                  <a:pt x="186" y="548"/>
                </a:lnTo>
                <a:lnTo>
                  <a:pt x="182" y="540"/>
                </a:lnTo>
                <a:lnTo>
                  <a:pt x="170" y="524"/>
                </a:lnTo>
                <a:lnTo>
                  <a:pt x="166" y="504"/>
                </a:lnTo>
                <a:lnTo>
                  <a:pt x="158" y="496"/>
                </a:lnTo>
                <a:lnTo>
                  <a:pt x="150" y="492"/>
                </a:lnTo>
                <a:lnTo>
                  <a:pt x="133" y="488"/>
                </a:lnTo>
                <a:lnTo>
                  <a:pt x="121" y="488"/>
                </a:lnTo>
                <a:lnTo>
                  <a:pt x="117" y="484"/>
                </a:lnTo>
                <a:lnTo>
                  <a:pt x="113" y="464"/>
                </a:lnTo>
                <a:lnTo>
                  <a:pt x="105" y="452"/>
                </a:lnTo>
                <a:lnTo>
                  <a:pt x="125" y="443"/>
                </a:lnTo>
                <a:lnTo>
                  <a:pt x="137" y="435"/>
                </a:lnTo>
                <a:lnTo>
                  <a:pt x="150" y="423"/>
                </a:lnTo>
                <a:lnTo>
                  <a:pt x="158" y="419"/>
                </a:lnTo>
                <a:lnTo>
                  <a:pt x="170" y="407"/>
                </a:lnTo>
                <a:lnTo>
                  <a:pt x="186" y="387"/>
                </a:lnTo>
                <a:lnTo>
                  <a:pt x="190" y="379"/>
                </a:lnTo>
                <a:lnTo>
                  <a:pt x="194" y="367"/>
                </a:lnTo>
                <a:lnTo>
                  <a:pt x="194" y="351"/>
                </a:lnTo>
                <a:lnTo>
                  <a:pt x="198" y="326"/>
                </a:lnTo>
                <a:lnTo>
                  <a:pt x="210" y="318"/>
                </a:lnTo>
                <a:lnTo>
                  <a:pt x="222" y="314"/>
                </a:lnTo>
                <a:lnTo>
                  <a:pt x="234" y="310"/>
                </a:lnTo>
                <a:lnTo>
                  <a:pt x="242" y="310"/>
                </a:lnTo>
                <a:lnTo>
                  <a:pt x="246" y="294"/>
                </a:lnTo>
                <a:lnTo>
                  <a:pt x="259" y="278"/>
                </a:lnTo>
                <a:lnTo>
                  <a:pt x="267" y="266"/>
                </a:lnTo>
                <a:lnTo>
                  <a:pt x="283" y="246"/>
                </a:lnTo>
                <a:lnTo>
                  <a:pt x="291" y="230"/>
                </a:lnTo>
                <a:lnTo>
                  <a:pt x="295" y="189"/>
                </a:lnTo>
                <a:lnTo>
                  <a:pt x="307" y="153"/>
                </a:lnTo>
                <a:lnTo>
                  <a:pt x="327" y="133"/>
                </a:lnTo>
                <a:lnTo>
                  <a:pt x="327" y="117"/>
                </a:lnTo>
                <a:lnTo>
                  <a:pt x="327" y="109"/>
                </a:lnTo>
                <a:lnTo>
                  <a:pt x="323" y="101"/>
                </a:lnTo>
                <a:lnTo>
                  <a:pt x="311" y="84"/>
                </a:lnTo>
                <a:lnTo>
                  <a:pt x="311" y="80"/>
                </a:lnTo>
                <a:lnTo>
                  <a:pt x="319" y="72"/>
                </a:lnTo>
                <a:lnTo>
                  <a:pt x="323" y="68"/>
                </a:lnTo>
                <a:lnTo>
                  <a:pt x="327" y="64"/>
                </a:lnTo>
                <a:lnTo>
                  <a:pt x="347" y="60"/>
                </a:lnTo>
                <a:lnTo>
                  <a:pt x="376" y="60"/>
                </a:lnTo>
                <a:lnTo>
                  <a:pt x="388" y="44"/>
                </a:lnTo>
                <a:lnTo>
                  <a:pt x="400" y="24"/>
                </a:lnTo>
                <a:lnTo>
                  <a:pt x="420" y="20"/>
                </a:lnTo>
                <a:lnTo>
                  <a:pt x="440" y="12"/>
                </a:lnTo>
                <a:lnTo>
                  <a:pt x="476" y="12"/>
                </a:lnTo>
                <a:lnTo>
                  <a:pt x="521" y="8"/>
                </a:lnTo>
                <a:lnTo>
                  <a:pt x="521" y="12"/>
                </a:lnTo>
                <a:lnTo>
                  <a:pt x="525" y="20"/>
                </a:lnTo>
                <a:lnTo>
                  <a:pt x="529" y="20"/>
                </a:lnTo>
                <a:lnTo>
                  <a:pt x="533" y="24"/>
                </a:lnTo>
                <a:lnTo>
                  <a:pt x="541" y="24"/>
                </a:lnTo>
                <a:lnTo>
                  <a:pt x="557" y="24"/>
                </a:lnTo>
                <a:lnTo>
                  <a:pt x="577" y="20"/>
                </a:lnTo>
                <a:lnTo>
                  <a:pt x="589" y="12"/>
                </a:lnTo>
                <a:lnTo>
                  <a:pt x="597" y="8"/>
                </a:lnTo>
                <a:lnTo>
                  <a:pt x="609" y="0"/>
                </a:lnTo>
                <a:lnTo>
                  <a:pt x="638" y="0"/>
                </a:lnTo>
                <a:lnTo>
                  <a:pt x="670" y="0"/>
                </a:lnTo>
                <a:lnTo>
                  <a:pt x="674" y="20"/>
                </a:lnTo>
                <a:lnTo>
                  <a:pt x="678" y="36"/>
                </a:lnTo>
                <a:lnTo>
                  <a:pt x="698" y="52"/>
                </a:lnTo>
                <a:lnTo>
                  <a:pt x="710" y="60"/>
                </a:lnTo>
                <a:lnTo>
                  <a:pt x="735" y="60"/>
                </a:lnTo>
                <a:lnTo>
                  <a:pt x="775" y="64"/>
                </a:lnTo>
                <a:lnTo>
                  <a:pt x="787" y="52"/>
                </a:lnTo>
                <a:lnTo>
                  <a:pt x="803" y="44"/>
                </a:lnTo>
                <a:lnTo>
                  <a:pt x="807" y="36"/>
                </a:lnTo>
                <a:lnTo>
                  <a:pt x="815" y="36"/>
                </a:lnTo>
                <a:lnTo>
                  <a:pt x="831" y="36"/>
                </a:lnTo>
                <a:lnTo>
                  <a:pt x="843" y="36"/>
                </a:lnTo>
                <a:lnTo>
                  <a:pt x="860" y="44"/>
                </a:lnTo>
                <a:lnTo>
                  <a:pt x="872" y="48"/>
                </a:lnTo>
                <a:lnTo>
                  <a:pt x="888" y="52"/>
                </a:lnTo>
                <a:lnTo>
                  <a:pt x="916" y="52"/>
                </a:lnTo>
                <a:lnTo>
                  <a:pt x="920" y="56"/>
                </a:lnTo>
                <a:lnTo>
                  <a:pt x="940" y="60"/>
                </a:lnTo>
                <a:lnTo>
                  <a:pt x="969" y="64"/>
                </a:lnTo>
                <a:lnTo>
                  <a:pt x="993" y="64"/>
                </a:lnTo>
                <a:lnTo>
                  <a:pt x="1017" y="60"/>
                </a:lnTo>
                <a:lnTo>
                  <a:pt x="1017" y="56"/>
                </a:lnTo>
                <a:lnTo>
                  <a:pt x="1021" y="52"/>
                </a:lnTo>
                <a:lnTo>
                  <a:pt x="1025" y="44"/>
                </a:lnTo>
                <a:lnTo>
                  <a:pt x="1029" y="36"/>
                </a:lnTo>
                <a:lnTo>
                  <a:pt x="1041" y="36"/>
                </a:lnTo>
                <a:lnTo>
                  <a:pt x="1045" y="36"/>
                </a:lnTo>
                <a:lnTo>
                  <a:pt x="1053" y="52"/>
                </a:lnTo>
                <a:lnTo>
                  <a:pt x="1057" y="64"/>
                </a:lnTo>
                <a:lnTo>
                  <a:pt x="1057" y="68"/>
                </a:lnTo>
                <a:lnTo>
                  <a:pt x="1061" y="68"/>
                </a:lnTo>
                <a:lnTo>
                  <a:pt x="1106" y="72"/>
                </a:lnTo>
                <a:lnTo>
                  <a:pt x="1118" y="76"/>
                </a:lnTo>
                <a:lnTo>
                  <a:pt x="1118" y="80"/>
                </a:lnTo>
                <a:lnTo>
                  <a:pt x="1118" y="84"/>
                </a:lnTo>
                <a:lnTo>
                  <a:pt x="1106" y="96"/>
                </a:lnTo>
                <a:lnTo>
                  <a:pt x="1102" y="109"/>
                </a:lnTo>
                <a:lnTo>
                  <a:pt x="1102" y="121"/>
                </a:lnTo>
                <a:lnTo>
                  <a:pt x="1098" y="137"/>
                </a:lnTo>
                <a:lnTo>
                  <a:pt x="1094" y="145"/>
                </a:lnTo>
                <a:lnTo>
                  <a:pt x="1077" y="145"/>
                </a:lnTo>
                <a:lnTo>
                  <a:pt x="1065" y="149"/>
                </a:lnTo>
                <a:lnTo>
                  <a:pt x="1061" y="153"/>
                </a:lnTo>
                <a:lnTo>
                  <a:pt x="1057" y="157"/>
                </a:lnTo>
                <a:lnTo>
                  <a:pt x="1057" y="169"/>
                </a:lnTo>
                <a:lnTo>
                  <a:pt x="1057" y="189"/>
                </a:lnTo>
                <a:lnTo>
                  <a:pt x="1065" y="197"/>
                </a:lnTo>
                <a:lnTo>
                  <a:pt x="1073" y="209"/>
                </a:lnTo>
                <a:lnTo>
                  <a:pt x="1073" y="222"/>
                </a:lnTo>
                <a:lnTo>
                  <a:pt x="1073" y="226"/>
                </a:lnTo>
                <a:lnTo>
                  <a:pt x="1065" y="238"/>
                </a:lnTo>
                <a:lnTo>
                  <a:pt x="1057" y="246"/>
                </a:lnTo>
                <a:lnTo>
                  <a:pt x="1057" y="258"/>
                </a:lnTo>
                <a:lnTo>
                  <a:pt x="1057" y="262"/>
                </a:lnTo>
                <a:lnTo>
                  <a:pt x="1065" y="274"/>
                </a:lnTo>
                <a:lnTo>
                  <a:pt x="1069" y="282"/>
                </a:lnTo>
                <a:lnTo>
                  <a:pt x="1069" y="306"/>
                </a:lnTo>
                <a:lnTo>
                  <a:pt x="1065" y="322"/>
                </a:lnTo>
                <a:lnTo>
                  <a:pt x="1053" y="335"/>
                </a:lnTo>
                <a:lnTo>
                  <a:pt x="1037" y="347"/>
                </a:lnTo>
                <a:lnTo>
                  <a:pt x="1041" y="355"/>
                </a:lnTo>
                <a:lnTo>
                  <a:pt x="1045" y="363"/>
                </a:lnTo>
                <a:lnTo>
                  <a:pt x="1045" y="367"/>
                </a:lnTo>
                <a:lnTo>
                  <a:pt x="1045" y="371"/>
                </a:lnTo>
                <a:lnTo>
                  <a:pt x="1037" y="379"/>
                </a:lnTo>
                <a:lnTo>
                  <a:pt x="1021" y="395"/>
                </a:lnTo>
                <a:lnTo>
                  <a:pt x="1021" y="399"/>
                </a:lnTo>
                <a:lnTo>
                  <a:pt x="1021" y="403"/>
                </a:lnTo>
                <a:lnTo>
                  <a:pt x="1009" y="415"/>
                </a:lnTo>
                <a:lnTo>
                  <a:pt x="993" y="423"/>
                </a:lnTo>
                <a:lnTo>
                  <a:pt x="993" y="456"/>
                </a:lnTo>
                <a:lnTo>
                  <a:pt x="993" y="488"/>
                </a:lnTo>
                <a:lnTo>
                  <a:pt x="993" y="496"/>
                </a:lnTo>
                <a:lnTo>
                  <a:pt x="993" y="512"/>
                </a:lnTo>
                <a:lnTo>
                  <a:pt x="1005" y="520"/>
                </a:lnTo>
                <a:lnTo>
                  <a:pt x="1013" y="532"/>
                </a:lnTo>
                <a:lnTo>
                  <a:pt x="1021" y="536"/>
                </a:lnTo>
                <a:lnTo>
                  <a:pt x="1029" y="548"/>
                </a:lnTo>
                <a:lnTo>
                  <a:pt x="1045" y="589"/>
                </a:lnTo>
                <a:lnTo>
                  <a:pt x="1057" y="609"/>
                </a:lnTo>
                <a:lnTo>
                  <a:pt x="1061" y="629"/>
                </a:lnTo>
                <a:lnTo>
                  <a:pt x="1061" y="653"/>
                </a:lnTo>
                <a:lnTo>
                  <a:pt x="1065" y="657"/>
                </a:lnTo>
                <a:lnTo>
                  <a:pt x="1065" y="661"/>
                </a:lnTo>
                <a:lnTo>
                  <a:pt x="1065" y="673"/>
                </a:lnTo>
                <a:lnTo>
                  <a:pt x="1057" y="706"/>
                </a:lnTo>
                <a:lnTo>
                  <a:pt x="1057" y="710"/>
                </a:lnTo>
                <a:lnTo>
                  <a:pt x="1053" y="754"/>
                </a:lnTo>
                <a:lnTo>
                  <a:pt x="1045" y="807"/>
                </a:lnTo>
                <a:lnTo>
                  <a:pt x="1053" y="815"/>
                </a:lnTo>
                <a:lnTo>
                  <a:pt x="1057" y="843"/>
                </a:lnTo>
                <a:lnTo>
                  <a:pt x="1057" y="867"/>
                </a:lnTo>
                <a:lnTo>
                  <a:pt x="1057" y="883"/>
                </a:lnTo>
                <a:lnTo>
                  <a:pt x="1057" y="887"/>
                </a:lnTo>
                <a:lnTo>
                  <a:pt x="1061" y="899"/>
                </a:lnTo>
                <a:lnTo>
                  <a:pt x="1065" y="907"/>
                </a:lnTo>
                <a:lnTo>
                  <a:pt x="1065" y="920"/>
                </a:lnTo>
                <a:lnTo>
                  <a:pt x="1061" y="924"/>
                </a:lnTo>
                <a:lnTo>
                  <a:pt x="1053" y="924"/>
                </a:lnTo>
                <a:lnTo>
                  <a:pt x="1037" y="924"/>
                </a:lnTo>
                <a:lnTo>
                  <a:pt x="1021" y="924"/>
                </a:lnTo>
                <a:lnTo>
                  <a:pt x="1013" y="928"/>
                </a:lnTo>
                <a:lnTo>
                  <a:pt x="1005" y="932"/>
                </a:lnTo>
                <a:lnTo>
                  <a:pt x="993" y="944"/>
                </a:lnTo>
                <a:lnTo>
                  <a:pt x="985" y="948"/>
                </a:lnTo>
                <a:lnTo>
                  <a:pt x="977" y="960"/>
                </a:lnTo>
                <a:lnTo>
                  <a:pt x="964" y="972"/>
                </a:lnTo>
                <a:lnTo>
                  <a:pt x="952" y="972"/>
                </a:lnTo>
                <a:lnTo>
                  <a:pt x="940" y="984"/>
                </a:lnTo>
                <a:lnTo>
                  <a:pt x="936" y="984"/>
                </a:lnTo>
                <a:lnTo>
                  <a:pt x="928" y="984"/>
                </a:lnTo>
                <a:lnTo>
                  <a:pt x="920" y="992"/>
                </a:lnTo>
                <a:lnTo>
                  <a:pt x="920" y="996"/>
                </a:lnTo>
                <a:lnTo>
                  <a:pt x="916" y="1000"/>
                </a:lnTo>
                <a:lnTo>
                  <a:pt x="904" y="1000"/>
                </a:lnTo>
                <a:lnTo>
                  <a:pt x="896" y="1004"/>
                </a:lnTo>
                <a:lnTo>
                  <a:pt x="888" y="1008"/>
                </a:lnTo>
                <a:lnTo>
                  <a:pt x="884" y="1012"/>
                </a:lnTo>
                <a:lnTo>
                  <a:pt x="884" y="1020"/>
                </a:lnTo>
                <a:lnTo>
                  <a:pt x="876" y="1032"/>
                </a:lnTo>
                <a:lnTo>
                  <a:pt x="868" y="1041"/>
                </a:lnTo>
                <a:lnTo>
                  <a:pt x="860" y="1045"/>
                </a:lnTo>
                <a:lnTo>
                  <a:pt x="843" y="1045"/>
                </a:lnTo>
                <a:lnTo>
                  <a:pt x="831" y="1045"/>
                </a:lnTo>
                <a:lnTo>
                  <a:pt x="807" y="1041"/>
                </a:lnTo>
                <a:lnTo>
                  <a:pt x="779" y="1037"/>
                </a:lnTo>
                <a:lnTo>
                  <a:pt x="775" y="1032"/>
                </a:lnTo>
                <a:lnTo>
                  <a:pt x="755" y="1020"/>
                </a:lnTo>
                <a:lnTo>
                  <a:pt x="739" y="1008"/>
                </a:lnTo>
                <a:lnTo>
                  <a:pt x="722" y="996"/>
                </a:lnTo>
                <a:lnTo>
                  <a:pt x="722" y="984"/>
                </a:lnTo>
                <a:lnTo>
                  <a:pt x="722" y="968"/>
                </a:lnTo>
                <a:lnTo>
                  <a:pt x="718" y="964"/>
                </a:lnTo>
                <a:lnTo>
                  <a:pt x="710" y="956"/>
                </a:lnTo>
                <a:lnTo>
                  <a:pt x="690" y="956"/>
                </a:lnTo>
                <a:lnTo>
                  <a:pt x="670" y="956"/>
                </a:lnTo>
                <a:lnTo>
                  <a:pt x="658" y="964"/>
                </a:lnTo>
                <a:lnTo>
                  <a:pt x="642" y="972"/>
                </a:lnTo>
                <a:lnTo>
                  <a:pt x="618" y="1000"/>
                </a:lnTo>
                <a:lnTo>
                  <a:pt x="589" y="1024"/>
                </a:lnTo>
                <a:lnTo>
                  <a:pt x="577" y="1037"/>
                </a:lnTo>
                <a:lnTo>
                  <a:pt x="569" y="1041"/>
                </a:lnTo>
                <a:lnTo>
                  <a:pt x="553" y="1045"/>
                </a:lnTo>
                <a:lnTo>
                  <a:pt x="533" y="1049"/>
                </a:lnTo>
                <a:lnTo>
                  <a:pt x="529" y="1061"/>
                </a:lnTo>
                <a:lnTo>
                  <a:pt x="525" y="1069"/>
                </a:lnTo>
                <a:lnTo>
                  <a:pt x="517" y="1069"/>
                </a:lnTo>
                <a:lnTo>
                  <a:pt x="505" y="106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 39"/>
          <p:cNvSpPr>
            <a:spLocks/>
          </p:cNvSpPr>
          <p:nvPr/>
        </p:nvSpPr>
        <p:spPr bwMode="auto">
          <a:xfrm>
            <a:off x="2809567" y="3277826"/>
            <a:ext cx="704684" cy="771851"/>
          </a:xfrm>
          <a:custGeom>
            <a:avLst/>
            <a:gdLst>
              <a:gd name="T0" fmla="*/ 214726101 w 758"/>
              <a:gd name="T1" fmla="*/ 743790731 h 984"/>
              <a:gd name="T2" fmla="*/ 195352492 w 758"/>
              <a:gd name="T3" fmla="*/ 704324135 h 984"/>
              <a:gd name="T4" fmla="*/ 195352492 w 758"/>
              <a:gd name="T5" fmla="*/ 683073227 h 984"/>
              <a:gd name="T6" fmla="*/ 188894322 w 758"/>
              <a:gd name="T7" fmla="*/ 648920012 h 984"/>
              <a:gd name="T8" fmla="*/ 129965773 w 758"/>
              <a:gd name="T9" fmla="*/ 627668232 h 984"/>
              <a:gd name="T10" fmla="*/ 104133966 w 758"/>
              <a:gd name="T11" fmla="*/ 609453416 h 984"/>
              <a:gd name="T12" fmla="*/ 120278519 w 758"/>
              <a:gd name="T13" fmla="*/ 532797513 h 984"/>
              <a:gd name="T14" fmla="*/ 107363051 w 758"/>
              <a:gd name="T15" fmla="*/ 495608205 h 984"/>
              <a:gd name="T16" fmla="*/ 87989441 w 758"/>
              <a:gd name="T17" fmla="*/ 456141501 h 984"/>
              <a:gd name="T18" fmla="*/ 54892657 w 758"/>
              <a:gd name="T19" fmla="*/ 397700413 h 984"/>
              <a:gd name="T20" fmla="*/ 9687258 w 758"/>
              <a:gd name="T21" fmla="*/ 370377319 h 984"/>
              <a:gd name="T22" fmla="*/ 0 w 758"/>
              <a:gd name="T23" fmla="*/ 336982909 h 984"/>
              <a:gd name="T24" fmla="*/ 12915444 w 758"/>
              <a:gd name="T25" fmla="*/ 318008417 h 984"/>
              <a:gd name="T26" fmla="*/ 38747233 w 758"/>
              <a:gd name="T27" fmla="*/ 275506600 h 984"/>
              <a:gd name="T28" fmla="*/ 48434487 w 758"/>
              <a:gd name="T29" fmla="*/ 260327006 h 984"/>
              <a:gd name="T30" fmla="*/ 113821220 w 758"/>
              <a:gd name="T31" fmla="*/ 248183505 h 984"/>
              <a:gd name="T32" fmla="*/ 139653027 w 758"/>
              <a:gd name="T33" fmla="*/ 220101551 h 984"/>
              <a:gd name="T34" fmla="*/ 139653027 w 758"/>
              <a:gd name="T35" fmla="*/ 168491455 h 984"/>
              <a:gd name="T36" fmla="*/ 120278519 w 758"/>
              <a:gd name="T37" fmla="*/ 150275768 h 984"/>
              <a:gd name="T38" fmla="*/ 104133966 w 758"/>
              <a:gd name="T39" fmla="*/ 143445648 h 984"/>
              <a:gd name="T40" fmla="*/ 104133966 w 758"/>
              <a:gd name="T41" fmla="*/ 122193868 h 984"/>
              <a:gd name="T42" fmla="*/ 146110298 w 758"/>
              <a:gd name="T43" fmla="*/ 119158646 h 984"/>
              <a:gd name="T44" fmla="*/ 149339383 w 758"/>
              <a:gd name="T45" fmla="*/ 94871617 h 984"/>
              <a:gd name="T46" fmla="*/ 126736688 w 758"/>
              <a:gd name="T47" fmla="*/ 64512430 h 984"/>
              <a:gd name="T48" fmla="*/ 120278519 w 758"/>
              <a:gd name="T49" fmla="*/ 54646203 h 984"/>
              <a:gd name="T50" fmla="*/ 133194858 w 758"/>
              <a:gd name="T51" fmla="*/ 42502702 h 984"/>
              <a:gd name="T52" fmla="*/ 168712992 w 758"/>
              <a:gd name="T53" fmla="*/ 27323101 h 984"/>
              <a:gd name="T54" fmla="*/ 185665238 w 758"/>
              <a:gd name="T55" fmla="*/ 0 h 984"/>
              <a:gd name="T56" fmla="*/ 214726101 w 758"/>
              <a:gd name="T57" fmla="*/ 6072188 h 984"/>
              <a:gd name="T58" fmla="*/ 250244292 w 758"/>
              <a:gd name="T59" fmla="*/ 15179601 h 984"/>
              <a:gd name="T60" fmla="*/ 296257401 w 758"/>
              <a:gd name="T61" fmla="*/ 24287008 h 984"/>
              <a:gd name="T62" fmla="*/ 322089180 w 758"/>
              <a:gd name="T63" fmla="*/ 54646203 h 984"/>
              <a:gd name="T64" fmla="*/ 312401926 w 758"/>
              <a:gd name="T65" fmla="*/ 73619837 h 984"/>
              <a:gd name="T66" fmla="*/ 312401926 w 758"/>
              <a:gd name="T67" fmla="*/ 143445648 h 984"/>
              <a:gd name="T68" fmla="*/ 335004620 w 758"/>
              <a:gd name="T69" fmla="*/ 183671049 h 984"/>
              <a:gd name="T70" fmla="*/ 357607315 w 758"/>
              <a:gd name="T71" fmla="*/ 207958050 h 984"/>
              <a:gd name="T72" fmla="*/ 374559560 w 758"/>
              <a:gd name="T73" fmla="*/ 223137644 h 984"/>
              <a:gd name="T74" fmla="*/ 413307678 w 758"/>
              <a:gd name="T75" fmla="*/ 260327006 h 984"/>
              <a:gd name="T76" fmla="*/ 432681287 w 758"/>
              <a:gd name="T77" fmla="*/ 278541822 h 984"/>
              <a:gd name="T78" fmla="*/ 448825812 w 758"/>
              <a:gd name="T79" fmla="*/ 299793602 h 984"/>
              <a:gd name="T80" fmla="*/ 469007142 w 758"/>
              <a:gd name="T81" fmla="*/ 340019002 h 984"/>
              <a:gd name="T82" fmla="*/ 494839034 w 758"/>
              <a:gd name="T83" fmla="*/ 406807821 h 984"/>
              <a:gd name="T84" fmla="*/ 514212643 w 758"/>
              <a:gd name="T85" fmla="*/ 453105408 h 984"/>
              <a:gd name="T86" fmla="*/ 527128084 w 758"/>
              <a:gd name="T87" fmla="*/ 480428612 h 984"/>
              <a:gd name="T88" fmla="*/ 566683023 w 758"/>
              <a:gd name="T89" fmla="*/ 486499926 h 984"/>
              <a:gd name="T90" fmla="*/ 611888412 w 758"/>
              <a:gd name="T91" fmla="*/ 551012329 h 984"/>
              <a:gd name="T92" fmla="*/ 605430243 w 758"/>
              <a:gd name="T93" fmla="*/ 581371516 h 984"/>
              <a:gd name="T94" fmla="*/ 595743887 w 758"/>
              <a:gd name="T95" fmla="*/ 594273823 h 984"/>
              <a:gd name="T96" fmla="*/ 579598464 w 758"/>
              <a:gd name="T97" fmla="*/ 587442831 h 984"/>
              <a:gd name="T98" fmla="*/ 517441728 w 758"/>
              <a:gd name="T99" fmla="*/ 594273823 h 984"/>
              <a:gd name="T100" fmla="*/ 494839034 w 758"/>
              <a:gd name="T101" fmla="*/ 606417323 h 984"/>
              <a:gd name="T102" fmla="*/ 452054897 w 758"/>
              <a:gd name="T103" fmla="*/ 642847826 h 984"/>
              <a:gd name="T104" fmla="*/ 419764949 w 758"/>
              <a:gd name="T105" fmla="*/ 654991327 h 984"/>
              <a:gd name="T106" fmla="*/ 384246814 w 758"/>
              <a:gd name="T107" fmla="*/ 670170920 h 984"/>
              <a:gd name="T108" fmla="*/ 328547350 w 758"/>
              <a:gd name="T109" fmla="*/ 701288913 h 984"/>
              <a:gd name="T110" fmla="*/ 286570147 w 758"/>
              <a:gd name="T111" fmla="*/ 725575915 h 984"/>
              <a:gd name="T112" fmla="*/ 250244292 w 758"/>
              <a:gd name="T113" fmla="*/ 746826824 h 98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58"/>
              <a:gd name="T172" fmla="*/ 0 h 984"/>
              <a:gd name="T173" fmla="*/ 758 w 758"/>
              <a:gd name="T174" fmla="*/ 984 h 98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58" h="984">
                <a:moveTo>
                  <a:pt x="290" y="984"/>
                </a:moveTo>
                <a:lnTo>
                  <a:pt x="282" y="980"/>
                </a:lnTo>
                <a:lnTo>
                  <a:pt x="266" y="980"/>
                </a:lnTo>
                <a:lnTo>
                  <a:pt x="254" y="960"/>
                </a:lnTo>
                <a:lnTo>
                  <a:pt x="242" y="948"/>
                </a:lnTo>
                <a:lnTo>
                  <a:pt x="242" y="928"/>
                </a:lnTo>
                <a:lnTo>
                  <a:pt x="242" y="908"/>
                </a:lnTo>
                <a:lnTo>
                  <a:pt x="242" y="904"/>
                </a:lnTo>
                <a:lnTo>
                  <a:pt x="242" y="900"/>
                </a:lnTo>
                <a:lnTo>
                  <a:pt x="242" y="891"/>
                </a:lnTo>
                <a:lnTo>
                  <a:pt x="238" y="875"/>
                </a:lnTo>
                <a:lnTo>
                  <a:pt x="234" y="855"/>
                </a:lnTo>
                <a:lnTo>
                  <a:pt x="217" y="847"/>
                </a:lnTo>
                <a:lnTo>
                  <a:pt x="205" y="839"/>
                </a:lnTo>
                <a:lnTo>
                  <a:pt x="161" y="827"/>
                </a:lnTo>
                <a:lnTo>
                  <a:pt x="129" y="819"/>
                </a:lnTo>
                <a:lnTo>
                  <a:pt x="129" y="811"/>
                </a:lnTo>
                <a:lnTo>
                  <a:pt x="129" y="803"/>
                </a:lnTo>
                <a:lnTo>
                  <a:pt x="137" y="770"/>
                </a:lnTo>
                <a:lnTo>
                  <a:pt x="149" y="714"/>
                </a:lnTo>
                <a:lnTo>
                  <a:pt x="149" y="702"/>
                </a:lnTo>
                <a:lnTo>
                  <a:pt x="149" y="690"/>
                </a:lnTo>
                <a:lnTo>
                  <a:pt x="141" y="678"/>
                </a:lnTo>
                <a:lnTo>
                  <a:pt x="133" y="653"/>
                </a:lnTo>
                <a:lnTo>
                  <a:pt x="125" y="637"/>
                </a:lnTo>
                <a:lnTo>
                  <a:pt x="113" y="625"/>
                </a:lnTo>
                <a:lnTo>
                  <a:pt x="109" y="601"/>
                </a:lnTo>
                <a:lnTo>
                  <a:pt x="109" y="585"/>
                </a:lnTo>
                <a:lnTo>
                  <a:pt x="84" y="549"/>
                </a:lnTo>
                <a:lnTo>
                  <a:pt x="68" y="524"/>
                </a:lnTo>
                <a:lnTo>
                  <a:pt x="52" y="520"/>
                </a:lnTo>
                <a:lnTo>
                  <a:pt x="16" y="500"/>
                </a:lnTo>
                <a:lnTo>
                  <a:pt x="12" y="488"/>
                </a:lnTo>
                <a:lnTo>
                  <a:pt x="0" y="476"/>
                </a:lnTo>
                <a:lnTo>
                  <a:pt x="0" y="456"/>
                </a:lnTo>
                <a:lnTo>
                  <a:pt x="0" y="444"/>
                </a:lnTo>
                <a:lnTo>
                  <a:pt x="8" y="440"/>
                </a:lnTo>
                <a:lnTo>
                  <a:pt x="12" y="436"/>
                </a:lnTo>
                <a:lnTo>
                  <a:pt x="16" y="419"/>
                </a:lnTo>
                <a:lnTo>
                  <a:pt x="20" y="399"/>
                </a:lnTo>
                <a:lnTo>
                  <a:pt x="36" y="383"/>
                </a:lnTo>
                <a:lnTo>
                  <a:pt x="48" y="363"/>
                </a:lnTo>
                <a:lnTo>
                  <a:pt x="48" y="355"/>
                </a:lnTo>
                <a:lnTo>
                  <a:pt x="52" y="343"/>
                </a:lnTo>
                <a:lnTo>
                  <a:pt x="60" y="343"/>
                </a:lnTo>
                <a:lnTo>
                  <a:pt x="72" y="331"/>
                </a:lnTo>
                <a:lnTo>
                  <a:pt x="125" y="327"/>
                </a:lnTo>
                <a:lnTo>
                  <a:pt x="141" y="327"/>
                </a:lnTo>
                <a:lnTo>
                  <a:pt x="157" y="306"/>
                </a:lnTo>
                <a:lnTo>
                  <a:pt x="173" y="294"/>
                </a:lnTo>
                <a:lnTo>
                  <a:pt x="173" y="290"/>
                </a:lnTo>
                <a:lnTo>
                  <a:pt x="173" y="282"/>
                </a:lnTo>
                <a:lnTo>
                  <a:pt x="173" y="250"/>
                </a:lnTo>
                <a:lnTo>
                  <a:pt x="173" y="222"/>
                </a:lnTo>
                <a:lnTo>
                  <a:pt x="165" y="206"/>
                </a:lnTo>
                <a:lnTo>
                  <a:pt x="161" y="198"/>
                </a:lnTo>
                <a:lnTo>
                  <a:pt x="149" y="198"/>
                </a:lnTo>
                <a:lnTo>
                  <a:pt x="137" y="194"/>
                </a:lnTo>
                <a:lnTo>
                  <a:pt x="133" y="189"/>
                </a:lnTo>
                <a:lnTo>
                  <a:pt x="129" y="189"/>
                </a:lnTo>
                <a:lnTo>
                  <a:pt x="125" y="177"/>
                </a:lnTo>
                <a:lnTo>
                  <a:pt x="125" y="165"/>
                </a:lnTo>
                <a:lnTo>
                  <a:pt x="129" y="161"/>
                </a:lnTo>
                <a:lnTo>
                  <a:pt x="137" y="157"/>
                </a:lnTo>
                <a:lnTo>
                  <a:pt x="157" y="157"/>
                </a:lnTo>
                <a:lnTo>
                  <a:pt x="181" y="157"/>
                </a:lnTo>
                <a:lnTo>
                  <a:pt x="181" y="153"/>
                </a:lnTo>
                <a:lnTo>
                  <a:pt x="185" y="145"/>
                </a:lnTo>
                <a:lnTo>
                  <a:pt x="185" y="125"/>
                </a:lnTo>
                <a:lnTo>
                  <a:pt x="181" y="113"/>
                </a:lnTo>
                <a:lnTo>
                  <a:pt x="165" y="97"/>
                </a:lnTo>
                <a:lnTo>
                  <a:pt x="157" y="85"/>
                </a:lnTo>
                <a:lnTo>
                  <a:pt x="153" y="85"/>
                </a:lnTo>
                <a:lnTo>
                  <a:pt x="141" y="85"/>
                </a:lnTo>
                <a:lnTo>
                  <a:pt x="149" y="72"/>
                </a:lnTo>
                <a:lnTo>
                  <a:pt x="153" y="60"/>
                </a:lnTo>
                <a:lnTo>
                  <a:pt x="157" y="60"/>
                </a:lnTo>
                <a:lnTo>
                  <a:pt x="165" y="56"/>
                </a:lnTo>
                <a:lnTo>
                  <a:pt x="185" y="56"/>
                </a:lnTo>
                <a:lnTo>
                  <a:pt x="205" y="48"/>
                </a:lnTo>
                <a:lnTo>
                  <a:pt x="209" y="36"/>
                </a:lnTo>
                <a:lnTo>
                  <a:pt x="213" y="32"/>
                </a:lnTo>
                <a:lnTo>
                  <a:pt x="217" y="20"/>
                </a:lnTo>
                <a:lnTo>
                  <a:pt x="230" y="0"/>
                </a:lnTo>
                <a:lnTo>
                  <a:pt x="242" y="0"/>
                </a:lnTo>
                <a:lnTo>
                  <a:pt x="254" y="0"/>
                </a:lnTo>
                <a:lnTo>
                  <a:pt x="266" y="8"/>
                </a:lnTo>
                <a:lnTo>
                  <a:pt x="278" y="8"/>
                </a:lnTo>
                <a:lnTo>
                  <a:pt x="294" y="12"/>
                </a:lnTo>
                <a:lnTo>
                  <a:pt x="310" y="20"/>
                </a:lnTo>
                <a:lnTo>
                  <a:pt x="322" y="24"/>
                </a:lnTo>
                <a:lnTo>
                  <a:pt x="334" y="32"/>
                </a:lnTo>
                <a:lnTo>
                  <a:pt x="367" y="32"/>
                </a:lnTo>
                <a:lnTo>
                  <a:pt x="399" y="32"/>
                </a:lnTo>
                <a:lnTo>
                  <a:pt x="399" y="56"/>
                </a:lnTo>
                <a:lnTo>
                  <a:pt x="399" y="72"/>
                </a:lnTo>
                <a:lnTo>
                  <a:pt x="395" y="77"/>
                </a:lnTo>
                <a:lnTo>
                  <a:pt x="387" y="85"/>
                </a:lnTo>
                <a:lnTo>
                  <a:pt x="387" y="97"/>
                </a:lnTo>
                <a:lnTo>
                  <a:pt x="387" y="109"/>
                </a:lnTo>
                <a:lnTo>
                  <a:pt x="387" y="149"/>
                </a:lnTo>
                <a:lnTo>
                  <a:pt x="387" y="189"/>
                </a:lnTo>
                <a:lnTo>
                  <a:pt x="395" y="206"/>
                </a:lnTo>
                <a:lnTo>
                  <a:pt x="399" y="222"/>
                </a:lnTo>
                <a:lnTo>
                  <a:pt x="415" y="242"/>
                </a:lnTo>
                <a:lnTo>
                  <a:pt x="435" y="254"/>
                </a:lnTo>
                <a:lnTo>
                  <a:pt x="439" y="266"/>
                </a:lnTo>
                <a:lnTo>
                  <a:pt x="443" y="274"/>
                </a:lnTo>
                <a:lnTo>
                  <a:pt x="447" y="278"/>
                </a:lnTo>
                <a:lnTo>
                  <a:pt x="460" y="290"/>
                </a:lnTo>
                <a:lnTo>
                  <a:pt x="464" y="294"/>
                </a:lnTo>
                <a:lnTo>
                  <a:pt x="468" y="306"/>
                </a:lnTo>
                <a:lnTo>
                  <a:pt x="492" y="327"/>
                </a:lnTo>
                <a:lnTo>
                  <a:pt x="512" y="343"/>
                </a:lnTo>
                <a:lnTo>
                  <a:pt x="520" y="355"/>
                </a:lnTo>
                <a:lnTo>
                  <a:pt x="524" y="363"/>
                </a:lnTo>
                <a:lnTo>
                  <a:pt x="536" y="367"/>
                </a:lnTo>
                <a:lnTo>
                  <a:pt x="540" y="379"/>
                </a:lnTo>
                <a:lnTo>
                  <a:pt x="548" y="387"/>
                </a:lnTo>
                <a:lnTo>
                  <a:pt x="556" y="395"/>
                </a:lnTo>
                <a:lnTo>
                  <a:pt x="564" y="407"/>
                </a:lnTo>
                <a:lnTo>
                  <a:pt x="581" y="428"/>
                </a:lnTo>
                <a:lnTo>
                  <a:pt x="581" y="448"/>
                </a:lnTo>
                <a:lnTo>
                  <a:pt x="581" y="464"/>
                </a:lnTo>
                <a:lnTo>
                  <a:pt x="601" y="500"/>
                </a:lnTo>
                <a:lnTo>
                  <a:pt x="613" y="536"/>
                </a:lnTo>
                <a:lnTo>
                  <a:pt x="625" y="565"/>
                </a:lnTo>
                <a:lnTo>
                  <a:pt x="633" y="597"/>
                </a:lnTo>
                <a:lnTo>
                  <a:pt x="637" y="597"/>
                </a:lnTo>
                <a:lnTo>
                  <a:pt x="641" y="613"/>
                </a:lnTo>
                <a:lnTo>
                  <a:pt x="641" y="629"/>
                </a:lnTo>
                <a:lnTo>
                  <a:pt x="653" y="633"/>
                </a:lnTo>
                <a:lnTo>
                  <a:pt x="661" y="637"/>
                </a:lnTo>
                <a:lnTo>
                  <a:pt x="681" y="641"/>
                </a:lnTo>
                <a:lnTo>
                  <a:pt x="702" y="641"/>
                </a:lnTo>
                <a:lnTo>
                  <a:pt x="734" y="670"/>
                </a:lnTo>
                <a:lnTo>
                  <a:pt x="754" y="698"/>
                </a:lnTo>
                <a:lnTo>
                  <a:pt x="758" y="726"/>
                </a:lnTo>
                <a:lnTo>
                  <a:pt x="758" y="754"/>
                </a:lnTo>
                <a:lnTo>
                  <a:pt x="754" y="762"/>
                </a:lnTo>
                <a:lnTo>
                  <a:pt x="750" y="766"/>
                </a:lnTo>
                <a:lnTo>
                  <a:pt x="746" y="774"/>
                </a:lnTo>
                <a:lnTo>
                  <a:pt x="742" y="783"/>
                </a:lnTo>
                <a:lnTo>
                  <a:pt x="738" y="783"/>
                </a:lnTo>
                <a:lnTo>
                  <a:pt x="734" y="783"/>
                </a:lnTo>
                <a:lnTo>
                  <a:pt x="730" y="779"/>
                </a:lnTo>
                <a:lnTo>
                  <a:pt x="718" y="774"/>
                </a:lnTo>
                <a:lnTo>
                  <a:pt x="698" y="770"/>
                </a:lnTo>
                <a:lnTo>
                  <a:pt x="665" y="770"/>
                </a:lnTo>
                <a:lnTo>
                  <a:pt x="641" y="783"/>
                </a:lnTo>
                <a:lnTo>
                  <a:pt x="625" y="791"/>
                </a:lnTo>
                <a:lnTo>
                  <a:pt x="617" y="799"/>
                </a:lnTo>
                <a:lnTo>
                  <a:pt x="613" y="799"/>
                </a:lnTo>
                <a:lnTo>
                  <a:pt x="593" y="815"/>
                </a:lnTo>
                <a:lnTo>
                  <a:pt x="581" y="831"/>
                </a:lnTo>
                <a:lnTo>
                  <a:pt x="560" y="847"/>
                </a:lnTo>
                <a:lnTo>
                  <a:pt x="548" y="859"/>
                </a:lnTo>
                <a:lnTo>
                  <a:pt x="536" y="859"/>
                </a:lnTo>
                <a:lnTo>
                  <a:pt x="520" y="863"/>
                </a:lnTo>
                <a:lnTo>
                  <a:pt x="512" y="875"/>
                </a:lnTo>
                <a:lnTo>
                  <a:pt x="500" y="879"/>
                </a:lnTo>
                <a:lnTo>
                  <a:pt x="476" y="883"/>
                </a:lnTo>
                <a:lnTo>
                  <a:pt x="451" y="887"/>
                </a:lnTo>
                <a:lnTo>
                  <a:pt x="431" y="904"/>
                </a:lnTo>
                <a:lnTo>
                  <a:pt x="407" y="924"/>
                </a:lnTo>
                <a:lnTo>
                  <a:pt x="395" y="932"/>
                </a:lnTo>
                <a:lnTo>
                  <a:pt x="379" y="940"/>
                </a:lnTo>
                <a:lnTo>
                  <a:pt x="355" y="956"/>
                </a:lnTo>
                <a:lnTo>
                  <a:pt x="330" y="980"/>
                </a:lnTo>
                <a:lnTo>
                  <a:pt x="322" y="980"/>
                </a:lnTo>
                <a:lnTo>
                  <a:pt x="310" y="984"/>
                </a:lnTo>
                <a:lnTo>
                  <a:pt x="302" y="984"/>
                </a:lnTo>
                <a:lnTo>
                  <a:pt x="290" y="984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40"/>
          <p:cNvSpPr>
            <a:spLocks/>
          </p:cNvSpPr>
          <p:nvPr/>
        </p:nvSpPr>
        <p:spPr bwMode="auto">
          <a:xfrm>
            <a:off x="5751500" y="2910483"/>
            <a:ext cx="1355163" cy="1092026"/>
          </a:xfrm>
          <a:custGeom>
            <a:avLst/>
            <a:gdLst>
              <a:gd name="T0" fmla="*/ 597118874 w 1457"/>
              <a:gd name="T1" fmla="*/ 1035500384 h 1392"/>
              <a:gd name="T2" fmla="*/ 563991060 w 1457"/>
              <a:gd name="T3" fmla="*/ 1001337583 h 1392"/>
              <a:gd name="T4" fmla="*/ 626207961 w 1457"/>
              <a:gd name="T5" fmla="*/ 980081349 h 1392"/>
              <a:gd name="T6" fmla="*/ 626207961 w 1457"/>
              <a:gd name="T7" fmla="*/ 891259068 h 1392"/>
              <a:gd name="T8" fmla="*/ 610047657 w 1457"/>
              <a:gd name="T9" fmla="*/ 790290212 h 1392"/>
              <a:gd name="T10" fmla="*/ 570455002 w 1457"/>
              <a:gd name="T11" fmla="*/ 769033107 h 1392"/>
              <a:gd name="T12" fmla="*/ 499349844 w 1457"/>
              <a:gd name="T13" fmla="*/ 781179900 h 1392"/>
              <a:gd name="T14" fmla="*/ 381380771 w 1457"/>
              <a:gd name="T15" fmla="*/ 762200372 h 1392"/>
              <a:gd name="T16" fmla="*/ 313508033 w 1457"/>
              <a:gd name="T17" fmla="*/ 775106068 h 1392"/>
              <a:gd name="T18" fmla="*/ 277147798 w 1457"/>
              <a:gd name="T19" fmla="*/ 790290212 h 1392"/>
              <a:gd name="T20" fmla="*/ 231898352 w 1457"/>
              <a:gd name="T21" fmla="*/ 802437005 h 1392"/>
              <a:gd name="T22" fmla="*/ 163218408 w 1457"/>
              <a:gd name="T23" fmla="*/ 844949474 h 1392"/>
              <a:gd name="T24" fmla="*/ 105041105 w 1457"/>
              <a:gd name="T25" fmla="*/ 860892521 h 1392"/>
              <a:gd name="T26" fmla="*/ 68680871 w 1457"/>
              <a:gd name="T27" fmla="*/ 829766201 h 1392"/>
              <a:gd name="T28" fmla="*/ 0 w 1457"/>
              <a:gd name="T29" fmla="*/ 796363173 h 1392"/>
              <a:gd name="T30" fmla="*/ 49289031 w 1457"/>
              <a:gd name="T31" fmla="*/ 713614071 h 1392"/>
              <a:gd name="T32" fmla="*/ 97769058 w 1457"/>
              <a:gd name="T33" fmla="*/ 649085595 h 1392"/>
              <a:gd name="T34" fmla="*/ 150289625 w 1457"/>
              <a:gd name="T35" fmla="*/ 587592727 h 1392"/>
              <a:gd name="T36" fmla="*/ 189074175 w 1457"/>
              <a:gd name="T37" fmla="*/ 597461942 h 1392"/>
              <a:gd name="T38" fmla="*/ 231898352 w 1457"/>
              <a:gd name="T39" fmla="*/ 548116739 h 1392"/>
              <a:gd name="T40" fmla="*/ 222202888 w 1457"/>
              <a:gd name="T41" fmla="*/ 489661223 h 1392"/>
              <a:gd name="T42" fmla="*/ 283611740 w 1457"/>
              <a:gd name="T43" fmla="*/ 459294676 h 1392"/>
              <a:gd name="T44" fmla="*/ 345827742 w 1457"/>
              <a:gd name="T45" fmla="*/ 450184255 h 1392"/>
              <a:gd name="T46" fmla="*/ 475917493 w 1457"/>
              <a:gd name="T47" fmla="*/ 459294676 h 1392"/>
              <a:gd name="T48" fmla="*/ 560758640 w 1457"/>
              <a:gd name="T49" fmla="*/ 391728739 h 1392"/>
              <a:gd name="T50" fmla="*/ 576918944 w 1457"/>
              <a:gd name="T51" fmla="*/ 337068606 h 1392"/>
              <a:gd name="T52" fmla="*/ 626207961 w 1457"/>
              <a:gd name="T53" fmla="*/ 296832844 h 1392"/>
              <a:gd name="T54" fmla="*/ 642367366 w 1457"/>
              <a:gd name="T55" fmla="*/ 217121040 h 1392"/>
              <a:gd name="T56" fmla="*/ 685192441 w 1457"/>
              <a:gd name="T57" fmla="*/ 198901286 h 1392"/>
              <a:gd name="T58" fmla="*/ 736904875 w 1457"/>
              <a:gd name="T59" fmla="*/ 156387946 h 1392"/>
              <a:gd name="T60" fmla="*/ 805585718 w 1457"/>
              <a:gd name="T61" fmla="*/ 116152184 h 1392"/>
              <a:gd name="T62" fmla="*/ 863762093 w 1457"/>
              <a:gd name="T63" fmla="*/ 51622795 h 1392"/>
              <a:gd name="T64" fmla="*/ 955067406 w 1457"/>
              <a:gd name="T65" fmla="*/ 51622795 h 1392"/>
              <a:gd name="T66" fmla="*/ 1036677032 w 1457"/>
              <a:gd name="T67" fmla="*/ 39476873 h 1392"/>
              <a:gd name="T68" fmla="*/ 1089197570 w 1457"/>
              <a:gd name="T69" fmla="*/ 3036481 h 1392"/>
              <a:gd name="T70" fmla="*/ 1124749700 w 1457"/>
              <a:gd name="T71" fmla="*/ 15183280 h 1392"/>
              <a:gd name="T72" fmla="*/ 1111821816 w 1457"/>
              <a:gd name="T73" fmla="*/ 61492023 h 1392"/>
              <a:gd name="T74" fmla="*/ 1127982120 w 1457"/>
              <a:gd name="T75" fmla="*/ 125262496 h 1392"/>
              <a:gd name="T76" fmla="*/ 1170806297 w 1457"/>
              <a:gd name="T77" fmla="*/ 168534739 h 1392"/>
              <a:gd name="T78" fmla="*/ 1157878413 w 1457"/>
              <a:gd name="T79" fmla="*/ 217121040 h 1392"/>
              <a:gd name="T80" fmla="*/ 1046372495 w 1457"/>
              <a:gd name="T81" fmla="*/ 236099750 h 1392"/>
              <a:gd name="T82" fmla="*/ 1033444611 w 1457"/>
              <a:gd name="T83" fmla="*/ 318089950 h 1392"/>
              <a:gd name="T84" fmla="*/ 1049604915 w 1457"/>
              <a:gd name="T85" fmla="*/ 352251879 h 1392"/>
              <a:gd name="T86" fmla="*/ 1007587945 w 1457"/>
              <a:gd name="T87" fmla="*/ 370471633 h 1392"/>
              <a:gd name="T88" fmla="*/ 1007587945 w 1457"/>
              <a:gd name="T89" fmla="*/ 422854188 h 1392"/>
              <a:gd name="T90" fmla="*/ 981732178 w 1457"/>
              <a:gd name="T91" fmla="*/ 474477950 h 1392"/>
              <a:gd name="T92" fmla="*/ 942139298 w 1457"/>
              <a:gd name="T93" fmla="*/ 548116739 h 1392"/>
              <a:gd name="T94" fmla="*/ 883962923 w 1457"/>
              <a:gd name="T95" fmla="*/ 639975282 h 1392"/>
              <a:gd name="T96" fmla="*/ 828209964 w 1457"/>
              <a:gd name="T97" fmla="*/ 661231517 h 1392"/>
              <a:gd name="T98" fmla="*/ 834673905 w 1457"/>
              <a:gd name="T99" fmla="*/ 707541111 h 1392"/>
              <a:gd name="T100" fmla="*/ 893658386 w 1457"/>
              <a:gd name="T101" fmla="*/ 762200372 h 1392"/>
              <a:gd name="T102" fmla="*/ 903354748 w 1457"/>
              <a:gd name="T103" fmla="*/ 805473486 h 1392"/>
              <a:gd name="T104" fmla="*/ 834673905 w 1457"/>
              <a:gd name="T105" fmla="*/ 829766201 h 1392"/>
              <a:gd name="T106" fmla="*/ 743368817 w 1457"/>
              <a:gd name="T107" fmla="*/ 863929002 h 1392"/>
              <a:gd name="T108" fmla="*/ 743368817 w 1457"/>
              <a:gd name="T109" fmla="*/ 921625833 h 1392"/>
              <a:gd name="T110" fmla="*/ 756296700 w 1457"/>
              <a:gd name="T111" fmla="*/ 986154310 h 1392"/>
              <a:gd name="T112" fmla="*/ 765993063 w 1457"/>
              <a:gd name="T113" fmla="*/ 1031704130 h 1392"/>
              <a:gd name="T114" fmla="*/ 698120325 w 1457"/>
              <a:gd name="T115" fmla="*/ 1056756618 h 13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57"/>
              <a:gd name="T175" fmla="*/ 0 h 1392"/>
              <a:gd name="T176" fmla="*/ 1457 w 1457"/>
              <a:gd name="T177" fmla="*/ 1392 h 13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57" h="1392">
                <a:moveTo>
                  <a:pt x="827" y="1392"/>
                </a:moveTo>
                <a:lnTo>
                  <a:pt x="815" y="1388"/>
                </a:lnTo>
                <a:lnTo>
                  <a:pt x="791" y="1372"/>
                </a:lnTo>
                <a:lnTo>
                  <a:pt x="767" y="1372"/>
                </a:lnTo>
                <a:lnTo>
                  <a:pt x="747" y="1368"/>
                </a:lnTo>
                <a:lnTo>
                  <a:pt x="739" y="1364"/>
                </a:lnTo>
                <a:lnTo>
                  <a:pt x="731" y="1355"/>
                </a:lnTo>
                <a:lnTo>
                  <a:pt x="718" y="1351"/>
                </a:lnTo>
                <a:lnTo>
                  <a:pt x="710" y="1347"/>
                </a:lnTo>
                <a:lnTo>
                  <a:pt x="702" y="1339"/>
                </a:lnTo>
                <a:lnTo>
                  <a:pt x="698" y="1323"/>
                </a:lnTo>
                <a:lnTo>
                  <a:pt x="698" y="1319"/>
                </a:lnTo>
                <a:lnTo>
                  <a:pt x="698" y="1315"/>
                </a:lnTo>
                <a:lnTo>
                  <a:pt x="698" y="1311"/>
                </a:lnTo>
                <a:lnTo>
                  <a:pt x="702" y="1307"/>
                </a:lnTo>
                <a:lnTo>
                  <a:pt x="739" y="1303"/>
                </a:lnTo>
                <a:lnTo>
                  <a:pt x="767" y="1299"/>
                </a:lnTo>
                <a:lnTo>
                  <a:pt x="775" y="1291"/>
                </a:lnTo>
                <a:lnTo>
                  <a:pt x="783" y="1279"/>
                </a:lnTo>
                <a:lnTo>
                  <a:pt x="779" y="1279"/>
                </a:lnTo>
                <a:lnTo>
                  <a:pt x="775" y="1279"/>
                </a:lnTo>
                <a:lnTo>
                  <a:pt x="779" y="1226"/>
                </a:lnTo>
                <a:lnTo>
                  <a:pt x="779" y="1174"/>
                </a:lnTo>
                <a:lnTo>
                  <a:pt x="775" y="1174"/>
                </a:lnTo>
                <a:lnTo>
                  <a:pt x="779" y="1138"/>
                </a:lnTo>
                <a:lnTo>
                  <a:pt x="783" y="1101"/>
                </a:lnTo>
                <a:lnTo>
                  <a:pt x="775" y="1093"/>
                </a:lnTo>
                <a:lnTo>
                  <a:pt x="759" y="1081"/>
                </a:lnTo>
                <a:lnTo>
                  <a:pt x="755" y="1061"/>
                </a:lnTo>
                <a:lnTo>
                  <a:pt x="755" y="1041"/>
                </a:lnTo>
                <a:lnTo>
                  <a:pt x="739" y="1033"/>
                </a:lnTo>
                <a:lnTo>
                  <a:pt x="731" y="1025"/>
                </a:lnTo>
                <a:lnTo>
                  <a:pt x="727" y="1021"/>
                </a:lnTo>
                <a:lnTo>
                  <a:pt x="714" y="1013"/>
                </a:lnTo>
                <a:lnTo>
                  <a:pt x="710" y="1013"/>
                </a:lnTo>
                <a:lnTo>
                  <a:pt x="706" y="1013"/>
                </a:lnTo>
                <a:lnTo>
                  <a:pt x="698" y="1017"/>
                </a:lnTo>
                <a:lnTo>
                  <a:pt x="686" y="1021"/>
                </a:lnTo>
                <a:lnTo>
                  <a:pt x="678" y="1025"/>
                </a:lnTo>
                <a:lnTo>
                  <a:pt x="670" y="1033"/>
                </a:lnTo>
                <a:lnTo>
                  <a:pt x="646" y="1033"/>
                </a:lnTo>
                <a:lnTo>
                  <a:pt x="618" y="1029"/>
                </a:lnTo>
                <a:lnTo>
                  <a:pt x="618" y="1025"/>
                </a:lnTo>
                <a:lnTo>
                  <a:pt x="569" y="1021"/>
                </a:lnTo>
                <a:lnTo>
                  <a:pt x="529" y="1017"/>
                </a:lnTo>
                <a:lnTo>
                  <a:pt x="517" y="1008"/>
                </a:lnTo>
                <a:lnTo>
                  <a:pt x="505" y="996"/>
                </a:lnTo>
                <a:lnTo>
                  <a:pt x="472" y="1004"/>
                </a:lnTo>
                <a:lnTo>
                  <a:pt x="432" y="1004"/>
                </a:lnTo>
                <a:lnTo>
                  <a:pt x="428" y="1008"/>
                </a:lnTo>
                <a:lnTo>
                  <a:pt x="424" y="1008"/>
                </a:lnTo>
                <a:lnTo>
                  <a:pt x="396" y="1008"/>
                </a:lnTo>
                <a:lnTo>
                  <a:pt x="388" y="1008"/>
                </a:lnTo>
                <a:lnTo>
                  <a:pt x="388" y="1021"/>
                </a:lnTo>
                <a:lnTo>
                  <a:pt x="388" y="1029"/>
                </a:lnTo>
                <a:lnTo>
                  <a:pt x="372" y="1033"/>
                </a:lnTo>
                <a:lnTo>
                  <a:pt x="363" y="1045"/>
                </a:lnTo>
                <a:lnTo>
                  <a:pt x="355" y="1045"/>
                </a:lnTo>
                <a:lnTo>
                  <a:pt x="351" y="1045"/>
                </a:lnTo>
                <a:lnTo>
                  <a:pt x="343" y="1041"/>
                </a:lnTo>
                <a:lnTo>
                  <a:pt x="335" y="1041"/>
                </a:lnTo>
                <a:lnTo>
                  <a:pt x="327" y="1045"/>
                </a:lnTo>
                <a:lnTo>
                  <a:pt x="315" y="1045"/>
                </a:lnTo>
                <a:lnTo>
                  <a:pt x="315" y="1041"/>
                </a:lnTo>
                <a:lnTo>
                  <a:pt x="307" y="1041"/>
                </a:lnTo>
                <a:lnTo>
                  <a:pt x="287" y="1057"/>
                </a:lnTo>
                <a:lnTo>
                  <a:pt x="267" y="1069"/>
                </a:lnTo>
                <a:lnTo>
                  <a:pt x="246" y="1081"/>
                </a:lnTo>
                <a:lnTo>
                  <a:pt x="230" y="1093"/>
                </a:lnTo>
                <a:lnTo>
                  <a:pt x="226" y="1093"/>
                </a:lnTo>
                <a:lnTo>
                  <a:pt x="222" y="1097"/>
                </a:lnTo>
                <a:lnTo>
                  <a:pt x="202" y="1113"/>
                </a:lnTo>
                <a:lnTo>
                  <a:pt x="194" y="1121"/>
                </a:lnTo>
                <a:lnTo>
                  <a:pt x="174" y="1134"/>
                </a:lnTo>
                <a:lnTo>
                  <a:pt x="162" y="1142"/>
                </a:lnTo>
                <a:lnTo>
                  <a:pt x="146" y="1142"/>
                </a:lnTo>
                <a:lnTo>
                  <a:pt x="134" y="1142"/>
                </a:lnTo>
                <a:lnTo>
                  <a:pt x="130" y="1134"/>
                </a:lnTo>
                <a:lnTo>
                  <a:pt x="121" y="1121"/>
                </a:lnTo>
                <a:lnTo>
                  <a:pt x="113" y="1117"/>
                </a:lnTo>
                <a:lnTo>
                  <a:pt x="97" y="1109"/>
                </a:lnTo>
                <a:lnTo>
                  <a:pt x="97" y="1105"/>
                </a:lnTo>
                <a:lnTo>
                  <a:pt x="97" y="1097"/>
                </a:lnTo>
                <a:lnTo>
                  <a:pt x="85" y="1093"/>
                </a:lnTo>
                <a:lnTo>
                  <a:pt x="65" y="1081"/>
                </a:lnTo>
                <a:lnTo>
                  <a:pt x="37" y="1077"/>
                </a:lnTo>
                <a:lnTo>
                  <a:pt x="17" y="1073"/>
                </a:lnTo>
                <a:lnTo>
                  <a:pt x="8" y="1073"/>
                </a:lnTo>
                <a:lnTo>
                  <a:pt x="4" y="1065"/>
                </a:lnTo>
                <a:lnTo>
                  <a:pt x="0" y="1049"/>
                </a:lnTo>
                <a:lnTo>
                  <a:pt x="0" y="1041"/>
                </a:lnTo>
                <a:lnTo>
                  <a:pt x="4" y="1025"/>
                </a:lnTo>
                <a:lnTo>
                  <a:pt x="17" y="1013"/>
                </a:lnTo>
                <a:lnTo>
                  <a:pt x="29" y="980"/>
                </a:lnTo>
                <a:lnTo>
                  <a:pt x="49" y="948"/>
                </a:lnTo>
                <a:lnTo>
                  <a:pt x="61" y="940"/>
                </a:lnTo>
                <a:lnTo>
                  <a:pt x="73" y="928"/>
                </a:lnTo>
                <a:lnTo>
                  <a:pt x="81" y="916"/>
                </a:lnTo>
                <a:lnTo>
                  <a:pt x="85" y="908"/>
                </a:lnTo>
                <a:lnTo>
                  <a:pt x="97" y="900"/>
                </a:lnTo>
                <a:lnTo>
                  <a:pt x="105" y="891"/>
                </a:lnTo>
                <a:lnTo>
                  <a:pt x="121" y="855"/>
                </a:lnTo>
                <a:lnTo>
                  <a:pt x="146" y="823"/>
                </a:lnTo>
                <a:lnTo>
                  <a:pt x="150" y="807"/>
                </a:lnTo>
                <a:lnTo>
                  <a:pt x="158" y="787"/>
                </a:lnTo>
                <a:lnTo>
                  <a:pt x="166" y="783"/>
                </a:lnTo>
                <a:lnTo>
                  <a:pt x="170" y="774"/>
                </a:lnTo>
                <a:lnTo>
                  <a:pt x="186" y="774"/>
                </a:lnTo>
                <a:lnTo>
                  <a:pt x="202" y="774"/>
                </a:lnTo>
                <a:lnTo>
                  <a:pt x="210" y="779"/>
                </a:lnTo>
                <a:lnTo>
                  <a:pt x="226" y="783"/>
                </a:lnTo>
                <a:lnTo>
                  <a:pt x="226" y="787"/>
                </a:lnTo>
                <a:lnTo>
                  <a:pt x="230" y="787"/>
                </a:lnTo>
                <a:lnTo>
                  <a:pt x="234" y="787"/>
                </a:lnTo>
                <a:lnTo>
                  <a:pt x="238" y="795"/>
                </a:lnTo>
                <a:lnTo>
                  <a:pt x="267" y="783"/>
                </a:lnTo>
                <a:lnTo>
                  <a:pt x="287" y="774"/>
                </a:lnTo>
                <a:lnTo>
                  <a:pt x="287" y="770"/>
                </a:lnTo>
                <a:lnTo>
                  <a:pt x="291" y="762"/>
                </a:lnTo>
                <a:lnTo>
                  <a:pt x="287" y="722"/>
                </a:lnTo>
                <a:lnTo>
                  <a:pt x="287" y="670"/>
                </a:lnTo>
                <a:lnTo>
                  <a:pt x="287" y="666"/>
                </a:lnTo>
                <a:lnTo>
                  <a:pt x="283" y="662"/>
                </a:lnTo>
                <a:lnTo>
                  <a:pt x="279" y="657"/>
                </a:lnTo>
                <a:lnTo>
                  <a:pt x="275" y="649"/>
                </a:lnTo>
                <a:lnTo>
                  <a:pt x="275" y="645"/>
                </a:lnTo>
                <a:lnTo>
                  <a:pt x="275" y="641"/>
                </a:lnTo>
                <a:lnTo>
                  <a:pt x="291" y="629"/>
                </a:lnTo>
                <a:lnTo>
                  <a:pt x="315" y="621"/>
                </a:lnTo>
                <a:lnTo>
                  <a:pt x="327" y="617"/>
                </a:lnTo>
                <a:lnTo>
                  <a:pt x="335" y="609"/>
                </a:lnTo>
                <a:lnTo>
                  <a:pt x="351" y="605"/>
                </a:lnTo>
                <a:lnTo>
                  <a:pt x="359" y="601"/>
                </a:lnTo>
                <a:lnTo>
                  <a:pt x="372" y="593"/>
                </a:lnTo>
                <a:lnTo>
                  <a:pt x="380" y="581"/>
                </a:lnTo>
                <a:lnTo>
                  <a:pt x="392" y="581"/>
                </a:lnTo>
                <a:lnTo>
                  <a:pt x="404" y="581"/>
                </a:lnTo>
                <a:lnTo>
                  <a:pt x="428" y="593"/>
                </a:lnTo>
                <a:lnTo>
                  <a:pt x="448" y="605"/>
                </a:lnTo>
                <a:lnTo>
                  <a:pt x="485" y="609"/>
                </a:lnTo>
                <a:lnTo>
                  <a:pt x="521" y="613"/>
                </a:lnTo>
                <a:lnTo>
                  <a:pt x="545" y="613"/>
                </a:lnTo>
                <a:lnTo>
                  <a:pt x="561" y="613"/>
                </a:lnTo>
                <a:lnTo>
                  <a:pt x="589" y="605"/>
                </a:lnTo>
                <a:lnTo>
                  <a:pt x="618" y="601"/>
                </a:lnTo>
                <a:lnTo>
                  <a:pt x="630" y="589"/>
                </a:lnTo>
                <a:lnTo>
                  <a:pt x="650" y="569"/>
                </a:lnTo>
                <a:lnTo>
                  <a:pt x="666" y="545"/>
                </a:lnTo>
                <a:lnTo>
                  <a:pt x="694" y="524"/>
                </a:lnTo>
                <a:lnTo>
                  <a:pt x="694" y="516"/>
                </a:lnTo>
                <a:lnTo>
                  <a:pt x="698" y="508"/>
                </a:lnTo>
                <a:lnTo>
                  <a:pt x="702" y="504"/>
                </a:lnTo>
                <a:lnTo>
                  <a:pt x="706" y="496"/>
                </a:lnTo>
                <a:lnTo>
                  <a:pt x="710" y="476"/>
                </a:lnTo>
                <a:lnTo>
                  <a:pt x="710" y="448"/>
                </a:lnTo>
                <a:lnTo>
                  <a:pt x="714" y="444"/>
                </a:lnTo>
                <a:lnTo>
                  <a:pt x="714" y="432"/>
                </a:lnTo>
                <a:lnTo>
                  <a:pt x="718" y="423"/>
                </a:lnTo>
                <a:lnTo>
                  <a:pt x="731" y="415"/>
                </a:lnTo>
                <a:lnTo>
                  <a:pt x="739" y="411"/>
                </a:lnTo>
                <a:lnTo>
                  <a:pt x="763" y="399"/>
                </a:lnTo>
                <a:lnTo>
                  <a:pt x="775" y="391"/>
                </a:lnTo>
                <a:lnTo>
                  <a:pt x="775" y="375"/>
                </a:lnTo>
                <a:lnTo>
                  <a:pt x="779" y="363"/>
                </a:lnTo>
                <a:lnTo>
                  <a:pt x="779" y="327"/>
                </a:lnTo>
                <a:lnTo>
                  <a:pt x="779" y="294"/>
                </a:lnTo>
                <a:lnTo>
                  <a:pt x="787" y="290"/>
                </a:lnTo>
                <a:lnTo>
                  <a:pt x="795" y="286"/>
                </a:lnTo>
                <a:lnTo>
                  <a:pt x="811" y="286"/>
                </a:lnTo>
                <a:lnTo>
                  <a:pt x="823" y="282"/>
                </a:lnTo>
                <a:lnTo>
                  <a:pt x="827" y="274"/>
                </a:lnTo>
                <a:lnTo>
                  <a:pt x="831" y="274"/>
                </a:lnTo>
                <a:lnTo>
                  <a:pt x="840" y="270"/>
                </a:lnTo>
                <a:lnTo>
                  <a:pt x="848" y="262"/>
                </a:lnTo>
                <a:lnTo>
                  <a:pt x="876" y="258"/>
                </a:lnTo>
                <a:lnTo>
                  <a:pt x="900" y="254"/>
                </a:lnTo>
                <a:lnTo>
                  <a:pt x="904" y="250"/>
                </a:lnTo>
                <a:lnTo>
                  <a:pt x="908" y="246"/>
                </a:lnTo>
                <a:lnTo>
                  <a:pt x="912" y="222"/>
                </a:lnTo>
                <a:lnTo>
                  <a:pt x="912" y="206"/>
                </a:lnTo>
                <a:lnTo>
                  <a:pt x="924" y="198"/>
                </a:lnTo>
                <a:lnTo>
                  <a:pt x="932" y="181"/>
                </a:lnTo>
                <a:lnTo>
                  <a:pt x="957" y="173"/>
                </a:lnTo>
                <a:lnTo>
                  <a:pt x="985" y="161"/>
                </a:lnTo>
                <a:lnTo>
                  <a:pt x="989" y="157"/>
                </a:lnTo>
                <a:lnTo>
                  <a:pt x="997" y="153"/>
                </a:lnTo>
                <a:lnTo>
                  <a:pt x="1001" y="113"/>
                </a:lnTo>
                <a:lnTo>
                  <a:pt x="1001" y="93"/>
                </a:lnTo>
                <a:lnTo>
                  <a:pt x="1013" y="85"/>
                </a:lnTo>
                <a:lnTo>
                  <a:pt x="1021" y="77"/>
                </a:lnTo>
                <a:lnTo>
                  <a:pt x="1049" y="68"/>
                </a:lnTo>
                <a:lnTo>
                  <a:pt x="1069" y="68"/>
                </a:lnTo>
                <a:lnTo>
                  <a:pt x="1118" y="68"/>
                </a:lnTo>
                <a:lnTo>
                  <a:pt x="1166" y="68"/>
                </a:lnTo>
                <a:lnTo>
                  <a:pt x="1166" y="64"/>
                </a:lnTo>
                <a:lnTo>
                  <a:pt x="1178" y="64"/>
                </a:lnTo>
                <a:lnTo>
                  <a:pt x="1182" y="64"/>
                </a:lnTo>
                <a:lnTo>
                  <a:pt x="1182" y="68"/>
                </a:lnTo>
                <a:lnTo>
                  <a:pt x="1211" y="68"/>
                </a:lnTo>
                <a:lnTo>
                  <a:pt x="1235" y="68"/>
                </a:lnTo>
                <a:lnTo>
                  <a:pt x="1259" y="64"/>
                </a:lnTo>
                <a:lnTo>
                  <a:pt x="1279" y="64"/>
                </a:lnTo>
                <a:lnTo>
                  <a:pt x="1283" y="56"/>
                </a:lnTo>
                <a:lnTo>
                  <a:pt x="1283" y="52"/>
                </a:lnTo>
                <a:lnTo>
                  <a:pt x="1283" y="48"/>
                </a:lnTo>
                <a:lnTo>
                  <a:pt x="1291" y="40"/>
                </a:lnTo>
                <a:lnTo>
                  <a:pt x="1307" y="28"/>
                </a:lnTo>
                <a:lnTo>
                  <a:pt x="1320" y="16"/>
                </a:lnTo>
                <a:lnTo>
                  <a:pt x="1336" y="8"/>
                </a:lnTo>
                <a:lnTo>
                  <a:pt x="1348" y="4"/>
                </a:lnTo>
                <a:lnTo>
                  <a:pt x="1364" y="0"/>
                </a:lnTo>
                <a:lnTo>
                  <a:pt x="1396" y="0"/>
                </a:lnTo>
                <a:lnTo>
                  <a:pt x="1400" y="4"/>
                </a:lnTo>
                <a:lnTo>
                  <a:pt x="1408" y="12"/>
                </a:lnTo>
                <a:lnTo>
                  <a:pt x="1400" y="16"/>
                </a:lnTo>
                <a:lnTo>
                  <a:pt x="1392" y="20"/>
                </a:lnTo>
                <a:lnTo>
                  <a:pt x="1384" y="20"/>
                </a:lnTo>
                <a:lnTo>
                  <a:pt x="1380" y="28"/>
                </a:lnTo>
                <a:lnTo>
                  <a:pt x="1384" y="48"/>
                </a:lnTo>
                <a:lnTo>
                  <a:pt x="1380" y="64"/>
                </a:lnTo>
                <a:lnTo>
                  <a:pt x="1376" y="68"/>
                </a:lnTo>
                <a:lnTo>
                  <a:pt x="1376" y="81"/>
                </a:lnTo>
                <a:lnTo>
                  <a:pt x="1376" y="89"/>
                </a:lnTo>
                <a:lnTo>
                  <a:pt x="1384" y="113"/>
                </a:lnTo>
                <a:lnTo>
                  <a:pt x="1400" y="133"/>
                </a:lnTo>
                <a:lnTo>
                  <a:pt x="1400" y="141"/>
                </a:lnTo>
                <a:lnTo>
                  <a:pt x="1400" y="153"/>
                </a:lnTo>
                <a:lnTo>
                  <a:pt x="1396" y="165"/>
                </a:lnTo>
                <a:lnTo>
                  <a:pt x="1384" y="181"/>
                </a:lnTo>
                <a:lnTo>
                  <a:pt x="1384" y="189"/>
                </a:lnTo>
                <a:lnTo>
                  <a:pt x="1384" y="198"/>
                </a:lnTo>
                <a:lnTo>
                  <a:pt x="1424" y="206"/>
                </a:lnTo>
                <a:lnTo>
                  <a:pt x="1441" y="210"/>
                </a:lnTo>
                <a:lnTo>
                  <a:pt x="1449" y="222"/>
                </a:lnTo>
                <a:lnTo>
                  <a:pt x="1457" y="234"/>
                </a:lnTo>
                <a:lnTo>
                  <a:pt x="1457" y="246"/>
                </a:lnTo>
                <a:lnTo>
                  <a:pt x="1457" y="262"/>
                </a:lnTo>
                <a:lnTo>
                  <a:pt x="1453" y="270"/>
                </a:lnTo>
                <a:lnTo>
                  <a:pt x="1453" y="274"/>
                </a:lnTo>
                <a:lnTo>
                  <a:pt x="1433" y="286"/>
                </a:lnTo>
                <a:lnTo>
                  <a:pt x="1412" y="294"/>
                </a:lnTo>
                <a:lnTo>
                  <a:pt x="1380" y="298"/>
                </a:lnTo>
                <a:lnTo>
                  <a:pt x="1348" y="306"/>
                </a:lnTo>
                <a:lnTo>
                  <a:pt x="1328" y="306"/>
                </a:lnTo>
                <a:lnTo>
                  <a:pt x="1312" y="306"/>
                </a:lnTo>
                <a:lnTo>
                  <a:pt x="1295" y="311"/>
                </a:lnTo>
                <a:lnTo>
                  <a:pt x="1283" y="323"/>
                </a:lnTo>
                <a:lnTo>
                  <a:pt x="1279" y="351"/>
                </a:lnTo>
                <a:lnTo>
                  <a:pt x="1271" y="379"/>
                </a:lnTo>
                <a:lnTo>
                  <a:pt x="1271" y="395"/>
                </a:lnTo>
                <a:lnTo>
                  <a:pt x="1271" y="411"/>
                </a:lnTo>
                <a:lnTo>
                  <a:pt x="1279" y="419"/>
                </a:lnTo>
                <a:lnTo>
                  <a:pt x="1283" y="428"/>
                </a:lnTo>
                <a:lnTo>
                  <a:pt x="1283" y="440"/>
                </a:lnTo>
                <a:lnTo>
                  <a:pt x="1291" y="448"/>
                </a:lnTo>
                <a:lnTo>
                  <a:pt x="1295" y="452"/>
                </a:lnTo>
                <a:lnTo>
                  <a:pt x="1299" y="460"/>
                </a:lnTo>
                <a:lnTo>
                  <a:pt x="1299" y="464"/>
                </a:lnTo>
                <a:lnTo>
                  <a:pt x="1299" y="476"/>
                </a:lnTo>
                <a:lnTo>
                  <a:pt x="1295" y="480"/>
                </a:lnTo>
                <a:lnTo>
                  <a:pt x="1291" y="480"/>
                </a:lnTo>
                <a:lnTo>
                  <a:pt x="1271" y="480"/>
                </a:lnTo>
                <a:lnTo>
                  <a:pt x="1255" y="480"/>
                </a:lnTo>
                <a:lnTo>
                  <a:pt x="1247" y="488"/>
                </a:lnTo>
                <a:lnTo>
                  <a:pt x="1243" y="492"/>
                </a:lnTo>
                <a:lnTo>
                  <a:pt x="1235" y="508"/>
                </a:lnTo>
                <a:lnTo>
                  <a:pt x="1235" y="532"/>
                </a:lnTo>
                <a:lnTo>
                  <a:pt x="1243" y="536"/>
                </a:lnTo>
                <a:lnTo>
                  <a:pt x="1247" y="545"/>
                </a:lnTo>
                <a:lnTo>
                  <a:pt x="1247" y="557"/>
                </a:lnTo>
                <a:lnTo>
                  <a:pt x="1247" y="569"/>
                </a:lnTo>
                <a:lnTo>
                  <a:pt x="1235" y="577"/>
                </a:lnTo>
                <a:lnTo>
                  <a:pt x="1227" y="581"/>
                </a:lnTo>
                <a:lnTo>
                  <a:pt x="1219" y="593"/>
                </a:lnTo>
                <a:lnTo>
                  <a:pt x="1215" y="609"/>
                </a:lnTo>
                <a:lnTo>
                  <a:pt x="1215" y="625"/>
                </a:lnTo>
                <a:lnTo>
                  <a:pt x="1211" y="645"/>
                </a:lnTo>
                <a:lnTo>
                  <a:pt x="1199" y="674"/>
                </a:lnTo>
                <a:lnTo>
                  <a:pt x="1182" y="698"/>
                </a:lnTo>
                <a:lnTo>
                  <a:pt x="1178" y="706"/>
                </a:lnTo>
                <a:lnTo>
                  <a:pt x="1166" y="710"/>
                </a:lnTo>
                <a:lnTo>
                  <a:pt x="1166" y="722"/>
                </a:lnTo>
                <a:lnTo>
                  <a:pt x="1154" y="726"/>
                </a:lnTo>
                <a:lnTo>
                  <a:pt x="1142" y="738"/>
                </a:lnTo>
                <a:lnTo>
                  <a:pt x="1122" y="742"/>
                </a:lnTo>
                <a:lnTo>
                  <a:pt x="1118" y="783"/>
                </a:lnTo>
                <a:lnTo>
                  <a:pt x="1114" y="823"/>
                </a:lnTo>
                <a:lnTo>
                  <a:pt x="1094" y="843"/>
                </a:lnTo>
                <a:lnTo>
                  <a:pt x="1078" y="855"/>
                </a:lnTo>
                <a:lnTo>
                  <a:pt x="1069" y="855"/>
                </a:lnTo>
                <a:lnTo>
                  <a:pt x="1053" y="859"/>
                </a:lnTo>
                <a:lnTo>
                  <a:pt x="1053" y="863"/>
                </a:lnTo>
                <a:lnTo>
                  <a:pt x="1037" y="867"/>
                </a:lnTo>
                <a:lnTo>
                  <a:pt x="1025" y="871"/>
                </a:lnTo>
                <a:lnTo>
                  <a:pt x="1021" y="879"/>
                </a:lnTo>
                <a:lnTo>
                  <a:pt x="1021" y="908"/>
                </a:lnTo>
                <a:lnTo>
                  <a:pt x="1021" y="920"/>
                </a:lnTo>
                <a:lnTo>
                  <a:pt x="1025" y="920"/>
                </a:lnTo>
                <a:lnTo>
                  <a:pt x="1033" y="928"/>
                </a:lnTo>
                <a:lnTo>
                  <a:pt x="1033" y="932"/>
                </a:lnTo>
                <a:lnTo>
                  <a:pt x="1037" y="952"/>
                </a:lnTo>
                <a:lnTo>
                  <a:pt x="1053" y="956"/>
                </a:lnTo>
                <a:lnTo>
                  <a:pt x="1073" y="964"/>
                </a:lnTo>
                <a:lnTo>
                  <a:pt x="1078" y="980"/>
                </a:lnTo>
                <a:lnTo>
                  <a:pt x="1086" y="992"/>
                </a:lnTo>
                <a:lnTo>
                  <a:pt x="1106" y="1004"/>
                </a:lnTo>
                <a:lnTo>
                  <a:pt x="1126" y="1008"/>
                </a:lnTo>
                <a:lnTo>
                  <a:pt x="1126" y="1021"/>
                </a:lnTo>
                <a:lnTo>
                  <a:pt x="1126" y="1029"/>
                </a:lnTo>
                <a:lnTo>
                  <a:pt x="1122" y="1033"/>
                </a:lnTo>
                <a:lnTo>
                  <a:pt x="1118" y="1049"/>
                </a:lnTo>
                <a:lnTo>
                  <a:pt x="1118" y="1061"/>
                </a:lnTo>
                <a:lnTo>
                  <a:pt x="1106" y="1069"/>
                </a:lnTo>
                <a:lnTo>
                  <a:pt x="1098" y="1081"/>
                </a:lnTo>
                <a:lnTo>
                  <a:pt x="1065" y="1081"/>
                </a:lnTo>
                <a:lnTo>
                  <a:pt x="1037" y="1089"/>
                </a:lnTo>
                <a:lnTo>
                  <a:pt x="1033" y="1089"/>
                </a:lnTo>
                <a:lnTo>
                  <a:pt x="1033" y="1093"/>
                </a:lnTo>
                <a:lnTo>
                  <a:pt x="989" y="1097"/>
                </a:lnTo>
                <a:lnTo>
                  <a:pt x="981" y="1101"/>
                </a:lnTo>
                <a:lnTo>
                  <a:pt x="977" y="1101"/>
                </a:lnTo>
                <a:lnTo>
                  <a:pt x="973" y="1105"/>
                </a:lnTo>
                <a:lnTo>
                  <a:pt x="948" y="1121"/>
                </a:lnTo>
                <a:lnTo>
                  <a:pt x="920" y="1138"/>
                </a:lnTo>
                <a:lnTo>
                  <a:pt x="920" y="1154"/>
                </a:lnTo>
                <a:lnTo>
                  <a:pt x="908" y="1174"/>
                </a:lnTo>
                <a:lnTo>
                  <a:pt x="912" y="1182"/>
                </a:lnTo>
                <a:lnTo>
                  <a:pt x="920" y="1182"/>
                </a:lnTo>
                <a:lnTo>
                  <a:pt x="920" y="1198"/>
                </a:lnTo>
                <a:lnTo>
                  <a:pt x="920" y="1214"/>
                </a:lnTo>
                <a:lnTo>
                  <a:pt x="924" y="1230"/>
                </a:lnTo>
                <a:lnTo>
                  <a:pt x="928" y="1234"/>
                </a:lnTo>
                <a:lnTo>
                  <a:pt x="932" y="1251"/>
                </a:lnTo>
                <a:lnTo>
                  <a:pt x="936" y="1267"/>
                </a:lnTo>
                <a:lnTo>
                  <a:pt x="936" y="1287"/>
                </a:lnTo>
                <a:lnTo>
                  <a:pt x="936" y="1299"/>
                </a:lnTo>
                <a:lnTo>
                  <a:pt x="948" y="1307"/>
                </a:lnTo>
                <a:lnTo>
                  <a:pt x="957" y="1319"/>
                </a:lnTo>
                <a:lnTo>
                  <a:pt x="957" y="1331"/>
                </a:lnTo>
                <a:lnTo>
                  <a:pt x="957" y="1347"/>
                </a:lnTo>
                <a:lnTo>
                  <a:pt x="952" y="1351"/>
                </a:lnTo>
                <a:lnTo>
                  <a:pt x="948" y="1359"/>
                </a:lnTo>
                <a:lnTo>
                  <a:pt x="944" y="1364"/>
                </a:lnTo>
                <a:lnTo>
                  <a:pt x="932" y="1368"/>
                </a:lnTo>
                <a:lnTo>
                  <a:pt x="904" y="1372"/>
                </a:lnTo>
                <a:lnTo>
                  <a:pt x="876" y="1380"/>
                </a:lnTo>
                <a:lnTo>
                  <a:pt x="868" y="1384"/>
                </a:lnTo>
                <a:lnTo>
                  <a:pt x="864" y="1392"/>
                </a:lnTo>
                <a:lnTo>
                  <a:pt x="844" y="1392"/>
                </a:lnTo>
                <a:lnTo>
                  <a:pt x="827" y="139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 41"/>
          <p:cNvSpPr>
            <a:spLocks/>
          </p:cNvSpPr>
          <p:nvPr/>
        </p:nvSpPr>
        <p:spPr bwMode="auto">
          <a:xfrm>
            <a:off x="1897912" y="3356441"/>
            <a:ext cx="1038136" cy="607475"/>
          </a:xfrm>
          <a:custGeom>
            <a:avLst/>
            <a:gdLst>
              <a:gd name="T0" fmla="*/ 2147483647 w 1118"/>
              <a:gd name="T1" fmla="*/ 2147483647 h 774"/>
              <a:gd name="T2" fmla="*/ 2147483647 w 1118"/>
              <a:gd name="T3" fmla="*/ 2147483647 h 774"/>
              <a:gd name="T4" fmla="*/ 2147483647 w 1118"/>
              <a:gd name="T5" fmla="*/ 2147483647 h 774"/>
              <a:gd name="T6" fmla="*/ 2147483647 w 1118"/>
              <a:gd name="T7" fmla="*/ 2147483647 h 774"/>
              <a:gd name="T8" fmla="*/ 2147483647 w 1118"/>
              <a:gd name="T9" fmla="*/ 2147483647 h 774"/>
              <a:gd name="T10" fmla="*/ 2147483647 w 1118"/>
              <a:gd name="T11" fmla="*/ 2147483647 h 774"/>
              <a:gd name="T12" fmla="*/ 2147483647 w 1118"/>
              <a:gd name="T13" fmla="*/ 2147483647 h 774"/>
              <a:gd name="T14" fmla="*/ 2147483647 w 1118"/>
              <a:gd name="T15" fmla="*/ 2147483647 h 774"/>
              <a:gd name="T16" fmla="*/ 2147483647 w 1118"/>
              <a:gd name="T17" fmla="*/ 2147483647 h 774"/>
              <a:gd name="T18" fmla="*/ 2147483647 w 1118"/>
              <a:gd name="T19" fmla="*/ 2147483647 h 774"/>
              <a:gd name="T20" fmla="*/ 2147483647 w 1118"/>
              <a:gd name="T21" fmla="*/ 2147483647 h 774"/>
              <a:gd name="T22" fmla="*/ 2147483647 w 1118"/>
              <a:gd name="T23" fmla="*/ 2147483647 h 774"/>
              <a:gd name="T24" fmla="*/ 0 w 1118"/>
              <a:gd name="T25" fmla="*/ 2147483647 h 774"/>
              <a:gd name="T26" fmla="*/ 2147483647 w 1118"/>
              <a:gd name="T27" fmla="*/ 2147483647 h 774"/>
              <a:gd name="T28" fmla="*/ 2147483647 w 1118"/>
              <a:gd name="T29" fmla="*/ 2147483647 h 774"/>
              <a:gd name="T30" fmla="*/ 2147483647 w 1118"/>
              <a:gd name="T31" fmla="*/ 2147483647 h 774"/>
              <a:gd name="T32" fmla="*/ 2147483647 w 1118"/>
              <a:gd name="T33" fmla="*/ 2147483647 h 774"/>
              <a:gd name="T34" fmla="*/ 2147483647 w 1118"/>
              <a:gd name="T35" fmla="*/ 2147483647 h 774"/>
              <a:gd name="T36" fmla="*/ 2147483647 w 1118"/>
              <a:gd name="T37" fmla="*/ 2147483647 h 774"/>
              <a:gd name="T38" fmla="*/ 2147483647 w 1118"/>
              <a:gd name="T39" fmla="*/ 2147483647 h 774"/>
              <a:gd name="T40" fmla="*/ 2147483647 w 1118"/>
              <a:gd name="T41" fmla="*/ 2147483647 h 774"/>
              <a:gd name="T42" fmla="*/ 2147483647 w 1118"/>
              <a:gd name="T43" fmla="*/ 2147483647 h 774"/>
              <a:gd name="T44" fmla="*/ 2147483647 w 1118"/>
              <a:gd name="T45" fmla="*/ 2147483647 h 774"/>
              <a:gd name="T46" fmla="*/ 2147483647 w 1118"/>
              <a:gd name="T47" fmla="*/ 2147483647 h 774"/>
              <a:gd name="T48" fmla="*/ 2147483647 w 1118"/>
              <a:gd name="T49" fmla="*/ 2147483647 h 774"/>
              <a:gd name="T50" fmla="*/ 2147483647 w 1118"/>
              <a:gd name="T51" fmla="*/ 2147483647 h 774"/>
              <a:gd name="T52" fmla="*/ 2147483647 w 1118"/>
              <a:gd name="T53" fmla="*/ 2147483647 h 774"/>
              <a:gd name="T54" fmla="*/ 2147483647 w 1118"/>
              <a:gd name="T55" fmla="*/ 2147483647 h 774"/>
              <a:gd name="T56" fmla="*/ 2147483647 w 1118"/>
              <a:gd name="T57" fmla="*/ 2147483647 h 774"/>
              <a:gd name="T58" fmla="*/ 2147483647 w 1118"/>
              <a:gd name="T59" fmla="*/ 2147483647 h 774"/>
              <a:gd name="T60" fmla="*/ 2147483647 w 1118"/>
              <a:gd name="T61" fmla="*/ 2147483647 h 774"/>
              <a:gd name="T62" fmla="*/ 2147483647 w 1118"/>
              <a:gd name="T63" fmla="*/ 2147483647 h 774"/>
              <a:gd name="T64" fmla="*/ 2147483647 w 1118"/>
              <a:gd name="T65" fmla="*/ 2147483647 h 774"/>
              <a:gd name="T66" fmla="*/ 2147483647 w 1118"/>
              <a:gd name="T67" fmla="*/ 2147483647 h 774"/>
              <a:gd name="T68" fmla="*/ 2147483647 w 1118"/>
              <a:gd name="T69" fmla="*/ 2147483647 h 774"/>
              <a:gd name="T70" fmla="*/ 2147483647 w 1118"/>
              <a:gd name="T71" fmla="*/ 2147483647 h 774"/>
              <a:gd name="T72" fmla="*/ 2147483647 w 1118"/>
              <a:gd name="T73" fmla="*/ 2147483647 h 774"/>
              <a:gd name="T74" fmla="*/ 2147483647 w 1118"/>
              <a:gd name="T75" fmla="*/ 2147483647 h 774"/>
              <a:gd name="T76" fmla="*/ 2147483647 w 1118"/>
              <a:gd name="T77" fmla="*/ 2147483647 h 774"/>
              <a:gd name="T78" fmla="*/ 2147483647 w 1118"/>
              <a:gd name="T79" fmla="*/ 2147483647 h 774"/>
              <a:gd name="T80" fmla="*/ 2147483647 w 1118"/>
              <a:gd name="T81" fmla="*/ 2147483647 h 774"/>
              <a:gd name="T82" fmla="*/ 2147483647 w 1118"/>
              <a:gd name="T83" fmla="*/ 2147483647 h 774"/>
              <a:gd name="T84" fmla="*/ 2147483647 w 1118"/>
              <a:gd name="T85" fmla="*/ 2147483647 h 774"/>
              <a:gd name="T86" fmla="*/ 2147483647 w 1118"/>
              <a:gd name="T87" fmla="*/ 2147483647 h 774"/>
              <a:gd name="T88" fmla="*/ 2147483647 w 1118"/>
              <a:gd name="T89" fmla="*/ 2147483647 h 774"/>
              <a:gd name="T90" fmla="*/ 2147483647 w 1118"/>
              <a:gd name="T91" fmla="*/ 2147483647 h 774"/>
              <a:gd name="T92" fmla="*/ 2147483647 w 1118"/>
              <a:gd name="T93" fmla="*/ 2147483647 h 774"/>
              <a:gd name="T94" fmla="*/ 2147483647 w 1118"/>
              <a:gd name="T95" fmla="*/ 2147483647 h 774"/>
              <a:gd name="T96" fmla="*/ 2147483647 w 1118"/>
              <a:gd name="T97" fmla="*/ 2147483647 h 774"/>
              <a:gd name="T98" fmla="*/ 2147483647 w 1118"/>
              <a:gd name="T99" fmla="*/ 2147483647 h 774"/>
              <a:gd name="T100" fmla="*/ 2147483647 w 1118"/>
              <a:gd name="T101" fmla="*/ 2147483647 h 7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18"/>
              <a:gd name="T154" fmla="*/ 0 h 774"/>
              <a:gd name="T155" fmla="*/ 1118 w 1118"/>
              <a:gd name="T156" fmla="*/ 774 h 7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18" h="774">
                <a:moveTo>
                  <a:pt x="638" y="774"/>
                </a:moveTo>
                <a:lnTo>
                  <a:pt x="626" y="766"/>
                </a:lnTo>
                <a:lnTo>
                  <a:pt x="614" y="762"/>
                </a:lnTo>
                <a:lnTo>
                  <a:pt x="614" y="758"/>
                </a:lnTo>
                <a:lnTo>
                  <a:pt x="609" y="758"/>
                </a:lnTo>
                <a:lnTo>
                  <a:pt x="597" y="754"/>
                </a:lnTo>
                <a:lnTo>
                  <a:pt x="589" y="750"/>
                </a:lnTo>
                <a:lnTo>
                  <a:pt x="577" y="726"/>
                </a:lnTo>
                <a:lnTo>
                  <a:pt x="561" y="706"/>
                </a:lnTo>
                <a:lnTo>
                  <a:pt x="561" y="698"/>
                </a:lnTo>
                <a:lnTo>
                  <a:pt x="557" y="682"/>
                </a:lnTo>
                <a:lnTo>
                  <a:pt x="553" y="673"/>
                </a:lnTo>
                <a:lnTo>
                  <a:pt x="541" y="661"/>
                </a:lnTo>
                <a:lnTo>
                  <a:pt x="529" y="653"/>
                </a:lnTo>
                <a:lnTo>
                  <a:pt x="517" y="641"/>
                </a:lnTo>
                <a:lnTo>
                  <a:pt x="488" y="625"/>
                </a:lnTo>
                <a:lnTo>
                  <a:pt x="480" y="613"/>
                </a:lnTo>
                <a:lnTo>
                  <a:pt x="476" y="597"/>
                </a:lnTo>
                <a:lnTo>
                  <a:pt x="476" y="585"/>
                </a:lnTo>
                <a:lnTo>
                  <a:pt x="472" y="585"/>
                </a:lnTo>
                <a:lnTo>
                  <a:pt x="468" y="581"/>
                </a:lnTo>
                <a:lnTo>
                  <a:pt x="448" y="581"/>
                </a:lnTo>
                <a:lnTo>
                  <a:pt x="432" y="581"/>
                </a:lnTo>
                <a:lnTo>
                  <a:pt x="416" y="585"/>
                </a:lnTo>
                <a:lnTo>
                  <a:pt x="404" y="589"/>
                </a:lnTo>
                <a:lnTo>
                  <a:pt x="380" y="585"/>
                </a:lnTo>
                <a:lnTo>
                  <a:pt x="359" y="585"/>
                </a:lnTo>
                <a:lnTo>
                  <a:pt x="315" y="597"/>
                </a:lnTo>
                <a:lnTo>
                  <a:pt x="267" y="613"/>
                </a:lnTo>
                <a:lnTo>
                  <a:pt x="226" y="617"/>
                </a:lnTo>
                <a:lnTo>
                  <a:pt x="214" y="621"/>
                </a:lnTo>
                <a:lnTo>
                  <a:pt x="198" y="621"/>
                </a:lnTo>
                <a:lnTo>
                  <a:pt x="178" y="621"/>
                </a:lnTo>
                <a:lnTo>
                  <a:pt x="174" y="605"/>
                </a:lnTo>
                <a:lnTo>
                  <a:pt x="146" y="585"/>
                </a:lnTo>
                <a:lnTo>
                  <a:pt x="109" y="561"/>
                </a:lnTo>
                <a:lnTo>
                  <a:pt x="89" y="556"/>
                </a:lnTo>
                <a:lnTo>
                  <a:pt x="77" y="556"/>
                </a:lnTo>
                <a:lnTo>
                  <a:pt x="57" y="552"/>
                </a:lnTo>
                <a:lnTo>
                  <a:pt x="57" y="528"/>
                </a:lnTo>
                <a:lnTo>
                  <a:pt x="53" y="500"/>
                </a:lnTo>
                <a:lnTo>
                  <a:pt x="53" y="492"/>
                </a:lnTo>
                <a:lnTo>
                  <a:pt x="49" y="484"/>
                </a:lnTo>
                <a:lnTo>
                  <a:pt x="45" y="472"/>
                </a:lnTo>
                <a:lnTo>
                  <a:pt x="33" y="468"/>
                </a:lnTo>
                <a:lnTo>
                  <a:pt x="25" y="448"/>
                </a:lnTo>
                <a:lnTo>
                  <a:pt x="16" y="427"/>
                </a:lnTo>
                <a:lnTo>
                  <a:pt x="8" y="395"/>
                </a:lnTo>
                <a:lnTo>
                  <a:pt x="4" y="363"/>
                </a:lnTo>
                <a:lnTo>
                  <a:pt x="0" y="363"/>
                </a:lnTo>
                <a:lnTo>
                  <a:pt x="0" y="359"/>
                </a:lnTo>
                <a:lnTo>
                  <a:pt x="0" y="347"/>
                </a:lnTo>
                <a:lnTo>
                  <a:pt x="0" y="331"/>
                </a:lnTo>
                <a:lnTo>
                  <a:pt x="4" y="331"/>
                </a:lnTo>
                <a:lnTo>
                  <a:pt x="8" y="327"/>
                </a:lnTo>
                <a:lnTo>
                  <a:pt x="20" y="306"/>
                </a:lnTo>
                <a:lnTo>
                  <a:pt x="33" y="290"/>
                </a:lnTo>
                <a:lnTo>
                  <a:pt x="37" y="290"/>
                </a:lnTo>
                <a:lnTo>
                  <a:pt x="49" y="290"/>
                </a:lnTo>
                <a:lnTo>
                  <a:pt x="61" y="302"/>
                </a:lnTo>
                <a:lnTo>
                  <a:pt x="81" y="310"/>
                </a:lnTo>
                <a:lnTo>
                  <a:pt x="89" y="310"/>
                </a:lnTo>
                <a:lnTo>
                  <a:pt x="97" y="310"/>
                </a:lnTo>
                <a:lnTo>
                  <a:pt x="109" y="306"/>
                </a:lnTo>
                <a:lnTo>
                  <a:pt x="121" y="306"/>
                </a:lnTo>
                <a:lnTo>
                  <a:pt x="125" y="298"/>
                </a:lnTo>
                <a:lnTo>
                  <a:pt x="129" y="294"/>
                </a:lnTo>
                <a:lnTo>
                  <a:pt x="146" y="294"/>
                </a:lnTo>
                <a:lnTo>
                  <a:pt x="166" y="294"/>
                </a:lnTo>
                <a:lnTo>
                  <a:pt x="174" y="298"/>
                </a:lnTo>
                <a:lnTo>
                  <a:pt x="194" y="298"/>
                </a:lnTo>
                <a:lnTo>
                  <a:pt x="202" y="286"/>
                </a:lnTo>
                <a:lnTo>
                  <a:pt x="218" y="278"/>
                </a:lnTo>
                <a:lnTo>
                  <a:pt x="238" y="274"/>
                </a:lnTo>
                <a:lnTo>
                  <a:pt x="242" y="266"/>
                </a:lnTo>
                <a:lnTo>
                  <a:pt x="315" y="266"/>
                </a:lnTo>
                <a:lnTo>
                  <a:pt x="359" y="262"/>
                </a:lnTo>
                <a:lnTo>
                  <a:pt x="388" y="250"/>
                </a:lnTo>
                <a:lnTo>
                  <a:pt x="408" y="230"/>
                </a:lnTo>
                <a:lnTo>
                  <a:pt x="440" y="230"/>
                </a:lnTo>
                <a:lnTo>
                  <a:pt x="468" y="230"/>
                </a:lnTo>
                <a:lnTo>
                  <a:pt x="476" y="230"/>
                </a:lnTo>
                <a:lnTo>
                  <a:pt x="480" y="218"/>
                </a:lnTo>
                <a:lnTo>
                  <a:pt x="488" y="214"/>
                </a:lnTo>
                <a:lnTo>
                  <a:pt x="505" y="210"/>
                </a:lnTo>
                <a:lnTo>
                  <a:pt x="513" y="205"/>
                </a:lnTo>
                <a:lnTo>
                  <a:pt x="517" y="193"/>
                </a:lnTo>
                <a:lnTo>
                  <a:pt x="525" y="193"/>
                </a:lnTo>
                <a:lnTo>
                  <a:pt x="529" y="193"/>
                </a:lnTo>
                <a:lnTo>
                  <a:pt x="537" y="189"/>
                </a:lnTo>
                <a:lnTo>
                  <a:pt x="549" y="177"/>
                </a:lnTo>
                <a:lnTo>
                  <a:pt x="549" y="169"/>
                </a:lnTo>
                <a:lnTo>
                  <a:pt x="553" y="157"/>
                </a:lnTo>
                <a:lnTo>
                  <a:pt x="549" y="153"/>
                </a:lnTo>
                <a:lnTo>
                  <a:pt x="541" y="141"/>
                </a:lnTo>
                <a:lnTo>
                  <a:pt x="541" y="133"/>
                </a:lnTo>
                <a:lnTo>
                  <a:pt x="541" y="129"/>
                </a:lnTo>
                <a:lnTo>
                  <a:pt x="553" y="121"/>
                </a:lnTo>
                <a:lnTo>
                  <a:pt x="557" y="109"/>
                </a:lnTo>
                <a:lnTo>
                  <a:pt x="573" y="105"/>
                </a:lnTo>
                <a:lnTo>
                  <a:pt x="585" y="97"/>
                </a:lnTo>
                <a:lnTo>
                  <a:pt x="585" y="93"/>
                </a:lnTo>
                <a:lnTo>
                  <a:pt x="585" y="88"/>
                </a:lnTo>
                <a:lnTo>
                  <a:pt x="581" y="84"/>
                </a:lnTo>
                <a:lnTo>
                  <a:pt x="577" y="80"/>
                </a:lnTo>
                <a:lnTo>
                  <a:pt x="565" y="80"/>
                </a:lnTo>
                <a:lnTo>
                  <a:pt x="557" y="76"/>
                </a:lnTo>
                <a:lnTo>
                  <a:pt x="557" y="72"/>
                </a:lnTo>
                <a:lnTo>
                  <a:pt x="557" y="60"/>
                </a:lnTo>
                <a:lnTo>
                  <a:pt x="561" y="56"/>
                </a:lnTo>
                <a:lnTo>
                  <a:pt x="561" y="40"/>
                </a:lnTo>
                <a:lnTo>
                  <a:pt x="561" y="20"/>
                </a:lnTo>
                <a:lnTo>
                  <a:pt x="573" y="12"/>
                </a:lnTo>
                <a:lnTo>
                  <a:pt x="597" y="0"/>
                </a:lnTo>
                <a:lnTo>
                  <a:pt x="638" y="4"/>
                </a:lnTo>
                <a:lnTo>
                  <a:pt x="678" y="4"/>
                </a:lnTo>
                <a:lnTo>
                  <a:pt x="682" y="8"/>
                </a:lnTo>
                <a:lnTo>
                  <a:pt x="690" y="8"/>
                </a:lnTo>
                <a:lnTo>
                  <a:pt x="694" y="20"/>
                </a:lnTo>
                <a:lnTo>
                  <a:pt x="698" y="28"/>
                </a:lnTo>
                <a:lnTo>
                  <a:pt x="702" y="32"/>
                </a:lnTo>
                <a:lnTo>
                  <a:pt x="706" y="36"/>
                </a:lnTo>
                <a:lnTo>
                  <a:pt x="747" y="40"/>
                </a:lnTo>
                <a:lnTo>
                  <a:pt x="783" y="48"/>
                </a:lnTo>
                <a:lnTo>
                  <a:pt x="783" y="60"/>
                </a:lnTo>
                <a:lnTo>
                  <a:pt x="787" y="76"/>
                </a:lnTo>
                <a:lnTo>
                  <a:pt x="787" y="105"/>
                </a:lnTo>
                <a:lnTo>
                  <a:pt x="787" y="137"/>
                </a:lnTo>
                <a:lnTo>
                  <a:pt x="807" y="145"/>
                </a:lnTo>
                <a:lnTo>
                  <a:pt x="823" y="153"/>
                </a:lnTo>
                <a:lnTo>
                  <a:pt x="827" y="157"/>
                </a:lnTo>
                <a:lnTo>
                  <a:pt x="831" y="165"/>
                </a:lnTo>
                <a:lnTo>
                  <a:pt x="843" y="169"/>
                </a:lnTo>
                <a:lnTo>
                  <a:pt x="864" y="177"/>
                </a:lnTo>
                <a:lnTo>
                  <a:pt x="872" y="193"/>
                </a:lnTo>
                <a:lnTo>
                  <a:pt x="888" y="205"/>
                </a:lnTo>
                <a:lnTo>
                  <a:pt x="892" y="214"/>
                </a:lnTo>
                <a:lnTo>
                  <a:pt x="892" y="218"/>
                </a:lnTo>
                <a:lnTo>
                  <a:pt x="896" y="226"/>
                </a:lnTo>
                <a:lnTo>
                  <a:pt x="904" y="230"/>
                </a:lnTo>
                <a:lnTo>
                  <a:pt x="928" y="238"/>
                </a:lnTo>
                <a:lnTo>
                  <a:pt x="952" y="242"/>
                </a:lnTo>
                <a:lnTo>
                  <a:pt x="952" y="282"/>
                </a:lnTo>
                <a:lnTo>
                  <a:pt x="952" y="322"/>
                </a:lnTo>
                <a:lnTo>
                  <a:pt x="960" y="331"/>
                </a:lnTo>
                <a:lnTo>
                  <a:pt x="964" y="339"/>
                </a:lnTo>
                <a:lnTo>
                  <a:pt x="964" y="363"/>
                </a:lnTo>
                <a:lnTo>
                  <a:pt x="964" y="387"/>
                </a:lnTo>
                <a:lnTo>
                  <a:pt x="969" y="395"/>
                </a:lnTo>
                <a:lnTo>
                  <a:pt x="973" y="395"/>
                </a:lnTo>
                <a:lnTo>
                  <a:pt x="973" y="399"/>
                </a:lnTo>
                <a:lnTo>
                  <a:pt x="977" y="407"/>
                </a:lnTo>
                <a:lnTo>
                  <a:pt x="1021" y="435"/>
                </a:lnTo>
                <a:lnTo>
                  <a:pt x="1061" y="468"/>
                </a:lnTo>
                <a:lnTo>
                  <a:pt x="1065" y="496"/>
                </a:lnTo>
                <a:lnTo>
                  <a:pt x="1069" y="524"/>
                </a:lnTo>
                <a:lnTo>
                  <a:pt x="1081" y="536"/>
                </a:lnTo>
                <a:lnTo>
                  <a:pt x="1094" y="552"/>
                </a:lnTo>
                <a:lnTo>
                  <a:pt x="1094" y="561"/>
                </a:lnTo>
                <a:lnTo>
                  <a:pt x="1098" y="577"/>
                </a:lnTo>
                <a:lnTo>
                  <a:pt x="1110" y="581"/>
                </a:lnTo>
                <a:lnTo>
                  <a:pt x="1118" y="585"/>
                </a:lnTo>
                <a:lnTo>
                  <a:pt x="1118" y="593"/>
                </a:lnTo>
                <a:lnTo>
                  <a:pt x="1118" y="601"/>
                </a:lnTo>
                <a:lnTo>
                  <a:pt x="1114" y="601"/>
                </a:lnTo>
                <a:lnTo>
                  <a:pt x="1114" y="605"/>
                </a:lnTo>
                <a:lnTo>
                  <a:pt x="1110" y="641"/>
                </a:lnTo>
                <a:lnTo>
                  <a:pt x="1102" y="661"/>
                </a:lnTo>
                <a:lnTo>
                  <a:pt x="1098" y="669"/>
                </a:lnTo>
                <a:lnTo>
                  <a:pt x="1094" y="702"/>
                </a:lnTo>
                <a:lnTo>
                  <a:pt x="1090" y="706"/>
                </a:lnTo>
                <a:lnTo>
                  <a:pt x="1086" y="710"/>
                </a:lnTo>
                <a:lnTo>
                  <a:pt x="1081" y="710"/>
                </a:lnTo>
                <a:lnTo>
                  <a:pt x="1077" y="710"/>
                </a:lnTo>
                <a:lnTo>
                  <a:pt x="1069" y="706"/>
                </a:lnTo>
                <a:lnTo>
                  <a:pt x="1057" y="706"/>
                </a:lnTo>
                <a:lnTo>
                  <a:pt x="1041" y="706"/>
                </a:lnTo>
                <a:lnTo>
                  <a:pt x="1033" y="698"/>
                </a:lnTo>
                <a:lnTo>
                  <a:pt x="1025" y="690"/>
                </a:lnTo>
                <a:lnTo>
                  <a:pt x="989" y="682"/>
                </a:lnTo>
                <a:lnTo>
                  <a:pt x="977" y="678"/>
                </a:lnTo>
                <a:lnTo>
                  <a:pt x="960" y="673"/>
                </a:lnTo>
                <a:lnTo>
                  <a:pt x="940" y="673"/>
                </a:lnTo>
                <a:lnTo>
                  <a:pt x="936" y="669"/>
                </a:lnTo>
                <a:lnTo>
                  <a:pt x="928" y="669"/>
                </a:lnTo>
                <a:lnTo>
                  <a:pt x="916" y="669"/>
                </a:lnTo>
                <a:lnTo>
                  <a:pt x="900" y="669"/>
                </a:lnTo>
                <a:lnTo>
                  <a:pt x="892" y="673"/>
                </a:lnTo>
                <a:lnTo>
                  <a:pt x="876" y="678"/>
                </a:lnTo>
                <a:lnTo>
                  <a:pt x="876" y="682"/>
                </a:lnTo>
                <a:lnTo>
                  <a:pt x="872" y="690"/>
                </a:lnTo>
                <a:lnTo>
                  <a:pt x="864" y="710"/>
                </a:lnTo>
                <a:lnTo>
                  <a:pt x="856" y="738"/>
                </a:lnTo>
                <a:lnTo>
                  <a:pt x="835" y="750"/>
                </a:lnTo>
                <a:lnTo>
                  <a:pt x="819" y="762"/>
                </a:lnTo>
                <a:lnTo>
                  <a:pt x="795" y="766"/>
                </a:lnTo>
                <a:lnTo>
                  <a:pt x="783" y="774"/>
                </a:lnTo>
                <a:lnTo>
                  <a:pt x="771" y="774"/>
                </a:lnTo>
                <a:lnTo>
                  <a:pt x="755" y="774"/>
                </a:lnTo>
                <a:lnTo>
                  <a:pt x="743" y="766"/>
                </a:lnTo>
                <a:lnTo>
                  <a:pt x="722" y="762"/>
                </a:lnTo>
                <a:lnTo>
                  <a:pt x="714" y="762"/>
                </a:lnTo>
                <a:lnTo>
                  <a:pt x="698" y="762"/>
                </a:lnTo>
                <a:lnTo>
                  <a:pt x="694" y="766"/>
                </a:lnTo>
                <a:lnTo>
                  <a:pt x="682" y="774"/>
                </a:lnTo>
                <a:lnTo>
                  <a:pt x="662" y="774"/>
                </a:lnTo>
                <a:lnTo>
                  <a:pt x="638" y="774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 42"/>
          <p:cNvSpPr>
            <a:spLocks/>
          </p:cNvSpPr>
          <p:nvPr/>
        </p:nvSpPr>
        <p:spPr bwMode="auto">
          <a:xfrm>
            <a:off x="8197363" y="3314989"/>
            <a:ext cx="1153120" cy="640350"/>
          </a:xfrm>
          <a:custGeom>
            <a:avLst/>
            <a:gdLst>
              <a:gd name="T0" fmla="*/ 2147483647 w 1242"/>
              <a:gd name="T1" fmla="*/ 2147483647 h 815"/>
              <a:gd name="T2" fmla="*/ 2147483647 w 1242"/>
              <a:gd name="T3" fmla="*/ 2147483647 h 815"/>
              <a:gd name="T4" fmla="*/ 2147483647 w 1242"/>
              <a:gd name="T5" fmla="*/ 2147483647 h 815"/>
              <a:gd name="T6" fmla="*/ 2147483647 w 1242"/>
              <a:gd name="T7" fmla="*/ 2147483647 h 815"/>
              <a:gd name="T8" fmla="*/ 2147483647 w 1242"/>
              <a:gd name="T9" fmla="*/ 2147483647 h 815"/>
              <a:gd name="T10" fmla="*/ 2147483647 w 1242"/>
              <a:gd name="T11" fmla="*/ 2147483647 h 815"/>
              <a:gd name="T12" fmla="*/ 2147483647 w 1242"/>
              <a:gd name="T13" fmla="*/ 2147483647 h 815"/>
              <a:gd name="T14" fmla="*/ 2147483647 w 1242"/>
              <a:gd name="T15" fmla="*/ 2147483647 h 815"/>
              <a:gd name="T16" fmla="*/ 2147483647 w 1242"/>
              <a:gd name="T17" fmla="*/ 2147483647 h 815"/>
              <a:gd name="T18" fmla="*/ 2147483647 w 1242"/>
              <a:gd name="T19" fmla="*/ 2147483647 h 815"/>
              <a:gd name="T20" fmla="*/ 2147483647 w 1242"/>
              <a:gd name="T21" fmla="*/ 2147483647 h 815"/>
              <a:gd name="T22" fmla="*/ 2147483647 w 1242"/>
              <a:gd name="T23" fmla="*/ 2147483647 h 815"/>
              <a:gd name="T24" fmla="*/ 2147483647 w 1242"/>
              <a:gd name="T25" fmla="*/ 2147483647 h 815"/>
              <a:gd name="T26" fmla="*/ 2147483647 w 1242"/>
              <a:gd name="T27" fmla="*/ 2147483647 h 815"/>
              <a:gd name="T28" fmla="*/ 2147483647 w 1242"/>
              <a:gd name="T29" fmla="*/ 2147483647 h 815"/>
              <a:gd name="T30" fmla="*/ 2147483647 w 1242"/>
              <a:gd name="T31" fmla="*/ 2147483647 h 815"/>
              <a:gd name="T32" fmla="*/ 2147483647 w 1242"/>
              <a:gd name="T33" fmla="*/ 2147483647 h 815"/>
              <a:gd name="T34" fmla="*/ 2147483647 w 1242"/>
              <a:gd name="T35" fmla="*/ 2147483647 h 815"/>
              <a:gd name="T36" fmla="*/ 2147483647 w 1242"/>
              <a:gd name="T37" fmla="*/ 2147483647 h 815"/>
              <a:gd name="T38" fmla="*/ 2147483647 w 1242"/>
              <a:gd name="T39" fmla="*/ 2147483647 h 815"/>
              <a:gd name="T40" fmla="*/ 2147483647 w 1242"/>
              <a:gd name="T41" fmla="*/ 2147483647 h 815"/>
              <a:gd name="T42" fmla="*/ 2147483647 w 1242"/>
              <a:gd name="T43" fmla="*/ 2147483647 h 815"/>
              <a:gd name="T44" fmla="*/ 2147483647 w 1242"/>
              <a:gd name="T45" fmla="*/ 2147483647 h 815"/>
              <a:gd name="T46" fmla="*/ 2147483647 w 1242"/>
              <a:gd name="T47" fmla="*/ 2147483647 h 815"/>
              <a:gd name="T48" fmla="*/ 2147483647 w 1242"/>
              <a:gd name="T49" fmla="*/ 2147483647 h 815"/>
              <a:gd name="T50" fmla="*/ 2147483647 w 1242"/>
              <a:gd name="T51" fmla="*/ 2147483647 h 815"/>
              <a:gd name="T52" fmla="*/ 2147483647 w 1242"/>
              <a:gd name="T53" fmla="*/ 2147483647 h 815"/>
              <a:gd name="T54" fmla="*/ 2147483647 w 1242"/>
              <a:gd name="T55" fmla="*/ 0 h 815"/>
              <a:gd name="T56" fmla="*/ 2147483647 w 1242"/>
              <a:gd name="T57" fmla="*/ 2147483647 h 815"/>
              <a:gd name="T58" fmla="*/ 2147483647 w 1242"/>
              <a:gd name="T59" fmla="*/ 2147483647 h 815"/>
              <a:gd name="T60" fmla="*/ 2147483647 w 1242"/>
              <a:gd name="T61" fmla="*/ 2147483647 h 815"/>
              <a:gd name="T62" fmla="*/ 2147483647 w 1242"/>
              <a:gd name="T63" fmla="*/ 2147483647 h 815"/>
              <a:gd name="T64" fmla="*/ 2147483647 w 1242"/>
              <a:gd name="T65" fmla="*/ 2147483647 h 815"/>
              <a:gd name="T66" fmla="*/ 2147483647 w 1242"/>
              <a:gd name="T67" fmla="*/ 2147483647 h 815"/>
              <a:gd name="T68" fmla="*/ 2147483647 w 1242"/>
              <a:gd name="T69" fmla="*/ 2147483647 h 815"/>
              <a:gd name="T70" fmla="*/ 2147483647 w 1242"/>
              <a:gd name="T71" fmla="*/ 2147483647 h 815"/>
              <a:gd name="T72" fmla="*/ 2147483647 w 1242"/>
              <a:gd name="T73" fmla="*/ 2147483647 h 815"/>
              <a:gd name="T74" fmla="*/ 2147483647 w 1242"/>
              <a:gd name="T75" fmla="*/ 2147483647 h 815"/>
              <a:gd name="T76" fmla="*/ 2147483647 w 1242"/>
              <a:gd name="T77" fmla="*/ 2147483647 h 815"/>
              <a:gd name="T78" fmla="*/ 2147483647 w 1242"/>
              <a:gd name="T79" fmla="*/ 2147483647 h 815"/>
              <a:gd name="T80" fmla="*/ 2147483647 w 1242"/>
              <a:gd name="T81" fmla="*/ 2147483647 h 815"/>
              <a:gd name="T82" fmla="*/ 2147483647 w 1242"/>
              <a:gd name="T83" fmla="*/ 2147483647 h 815"/>
              <a:gd name="T84" fmla="*/ 2147483647 w 1242"/>
              <a:gd name="T85" fmla="*/ 2147483647 h 815"/>
              <a:gd name="T86" fmla="*/ 2147483647 w 1242"/>
              <a:gd name="T87" fmla="*/ 2147483647 h 815"/>
              <a:gd name="T88" fmla="*/ 2147483647 w 1242"/>
              <a:gd name="T89" fmla="*/ 2147483647 h 815"/>
              <a:gd name="T90" fmla="*/ 2147483647 w 1242"/>
              <a:gd name="T91" fmla="*/ 2147483647 h 815"/>
              <a:gd name="T92" fmla="*/ 2147483647 w 1242"/>
              <a:gd name="T93" fmla="*/ 2147483647 h 815"/>
              <a:gd name="T94" fmla="*/ 2147483647 w 1242"/>
              <a:gd name="T95" fmla="*/ 2147483647 h 815"/>
              <a:gd name="T96" fmla="*/ 2147483647 w 1242"/>
              <a:gd name="T97" fmla="*/ 2147483647 h 815"/>
              <a:gd name="T98" fmla="*/ 2147483647 w 1242"/>
              <a:gd name="T99" fmla="*/ 2147483647 h 815"/>
              <a:gd name="T100" fmla="*/ 2147483647 w 1242"/>
              <a:gd name="T101" fmla="*/ 2147483647 h 815"/>
              <a:gd name="T102" fmla="*/ 2147483647 w 1242"/>
              <a:gd name="T103" fmla="*/ 2147483647 h 815"/>
              <a:gd name="T104" fmla="*/ 2147483647 w 1242"/>
              <a:gd name="T105" fmla="*/ 2147483647 h 8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2"/>
              <a:gd name="T160" fmla="*/ 0 h 815"/>
              <a:gd name="T161" fmla="*/ 1242 w 1242"/>
              <a:gd name="T162" fmla="*/ 815 h 8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2" h="815">
                <a:moveTo>
                  <a:pt x="339" y="815"/>
                </a:moveTo>
                <a:lnTo>
                  <a:pt x="322" y="807"/>
                </a:lnTo>
                <a:lnTo>
                  <a:pt x="318" y="799"/>
                </a:lnTo>
                <a:lnTo>
                  <a:pt x="290" y="791"/>
                </a:lnTo>
                <a:lnTo>
                  <a:pt x="286" y="783"/>
                </a:lnTo>
                <a:lnTo>
                  <a:pt x="266" y="771"/>
                </a:lnTo>
                <a:lnTo>
                  <a:pt x="242" y="763"/>
                </a:lnTo>
                <a:lnTo>
                  <a:pt x="230" y="759"/>
                </a:lnTo>
                <a:lnTo>
                  <a:pt x="226" y="751"/>
                </a:lnTo>
                <a:lnTo>
                  <a:pt x="222" y="743"/>
                </a:lnTo>
                <a:lnTo>
                  <a:pt x="218" y="735"/>
                </a:lnTo>
                <a:lnTo>
                  <a:pt x="209" y="735"/>
                </a:lnTo>
                <a:lnTo>
                  <a:pt x="197" y="735"/>
                </a:lnTo>
                <a:lnTo>
                  <a:pt x="189" y="735"/>
                </a:lnTo>
                <a:lnTo>
                  <a:pt x="173" y="735"/>
                </a:lnTo>
                <a:lnTo>
                  <a:pt x="165" y="735"/>
                </a:lnTo>
                <a:lnTo>
                  <a:pt x="157" y="735"/>
                </a:lnTo>
                <a:lnTo>
                  <a:pt x="125" y="706"/>
                </a:lnTo>
                <a:lnTo>
                  <a:pt x="109" y="698"/>
                </a:lnTo>
                <a:lnTo>
                  <a:pt x="96" y="698"/>
                </a:lnTo>
                <a:lnTo>
                  <a:pt x="80" y="706"/>
                </a:lnTo>
                <a:lnTo>
                  <a:pt x="72" y="718"/>
                </a:lnTo>
                <a:lnTo>
                  <a:pt x="56" y="735"/>
                </a:lnTo>
                <a:lnTo>
                  <a:pt x="48" y="735"/>
                </a:lnTo>
                <a:lnTo>
                  <a:pt x="44" y="743"/>
                </a:lnTo>
                <a:lnTo>
                  <a:pt x="32" y="743"/>
                </a:lnTo>
                <a:lnTo>
                  <a:pt x="24" y="743"/>
                </a:lnTo>
                <a:lnTo>
                  <a:pt x="20" y="743"/>
                </a:lnTo>
                <a:lnTo>
                  <a:pt x="12" y="735"/>
                </a:lnTo>
                <a:lnTo>
                  <a:pt x="8" y="735"/>
                </a:lnTo>
                <a:lnTo>
                  <a:pt x="0" y="731"/>
                </a:lnTo>
                <a:lnTo>
                  <a:pt x="0" y="722"/>
                </a:lnTo>
                <a:lnTo>
                  <a:pt x="0" y="714"/>
                </a:lnTo>
                <a:lnTo>
                  <a:pt x="12" y="698"/>
                </a:lnTo>
                <a:lnTo>
                  <a:pt x="20" y="674"/>
                </a:lnTo>
                <a:lnTo>
                  <a:pt x="24" y="670"/>
                </a:lnTo>
                <a:lnTo>
                  <a:pt x="28" y="666"/>
                </a:lnTo>
                <a:lnTo>
                  <a:pt x="28" y="597"/>
                </a:lnTo>
                <a:lnTo>
                  <a:pt x="28" y="537"/>
                </a:lnTo>
                <a:lnTo>
                  <a:pt x="28" y="513"/>
                </a:lnTo>
                <a:lnTo>
                  <a:pt x="24" y="488"/>
                </a:lnTo>
                <a:lnTo>
                  <a:pt x="24" y="464"/>
                </a:lnTo>
                <a:lnTo>
                  <a:pt x="24" y="444"/>
                </a:lnTo>
                <a:lnTo>
                  <a:pt x="32" y="428"/>
                </a:lnTo>
                <a:lnTo>
                  <a:pt x="44" y="420"/>
                </a:lnTo>
                <a:lnTo>
                  <a:pt x="52" y="400"/>
                </a:lnTo>
                <a:lnTo>
                  <a:pt x="60" y="380"/>
                </a:lnTo>
                <a:lnTo>
                  <a:pt x="60" y="367"/>
                </a:lnTo>
                <a:lnTo>
                  <a:pt x="60" y="355"/>
                </a:lnTo>
                <a:lnTo>
                  <a:pt x="56" y="347"/>
                </a:lnTo>
                <a:lnTo>
                  <a:pt x="52" y="327"/>
                </a:lnTo>
                <a:lnTo>
                  <a:pt x="52" y="295"/>
                </a:lnTo>
                <a:lnTo>
                  <a:pt x="52" y="291"/>
                </a:lnTo>
                <a:lnTo>
                  <a:pt x="56" y="287"/>
                </a:lnTo>
                <a:lnTo>
                  <a:pt x="56" y="234"/>
                </a:lnTo>
                <a:lnTo>
                  <a:pt x="60" y="186"/>
                </a:lnTo>
                <a:lnTo>
                  <a:pt x="56" y="182"/>
                </a:lnTo>
                <a:lnTo>
                  <a:pt x="52" y="174"/>
                </a:lnTo>
                <a:lnTo>
                  <a:pt x="52" y="162"/>
                </a:lnTo>
                <a:lnTo>
                  <a:pt x="48" y="146"/>
                </a:lnTo>
                <a:lnTo>
                  <a:pt x="48" y="121"/>
                </a:lnTo>
                <a:lnTo>
                  <a:pt x="48" y="97"/>
                </a:lnTo>
                <a:lnTo>
                  <a:pt x="56" y="81"/>
                </a:lnTo>
                <a:lnTo>
                  <a:pt x="64" y="49"/>
                </a:lnTo>
                <a:lnTo>
                  <a:pt x="88" y="37"/>
                </a:lnTo>
                <a:lnTo>
                  <a:pt x="109" y="24"/>
                </a:lnTo>
                <a:lnTo>
                  <a:pt x="117" y="24"/>
                </a:lnTo>
                <a:lnTo>
                  <a:pt x="125" y="24"/>
                </a:lnTo>
                <a:lnTo>
                  <a:pt x="133" y="29"/>
                </a:lnTo>
                <a:lnTo>
                  <a:pt x="137" y="33"/>
                </a:lnTo>
                <a:lnTo>
                  <a:pt x="141" y="41"/>
                </a:lnTo>
                <a:lnTo>
                  <a:pt x="145" y="45"/>
                </a:lnTo>
                <a:lnTo>
                  <a:pt x="153" y="61"/>
                </a:lnTo>
                <a:lnTo>
                  <a:pt x="153" y="73"/>
                </a:lnTo>
                <a:lnTo>
                  <a:pt x="157" y="81"/>
                </a:lnTo>
                <a:lnTo>
                  <a:pt x="165" y="97"/>
                </a:lnTo>
                <a:lnTo>
                  <a:pt x="185" y="101"/>
                </a:lnTo>
                <a:lnTo>
                  <a:pt x="197" y="101"/>
                </a:lnTo>
                <a:lnTo>
                  <a:pt x="218" y="121"/>
                </a:lnTo>
                <a:lnTo>
                  <a:pt x="238" y="137"/>
                </a:lnTo>
                <a:lnTo>
                  <a:pt x="242" y="137"/>
                </a:lnTo>
                <a:lnTo>
                  <a:pt x="246" y="137"/>
                </a:lnTo>
                <a:lnTo>
                  <a:pt x="254" y="125"/>
                </a:lnTo>
                <a:lnTo>
                  <a:pt x="270" y="121"/>
                </a:lnTo>
                <a:lnTo>
                  <a:pt x="278" y="113"/>
                </a:lnTo>
                <a:lnTo>
                  <a:pt x="286" y="101"/>
                </a:lnTo>
                <a:lnTo>
                  <a:pt x="290" y="101"/>
                </a:lnTo>
                <a:lnTo>
                  <a:pt x="302" y="101"/>
                </a:lnTo>
                <a:lnTo>
                  <a:pt x="322" y="65"/>
                </a:lnTo>
                <a:lnTo>
                  <a:pt x="335" y="53"/>
                </a:lnTo>
                <a:lnTo>
                  <a:pt x="339" y="45"/>
                </a:lnTo>
                <a:lnTo>
                  <a:pt x="343" y="37"/>
                </a:lnTo>
                <a:lnTo>
                  <a:pt x="347" y="33"/>
                </a:lnTo>
                <a:lnTo>
                  <a:pt x="355" y="29"/>
                </a:lnTo>
                <a:lnTo>
                  <a:pt x="363" y="29"/>
                </a:lnTo>
                <a:lnTo>
                  <a:pt x="379" y="29"/>
                </a:lnTo>
                <a:lnTo>
                  <a:pt x="391" y="37"/>
                </a:lnTo>
                <a:lnTo>
                  <a:pt x="407" y="41"/>
                </a:lnTo>
                <a:lnTo>
                  <a:pt x="423" y="41"/>
                </a:lnTo>
                <a:lnTo>
                  <a:pt x="435" y="41"/>
                </a:lnTo>
                <a:lnTo>
                  <a:pt x="451" y="49"/>
                </a:lnTo>
                <a:lnTo>
                  <a:pt x="468" y="65"/>
                </a:lnTo>
                <a:lnTo>
                  <a:pt x="496" y="65"/>
                </a:lnTo>
                <a:lnTo>
                  <a:pt x="516" y="65"/>
                </a:lnTo>
                <a:lnTo>
                  <a:pt x="524" y="77"/>
                </a:lnTo>
                <a:lnTo>
                  <a:pt x="532" y="89"/>
                </a:lnTo>
                <a:lnTo>
                  <a:pt x="532" y="101"/>
                </a:lnTo>
                <a:lnTo>
                  <a:pt x="536" y="117"/>
                </a:lnTo>
                <a:lnTo>
                  <a:pt x="552" y="129"/>
                </a:lnTo>
                <a:lnTo>
                  <a:pt x="568" y="150"/>
                </a:lnTo>
                <a:lnTo>
                  <a:pt x="605" y="150"/>
                </a:lnTo>
                <a:lnTo>
                  <a:pt x="637" y="150"/>
                </a:lnTo>
                <a:lnTo>
                  <a:pt x="641" y="150"/>
                </a:lnTo>
                <a:lnTo>
                  <a:pt x="645" y="146"/>
                </a:lnTo>
                <a:lnTo>
                  <a:pt x="657" y="137"/>
                </a:lnTo>
                <a:lnTo>
                  <a:pt x="665" y="125"/>
                </a:lnTo>
                <a:lnTo>
                  <a:pt x="665" y="113"/>
                </a:lnTo>
                <a:lnTo>
                  <a:pt x="669" y="101"/>
                </a:lnTo>
                <a:lnTo>
                  <a:pt x="681" y="89"/>
                </a:lnTo>
                <a:lnTo>
                  <a:pt x="694" y="77"/>
                </a:lnTo>
                <a:lnTo>
                  <a:pt x="702" y="77"/>
                </a:lnTo>
                <a:lnTo>
                  <a:pt x="706" y="77"/>
                </a:lnTo>
                <a:lnTo>
                  <a:pt x="718" y="85"/>
                </a:lnTo>
                <a:lnTo>
                  <a:pt x="722" y="89"/>
                </a:lnTo>
                <a:lnTo>
                  <a:pt x="730" y="97"/>
                </a:lnTo>
                <a:lnTo>
                  <a:pt x="738" y="97"/>
                </a:lnTo>
                <a:lnTo>
                  <a:pt x="742" y="101"/>
                </a:lnTo>
                <a:lnTo>
                  <a:pt x="754" y="109"/>
                </a:lnTo>
                <a:lnTo>
                  <a:pt x="762" y="109"/>
                </a:lnTo>
                <a:lnTo>
                  <a:pt x="774" y="101"/>
                </a:lnTo>
                <a:lnTo>
                  <a:pt x="778" y="89"/>
                </a:lnTo>
                <a:lnTo>
                  <a:pt x="782" y="77"/>
                </a:lnTo>
                <a:lnTo>
                  <a:pt x="790" y="73"/>
                </a:lnTo>
                <a:lnTo>
                  <a:pt x="794" y="65"/>
                </a:lnTo>
                <a:lnTo>
                  <a:pt x="835" y="65"/>
                </a:lnTo>
                <a:lnTo>
                  <a:pt x="875" y="61"/>
                </a:lnTo>
                <a:lnTo>
                  <a:pt x="887" y="49"/>
                </a:lnTo>
                <a:lnTo>
                  <a:pt x="895" y="37"/>
                </a:lnTo>
                <a:lnTo>
                  <a:pt x="911" y="29"/>
                </a:lnTo>
                <a:lnTo>
                  <a:pt x="940" y="0"/>
                </a:lnTo>
                <a:lnTo>
                  <a:pt x="956" y="0"/>
                </a:lnTo>
                <a:lnTo>
                  <a:pt x="968" y="0"/>
                </a:lnTo>
                <a:lnTo>
                  <a:pt x="968" y="4"/>
                </a:lnTo>
                <a:lnTo>
                  <a:pt x="976" y="4"/>
                </a:lnTo>
                <a:lnTo>
                  <a:pt x="980" y="8"/>
                </a:lnTo>
                <a:lnTo>
                  <a:pt x="988" y="8"/>
                </a:lnTo>
                <a:lnTo>
                  <a:pt x="992" y="16"/>
                </a:lnTo>
                <a:lnTo>
                  <a:pt x="1000" y="33"/>
                </a:lnTo>
                <a:lnTo>
                  <a:pt x="1000" y="49"/>
                </a:lnTo>
                <a:lnTo>
                  <a:pt x="1000" y="65"/>
                </a:lnTo>
                <a:lnTo>
                  <a:pt x="1012" y="81"/>
                </a:lnTo>
                <a:lnTo>
                  <a:pt x="1053" y="101"/>
                </a:lnTo>
                <a:lnTo>
                  <a:pt x="1057" y="109"/>
                </a:lnTo>
                <a:lnTo>
                  <a:pt x="1065" y="109"/>
                </a:lnTo>
                <a:lnTo>
                  <a:pt x="1073" y="109"/>
                </a:lnTo>
                <a:lnTo>
                  <a:pt x="1081" y="101"/>
                </a:lnTo>
                <a:lnTo>
                  <a:pt x="1093" y="97"/>
                </a:lnTo>
                <a:lnTo>
                  <a:pt x="1097" y="97"/>
                </a:lnTo>
                <a:lnTo>
                  <a:pt x="1109" y="97"/>
                </a:lnTo>
                <a:lnTo>
                  <a:pt x="1129" y="101"/>
                </a:lnTo>
                <a:lnTo>
                  <a:pt x="1149" y="109"/>
                </a:lnTo>
                <a:lnTo>
                  <a:pt x="1157" y="117"/>
                </a:lnTo>
                <a:lnTo>
                  <a:pt x="1162" y="129"/>
                </a:lnTo>
                <a:lnTo>
                  <a:pt x="1170" y="154"/>
                </a:lnTo>
                <a:lnTo>
                  <a:pt x="1174" y="174"/>
                </a:lnTo>
                <a:lnTo>
                  <a:pt x="1178" y="182"/>
                </a:lnTo>
                <a:lnTo>
                  <a:pt x="1182" y="190"/>
                </a:lnTo>
                <a:lnTo>
                  <a:pt x="1194" y="194"/>
                </a:lnTo>
                <a:lnTo>
                  <a:pt x="1206" y="202"/>
                </a:lnTo>
                <a:lnTo>
                  <a:pt x="1226" y="206"/>
                </a:lnTo>
                <a:lnTo>
                  <a:pt x="1242" y="206"/>
                </a:lnTo>
                <a:lnTo>
                  <a:pt x="1242" y="214"/>
                </a:lnTo>
                <a:lnTo>
                  <a:pt x="1238" y="226"/>
                </a:lnTo>
                <a:lnTo>
                  <a:pt x="1230" y="230"/>
                </a:lnTo>
                <a:lnTo>
                  <a:pt x="1214" y="234"/>
                </a:lnTo>
                <a:lnTo>
                  <a:pt x="1202" y="246"/>
                </a:lnTo>
                <a:lnTo>
                  <a:pt x="1186" y="258"/>
                </a:lnTo>
                <a:lnTo>
                  <a:pt x="1186" y="263"/>
                </a:lnTo>
                <a:lnTo>
                  <a:pt x="1182" y="267"/>
                </a:lnTo>
                <a:lnTo>
                  <a:pt x="1174" y="279"/>
                </a:lnTo>
                <a:lnTo>
                  <a:pt x="1162" y="283"/>
                </a:lnTo>
                <a:lnTo>
                  <a:pt x="1141" y="315"/>
                </a:lnTo>
                <a:lnTo>
                  <a:pt x="1117" y="339"/>
                </a:lnTo>
                <a:lnTo>
                  <a:pt x="1117" y="347"/>
                </a:lnTo>
                <a:lnTo>
                  <a:pt x="1117" y="355"/>
                </a:lnTo>
                <a:lnTo>
                  <a:pt x="1117" y="363"/>
                </a:lnTo>
                <a:lnTo>
                  <a:pt x="1113" y="367"/>
                </a:lnTo>
                <a:lnTo>
                  <a:pt x="1113" y="380"/>
                </a:lnTo>
                <a:lnTo>
                  <a:pt x="1113" y="400"/>
                </a:lnTo>
                <a:lnTo>
                  <a:pt x="1109" y="400"/>
                </a:lnTo>
                <a:lnTo>
                  <a:pt x="1105" y="404"/>
                </a:lnTo>
                <a:lnTo>
                  <a:pt x="1077" y="404"/>
                </a:lnTo>
                <a:lnTo>
                  <a:pt x="1061" y="408"/>
                </a:lnTo>
                <a:lnTo>
                  <a:pt x="1040" y="416"/>
                </a:lnTo>
                <a:lnTo>
                  <a:pt x="1016" y="428"/>
                </a:lnTo>
                <a:lnTo>
                  <a:pt x="1004" y="444"/>
                </a:lnTo>
                <a:lnTo>
                  <a:pt x="988" y="460"/>
                </a:lnTo>
                <a:lnTo>
                  <a:pt x="984" y="476"/>
                </a:lnTo>
                <a:lnTo>
                  <a:pt x="984" y="488"/>
                </a:lnTo>
                <a:lnTo>
                  <a:pt x="988" y="505"/>
                </a:lnTo>
                <a:lnTo>
                  <a:pt x="1000" y="525"/>
                </a:lnTo>
                <a:lnTo>
                  <a:pt x="1000" y="537"/>
                </a:lnTo>
                <a:lnTo>
                  <a:pt x="1000" y="549"/>
                </a:lnTo>
                <a:lnTo>
                  <a:pt x="1004" y="553"/>
                </a:lnTo>
                <a:lnTo>
                  <a:pt x="1008" y="557"/>
                </a:lnTo>
                <a:lnTo>
                  <a:pt x="1008" y="561"/>
                </a:lnTo>
                <a:lnTo>
                  <a:pt x="1008" y="573"/>
                </a:lnTo>
                <a:lnTo>
                  <a:pt x="1004" y="577"/>
                </a:lnTo>
                <a:lnTo>
                  <a:pt x="1000" y="581"/>
                </a:lnTo>
                <a:lnTo>
                  <a:pt x="984" y="581"/>
                </a:lnTo>
                <a:lnTo>
                  <a:pt x="968" y="585"/>
                </a:lnTo>
                <a:lnTo>
                  <a:pt x="952" y="581"/>
                </a:lnTo>
                <a:lnTo>
                  <a:pt x="932" y="581"/>
                </a:lnTo>
                <a:lnTo>
                  <a:pt x="923" y="577"/>
                </a:lnTo>
                <a:lnTo>
                  <a:pt x="911" y="573"/>
                </a:lnTo>
                <a:lnTo>
                  <a:pt x="899" y="573"/>
                </a:lnTo>
                <a:lnTo>
                  <a:pt x="887" y="573"/>
                </a:lnTo>
                <a:lnTo>
                  <a:pt x="883" y="581"/>
                </a:lnTo>
                <a:lnTo>
                  <a:pt x="871" y="585"/>
                </a:lnTo>
                <a:lnTo>
                  <a:pt x="859" y="581"/>
                </a:lnTo>
                <a:lnTo>
                  <a:pt x="811" y="565"/>
                </a:lnTo>
                <a:lnTo>
                  <a:pt x="774" y="565"/>
                </a:lnTo>
                <a:lnTo>
                  <a:pt x="746" y="573"/>
                </a:lnTo>
                <a:lnTo>
                  <a:pt x="742" y="577"/>
                </a:lnTo>
                <a:lnTo>
                  <a:pt x="738" y="581"/>
                </a:lnTo>
                <a:lnTo>
                  <a:pt x="726" y="589"/>
                </a:lnTo>
                <a:lnTo>
                  <a:pt x="706" y="597"/>
                </a:lnTo>
                <a:lnTo>
                  <a:pt x="702" y="601"/>
                </a:lnTo>
                <a:lnTo>
                  <a:pt x="698" y="609"/>
                </a:lnTo>
                <a:lnTo>
                  <a:pt x="702" y="638"/>
                </a:lnTo>
                <a:lnTo>
                  <a:pt x="702" y="666"/>
                </a:lnTo>
                <a:lnTo>
                  <a:pt x="698" y="674"/>
                </a:lnTo>
                <a:lnTo>
                  <a:pt x="690" y="682"/>
                </a:lnTo>
                <a:lnTo>
                  <a:pt x="677" y="686"/>
                </a:lnTo>
                <a:lnTo>
                  <a:pt x="665" y="686"/>
                </a:lnTo>
                <a:lnTo>
                  <a:pt x="661" y="682"/>
                </a:lnTo>
                <a:lnTo>
                  <a:pt x="657" y="682"/>
                </a:lnTo>
                <a:lnTo>
                  <a:pt x="641" y="682"/>
                </a:lnTo>
                <a:lnTo>
                  <a:pt x="625" y="682"/>
                </a:lnTo>
                <a:lnTo>
                  <a:pt x="621" y="682"/>
                </a:lnTo>
                <a:lnTo>
                  <a:pt x="617" y="686"/>
                </a:lnTo>
                <a:lnTo>
                  <a:pt x="613" y="698"/>
                </a:lnTo>
                <a:lnTo>
                  <a:pt x="597" y="698"/>
                </a:lnTo>
                <a:lnTo>
                  <a:pt x="589" y="706"/>
                </a:lnTo>
                <a:lnTo>
                  <a:pt x="577" y="706"/>
                </a:lnTo>
                <a:lnTo>
                  <a:pt x="560" y="706"/>
                </a:lnTo>
                <a:lnTo>
                  <a:pt x="552" y="698"/>
                </a:lnTo>
                <a:lnTo>
                  <a:pt x="540" y="682"/>
                </a:lnTo>
                <a:lnTo>
                  <a:pt x="516" y="682"/>
                </a:lnTo>
                <a:lnTo>
                  <a:pt x="488" y="682"/>
                </a:lnTo>
                <a:lnTo>
                  <a:pt x="484" y="686"/>
                </a:lnTo>
                <a:lnTo>
                  <a:pt x="476" y="686"/>
                </a:lnTo>
                <a:lnTo>
                  <a:pt x="476" y="698"/>
                </a:lnTo>
                <a:lnTo>
                  <a:pt x="468" y="714"/>
                </a:lnTo>
                <a:lnTo>
                  <a:pt x="451" y="718"/>
                </a:lnTo>
                <a:lnTo>
                  <a:pt x="435" y="722"/>
                </a:lnTo>
                <a:lnTo>
                  <a:pt x="415" y="718"/>
                </a:lnTo>
                <a:lnTo>
                  <a:pt x="407" y="718"/>
                </a:lnTo>
                <a:lnTo>
                  <a:pt x="387" y="731"/>
                </a:lnTo>
                <a:lnTo>
                  <a:pt x="379" y="735"/>
                </a:lnTo>
                <a:lnTo>
                  <a:pt x="379" y="771"/>
                </a:lnTo>
                <a:lnTo>
                  <a:pt x="371" y="807"/>
                </a:lnTo>
                <a:lnTo>
                  <a:pt x="371" y="811"/>
                </a:lnTo>
                <a:lnTo>
                  <a:pt x="367" y="815"/>
                </a:lnTo>
                <a:lnTo>
                  <a:pt x="355" y="815"/>
                </a:lnTo>
                <a:lnTo>
                  <a:pt x="339" y="815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 43"/>
          <p:cNvSpPr>
            <a:spLocks/>
          </p:cNvSpPr>
          <p:nvPr/>
        </p:nvSpPr>
        <p:spPr bwMode="auto">
          <a:xfrm>
            <a:off x="1414981" y="3192065"/>
            <a:ext cx="1161334" cy="536008"/>
          </a:xfrm>
          <a:custGeom>
            <a:avLst/>
            <a:gdLst>
              <a:gd name="T0" fmla="*/ 35472956 w 1250"/>
              <a:gd name="T1" fmla="*/ 494500887 h 682"/>
              <a:gd name="T2" fmla="*/ 51597266 w 1250"/>
              <a:gd name="T3" fmla="*/ 445735757 h 682"/>
              <a:gd name="T4" fmla="*/ 48372045 w 1250"/>
              <a:gd name="T5" fmla="*/ 368779796 h 682"/>
              <a:gd name="T6" fmla="*/ 9674769 w 1250"/>
              <a:gd name="T7" fmla="*/ 344398158 h 682"/>
              <a:gd name="T8" fmla="*/ 0 w 1250"/>
              <a:gd name="T9" fmla="*/ 326111057 h 682"/>
              <a:gd name="T10" fmla="*/ 78201762 w 1250"/>
              <a:gd name="T11" fmla="*/ 304014653 h 682"/>
              <a:gd name="T12" fmla="*/ 113675602 w 1250"/>
              <a:gd name="T13" fmla="*/ 307062794 h 682"/>
              <a:gd name="T14" fmla="*/ 136248586 w 1250"/>
              <a:gd name="T15" fmla="*/ 320015648 h 682"/>
              <a:gd name="T16" fmla="*/ 166078289 w 1250"/>
              <a:gd name="T17" fmla="*/ 310110062 h 682"/>
              <a:gd name="T18" fmla="*/ 185427820 w 1250"/>
              <a:gd name="T19" fmla="*/ 276584874 h 682"/>
              <a:gd name="T20" fmla="*/ 276528698 w 1250"/>
              <a:gd name="T21" fmla="*/ 214867818 h 682"/>
              <a:gd name="T22" fmla="*/ 286203463 w 1250"/>
              <a:gd name="T23" fmla="*/ 184389898 h 682"/>
              <a:gd name="T24" fmla="*/ 299102552 w 1250"/>
              <a:gd name="T25" fmla="*/ 125720164 h 682"/>
              <a:gd name="T26" fmla="*/ 324901627 w 1250"/>
              <a:gd name="T27" fmla="*/ 89146808 h 682"/>
              <a:gd name="T28" fmla="*/ 341831343 w 1250"/>
              <a:gd name="T29" fmla="*/ 39620611 h 682"/>
              <a:gd name="T30" fmla="*/ 370855639 w 1250"/>
              <a:gd name="T31" fmla="*/ 24382517 h 682"/>
              <a:gd name="T32" fmla="*/ 406328581 w 1250"/>
              <a:gd name="T33" fmla="*/ 30477933 h 682"/>
              <a:gd name="T34" fmla="*/ 425677214 w 1250"/>
              <a:gd name="T35" fmla="*/ 15238967 h 682"/>
              <a:gd name="T36" fmla="*/ 474855662 w 1250"/>
              <a:gd name="T37" fmla="*/ 0 h 682"/>
              <a:gd name="T38" fmla="*/ 533708763 w 1250"/>
              <a:gd name="T39" fmla="*/ 15238967 h 682"/>
              <a:gd name="T40" fmla="*/ 611105090 w 1250"/>
              <a:gd name="T41" fmla="*/ 36573343 h 682"/>
              <a:gd name="T42" fmla="*/ 644159116 w 1250"/>
              <a:gd name="T43" fmla="*/ 0 h 682"/>
              <a:gd name="T44" fmla="*/ 705431133 w 1250"/>
              <a:gd name="T45" fmla="*/ 9143554 h 682"/>
              <a:gd name="T46" fmla="*/ 796532853 w 1250"/>
              <a:gd name="T47" fmla="*/ 18286235 h 682"/>
              <a:gd name="T48" fmla="*/ 836036424 w 1250"/>
              <a:gd name="T49" fmla="*/ 12190822 h 682"/>
              <a:gd name="T50" fmla="*/ 914239056 w 1250"/>
              <a:gd name="T51" fmla="*/ 12190822 h 682"/>
              <a:gd name="T52" fmla="*/ 949712222 w 1250"/>
              <a:gd name="T53" fmla="*/ 18286235 h 682"/>
              <a:gd name="T54" fmla="*/ 949712222 w 1250"/>
              <a:gd name="T55" fmla="*/ 45716893 h 682"/>
              <a:gd name="T56" fmla="*/ 920688600 w 1250"/>
              <a:gd name="T57" fmla="*/ 52574338 h 682"/>
              <a:gd name="T58" fmla="*/ 927138144 w 1250"/>
              <a:gd name="T59" fmla="*/ 83051398 h 682"/>
              <a:gd name="T60" fmla="*/ 1007759018 w 1250"/>
              <a:gd name="T61" fmla="*/ 137911856 h 682"/>
              <a:gd name="T62" fmla="*/ 988410386 w 1250"/>
              <a:gd name="T63" fmla="*/ 150864710 h 682"/>
              <a:gd name="T64" fmla="*/ 868285043 w 1250"/>
              <a:gd name="T65" fmla="*/ 150864710 h 682"/>
              <a:gd name="T66" fmla="*/ 861835499 w 1250"/>
              <a:gd name="T67" fmla="*/ 190485307 h 682"/>
              <a:gd name="T68" fmla="*/ 852160734 w 1250"/>
              <a:gd name="T69" fmla="*/ 224011368 h 682"/>
              <a:gd name="T70" fmla="*/ 858610278 w 1250"/>
              <a:gd name="T71" fmla="*/ 243059686 h 682"/>
              <a:gd name="T72" fmla="*/ 842486866 w 1250"/>
              <a:gd name="T73" fmla="*/ 252203237 h 682"/>
              <a:gd name="T74" fmla="*/ 839261645 w 1250"/>
              <a:gd name="T75" fmla="*/ 267441323 h 682"/>
              <a:gd name="T76" fmla="*/ 845711189 w 1250"/>
              <a:gd name="T77" fmla="*/ 285728425 h 682"/>
              <a:gd name="T78" fmla="*/ 786858088 w 1250"/>
              <a:gd name="T79" fmla="*/ 323063789 h 682"/>
              <a:gd name="T80" fmla="*/ 721555443 w 1250"/>
              <a:gd name="T81" fmla="*/ 344398158 h 682"/>
              <a:gd name="T82" fmla="*/ 611105090 w 1250"/>
              <a:gd name="T83" fmla="*/ 353540836 h 682"/>
              <a:gd name="T84" fmla="*/ 569182603 w 1250"/>
              <a:gd name="T85" fmla="*/ 374875205 h 682"/>
              <a:gd name="T86" fmla="*/ 536933984 w 1250"/>
              <a:gd name="T87" fmla="*/ 371827937 h 682"/>
              <a:gd name="T88" fmla="*/ 500654737 w 1250"/>
              <a:gd name="T89" fmla="*/ 384018756 h 682"/>
              <a:gd name="T90" fmla="*/ 465181683 w 1250"/>
              <a:gd name="T91" fmla="*/ 371827937 h 682"/>
              <a:gd name="T92" fmla="*/ 435351979 w 1250"/>
              <a:gd name="T93" fmla="*/ 377923346 h 682"/>
              <a:gd name="T94" fmla="*/ 419227670 w 1250"/>
              <a:gd name="T95" fmla="*/ 396209574 h 682"/>
              <a:gd name="T96" fmla="*/ 396653816 w 1250"/>
              <a:gd name="T97" fmla="*/ 387066897 h 682"/>
              <a:gd name="T98" fmla="*/ 279753919 w 1250"/>
              <a:gd name="T99" fmla="*/ 365732527 h 682"/>
              <a:gd name="T100" fmla="*/ 260405286 w 1250"/>
              <a:gd name="T101" fmla="*/ 368779796 h 682"/>
              <a:gd name="T102" fmla="*/ 257180065 w 1250"/>
              <a:gd name="T103" fmla="*/ 412210569 h 682"/>
              <a:gd name="T104" fmla="*/ 250730521 w 1250"/>
              <a:gd name="T105" fmla="*/ 442688489 h 682"/>
              <a:gd name="T106" fmla="*/ 224125983 w 1250"/>
              <a:gd name="T107" fmla="*/ 427449529 h 682"/>
              <a:gd name="T108" fmla="*/ 195101687 w 1250"/>
              <a:gd name="T109" fmla="*/ 380970614 h 682"/>
              <a:gd name="T110" fmla="*/ 172528731 w 1250"/>
              <a:gd name="T111" fmla="*/ 380970614 h 682"/>
              <a:gd name="T112" fmla="*/ 156404422 w 1250"/>
              <a:gd name="T113" fmla="*/ 418305979 h 682"/>
              <a:gd name="T114" fmla="*/ 149148572 w 1250"/>
              <a:gd name="T115" fmla="*/ 442688489 h 682"/>
              <a:gd name="T116" fmla="*/ 149148572 w 1250"/>
              <a:gd name="T117" fmla="*/ 454879308 h 682"/>
              <a:gd name="T118" fmla="*/ 126574718 w 1250"/>
              <a:gd name="T119" fmla="*/ 485357337 h 682"/>
              <a:gd name="T120" fmla="*/ 41922500 w 1250"/>
              <a:gd name="T121" fmla="*/ 519644560 h 68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50"/>
              <a:gd name="T184" fmla="*/ 0 h 682"/>
              <a:gd name="T185" fmla="*/ 1250 w 1250"/>
              <a:gd name="T186" fmla="*/ 682 h 68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50" h="682">
                <a:moveTo>
                  <a:pt x="36" y="674"/>
                </a:moveTo>
                <a:lnTo>
                  <a:pt x="36" y="670"/>
                </a:lnTo>
                <a:lnTo>
                  <a:pt x="36" y="649"/>
                </a:lnTo>
                <a:lnTo>
                  <a:pt x="44" y="649"/>
                </a:lnTo>
                <a:lnTo>
                  <a:pt x="52" y="645"/>
                </a:lnTo>
                <a:lnTo>
                  <a:pt x="60" y="633"/>
                </a:lnTo>
                <a:lnTo>
                  <a:pt x="64" y="617"/>
                </a:lnTo>
                <a:lnTo>
                  <a:pt x="64" y="585"/>
                </a:lnTo>
                <a:lnTo>
                  <a:pt x="64" y="549"/>
                </a:lnTo>
                <a:lnTo>
                  <a:pt x="60" y="520"/>
                </a:lnTo>
                <a:lnTo>
                  <a:pt x="60" y="508"/>
                </a:lnTo>
                <a:lnTo>
                  <a:pt x="60" y="484"/>
                </a:lnTo>
                <a:lnTo>
                  <a:pt x="60" y="452"/>
                </a:lnTo>
                <a:lnTo>
                  <a:pt x="52" y="448"/>
                </a:lnTo>
                <a:lnTo>
                  <a:pt x="16" y="452"/>
                </a:lnTo>
                <a:lnTo>
                  <a:pt x="12" y="452"/>
                </a:lnTo>
                <a:lnTo>
                  <a:pt x="8" y="452"/>
                </a:lnTo>
                <a:lnTo>
                  <a:pt x="0" y="448"/>
                </a:lnTo>
                <a:lnTo>
                  <a:pt x="0" y="440"/>
                </a:lnTo>
                <a:lnTo>
                  <a:pt x="0" y="428"/>
                </a:lnTo>
                <a:lnTo>
                  <a:pt x="20" y="415"/>
                </a:lnTo>
                <a:lnTo>
                  <a:pt x="40" y="407"/>
                </a:lnTo>
                <a:lnTo>
                  <a:pt x="73" y="403"/>
                </a:lnTo>
                <a:lnTo>
                  <a:pt x="97" y="399"/>
                </a:lnTo>
                <a:lnTo>
                  <a:pt x="109" y="399"/>
                </a:lnTo>
                <a:lnTo>
                  <a:pt x="125" y="399"/>
                </a:lnTo>
                <a:lnTo>
                  <a:pt x="137" y="399"/>
                </a:lnTo>
                <a:lnTo>
                  <a:pt x="141" y="403"/>
                </a:lnTo>
                <a:lnTo>
                  <a:pt x="141" y="407"/>
                </a:lnTo>
                <a:lnTo>
                  <a:pt x="149" y="407"/>
                </a:lnTo>
                <a:lnTo>
                  <a:pt x="157" y="415"/>
                </a:lnTo>
                <a:lnTo>
                  <a:pt x="169" y="420"/>
                </a:lnTo>
                <a:lnTo>
                  <a:pt x="185" y="420"/>
                </a:lnTo>
                <a:lnTo>
                  <a:pt x="202" y="420"/>
                </a:lnTo>
                <a:lnTo>
                  <a:pt x="206" y="411"/>
                </a:lnTo>
                <a:lnTo>
                  <a:pt x="206" y="407"/>
                </a:lnTo>
                <a:lnTo>
                  <a:pt x="218" y="399"/>
                </a:lnTo>
                <a:lnTo>
                  <a:pt x="226" y="387"/>
                </a:lnTo>
                <a:lnTo>
                  <a:pt x="230" y="379"/>
                </a:lnTo>
                <a:lnTo>
                  <a:pt x="230" y="363"/>
                </a:lnTo>
                <a:lnTo>
                  <a:pt x="246" y="355"/>
                </a:lnTo>
                <a:lnTo>
                  <a:pt x="274" y="343"/>
                </a:lnTo>
                <a:lnTo>
                  <a:pt x="307" y="311"/>
                </a:lnTo>
                <a:lnTo>
                  <a:pt x="343" y="282"/>
                </a:lnTo>
                <a:lnTo>
                  <a:pt x="347" y="262"/>
                </a:lnTo>
                <a:lnTo>
                  <a:pt x="351" y="250"/>
                </a:lnTo>
                <a:lnTo>
                  <a:pt x="351" y="246"/>
                </a:lnTo>
                <a:lnTo>
                  <a:pt x="355" y="242"/>
                </a:lnTo>
                <a:lnTo>
                  <a:pt x="355" y="230"/>
                </a:lnTo>
                <a:lnTo>
                  <a:pt x="355" y="214"/>
                </a:lnTo>
                <a:lnTo>
                  <a:pt x="363" y="186"/>
                </a:lnTo>
                <a:lnTo>
                  <a:pt x="371" y="165"/>
                </a:lnTo>
                <a:lnTo>
                  <a:pt x="383" y="141"/>
                </a:lnTo>
                <a:lnTo>
                  <a:pt x="395" y="133"/>
                </a:lnTo>
                <a:lnTo>
                  <a:pt x="399" y="121"/>
                </a:lnTo>
                <a:lnTo>
                  <a:pt x="403" y="117"/>
                </a:lnTo>
                <a:lnTo>
                  <a:pt x="407" y="109"/>
                </a:lnTo>
                <a:lnTo>
                  <a:pt x="415" y="101"/>
                </a:lnTo>
                <a:lnTo>
                  <a:pt x="424" y="81"/>
                </a:lnTo>
                <a:lnTo>
                  <a:pt x="424" y="52"/>
                </a:lnTo>
                <a:lnTo>
                  <a:pt x="424" y="44"/>
                </a:lnTo>
                <a:lnTo>
                  <a:pt x="424" y="32"/>
                </a:lnTo>
                <a:lnTo>
                  <a:pt x="440" y="32"/>
                </a:lnTo>
                <a:lnTo>
                  <a:pt x="460" y="32"/>
                </a:lnTo>
                <a:lnTo>
                  <a:pt x="464" y="40"/>
                </a:lnTo>
                <a:lnTo>
                  <a:pt x="468" y="44"/>
                </a:lnTo>
                <a:lnTo>
                  <a:pt x="488" y="44"/>
                </a:lnTo>
                <a:lnTo>
                  <a:pt x="504" y="40"/>
                </a:lnTo>
                <a:lnTo>
                  <a:pt x="504" y="36"/>
                </a:lnTo>
                <a:lnTo>
                  <a:pt x="512" y="32"/>
                </a:lnTo>
                <a:lnTo>
                  <a:pt x="524" y="24"/>
                </a:lnTo>
                <a:lnTo>
                  <a:pt x="528" y="20"/>
                </a:lnTo>
                <a:lnTo>
                  <a:pt x="545" y="16"/>
                </a:lnTo>
                <a:lnTo>
                  <a:pt x="553" y="12"/>
                </a:lnTo>
                <a:lnTo>
                  <a:pt x="573" y="8"/>
                </a:lnTo>
                <a:lnTo>
                  <a:pt x="589" y="0"/>
                </a:lnTo>
                <a:lnTo>
                  <a:pt x="605" y="0"/>
                </a:lnTo>
                <a:lnTo>
                  <a:pt x="621" y="0"/>
                </a:lnTo>
                <a:lnTo>
                  <a:pt x="641" y="8"/>
                </a:lnTo>
                <a:lnTo>
                  <a:pt x="662" y="20"/>
                </a:lnTo>
                <a:lnTo>
                  <a:pt x="670" y="32"/>
                </a:lnTo>
                <a:lnTo>
                  <a:pt x="682" y="44"/>
                </a:lnTo>
                <a:lnTo>
                  <a:pt x="718" y="48"/>
                </a:lnTo>
                <a:lnTo>
                  <a:pt x="758" y="48"/>
                </a:lnTo>
                <a:lnTo>
                  <a:pt x="774" y="32"/>
                </a:lnTo>
                <a:lnTo>
                  <a:pt x="795" y="12"/>
                </a:lnTo>
                <a:lnTo>
                  <a:pt x="795" y="8"/>
                </a:lnTo>
                <a:lnTo>
                  <a:pt x="799" y="0"/>
                </a:lnTo>
                <a:lnTo>
                  <a:pt x="815" y="0"/>
                </a:lnTo>
                <a:lnTo>
                  <a:pt x="823" y="0"/>
                </a:lnTo>
                <a:lnTo>
                  <a:pt x="847" y="4"/>
                </a:lnTo>
                <a:lnTo>
                  <a:pt x="875" y="12"/>
                </a:lnTo>
                <a:lnTo>
                  <a:pt x="928" y="16"/>
                </a:lnTo>
                <a:lnTo>
                  <a:pt x="976" y="16"/>
                </a:lnTo>
                <a:lnTo>
                  <a:pt x="984" y="20"/>
                </a:lnTo>
                <a:lnTo>
                  <a:pt x="988" y="24"/>
                </a:lnTo>
                <a:lnTo>
                  <a:pt x="1008" y="24"/>
                </a:lnTo>
                <a:lnTo>
                  <a:pt x="1021" y="24"/>
                </a:lnTo>
                <a:lnTo>
                  <a:pt x="1033" y="20"/>
                </a:lnTo>
                <a:lnTo>
                  <a:pt x="1037" y="16"/>
                </a:lnTo>
                <a:lnTo>
                  <a:pt x="1089" y="8"/>
                </a:lnTo>
                <a:lnTo>
                  <a:pt x="1109" y="8"/>
                </a:lnTo>
                <a:lnTo>
                  <a:pt x="1121" y="12"/>
                </a:lnTo>
                <a:lnTo>
                  <a:pt x="1134" y="16"/>
                </a:lnTo>
                <a:lnTo>
                  <a:pt x="1154" y="16"/>
                </a:lnTo>
                <a:lnTo>
                  <a:pt x="1174" y="20"/>
                </a:lnTo>
                <a:lnTo>
                  <a:pt x="1174" y="24"/>
                </a:lnTo>
                <a:lnTo>
                  <a:pt x="1178" y="24"/>
                </a:lnTo>
                <a:lnTo>
                  <a:pt x="1186" y="40"/>
                </a:lnTo>
                <a:lnTo>
                  <a:pt x="1186" y="52"/>
                </a:lnTo>
                <a:lnTo>
                  <a:pt x="1178" y="56"/>
                </a:lnTo>
                <a:lnTo>
                  <a:pt x="1178" y="60"/>
                </a:lnTo>
                <a:lnTo>
                  <a:pt x="1162" y="60"/>
                </a:lnTo>
                <a:lnTo>
                  <a:pt x="1150" y="60"/>
                </a:lnTo>
                <a:lnTo>
                  <a:pt x="1150" y="64"/>
                </a:lnTo>
                <a:lnTo>
                  <a:pt x="1142" y="69"/>
                </a:lnTo>
                <a:lnTo>
                  <a:pt x="1142" y="81"/>
                </a:lnTo>
                <a:lnTo>
                  <a:pt x="1142" y="93"/>
                </a:lnTo>
                <a:lnTo>
                  <a:pt x="1146" y="101"/>
                </a:lnTo>
                <a:lnTo>
                  <a:pt x="1150" y="109"/>
                </a:lnTo>
                <a:lnTo>
                  <a:pt x="1166" y="137"/>
                </a:lnTo>
                <a:lnTo>
                  <a:pt x="1190" y="161"/>
                </a:lnTo>
                <a:lnTo>
                  <a:pt x="1222" y="169"/>
                </a:lnTo>
                <a:lnTo>
                  <a:pt x="1250" y="181"/>
                </a:lnTo>
                <a:lnTo>
                  <a:pt x="1250" y="186"/>
                </a:lnTo>
                <a:lnTo>
                  <a:pt x="1250" y="194"/>
                </a:lnTo>
                <a:lnTo>
                  <a:pt x="1238" y="198"/>
                </a:lnTo>
                <a:lnTo>
                  <a:pt x="1226" y="198"/>
                </a:lnTo>
                <a:lnTo>
                  <a:pt x="1158" y="198"/>
                </a:lnTo>
                <a:lnTo>
                  <a:pt x="1097" y="198"/>
                </a:lnTo>
                <a:lnTo>
                  <a:pt x="1089" y="198"/>
                </a:lnTo>
                <a:lnTo>
                  <a:pt x="1077" y="198"/>
                </a:lnTo>
                <a:lnTo>
                  <a:pt x="1073" y="210"/>
                </a:lnTo>
                <a:lnTo>
                  <a:pt x="1069" y="222"/>
                </a:lnTo>
                <a:lnTo>
                  <a:pt x="1069" y="238"/>
                </a:lnTo>
                <a:lnTo>
                  <a:pt x="1069" y="250"/>
                </a:lnTo>
                <a:lnTo>
                  <a:pt x="1065" y="262"/>
                </a:lnTo>
                <a:lnTo>
                  <a:pt x="1057" y="282"/>
                </a:lnTo>
                <a:lnTo>
                  <a:pt x="1057" y="286"/>
                </a:lnTo>
                <a:lnTo>
                  <a:pt x="1057" y="294"/>
                </a:lnTo>
                <a:lnTo>
                  <a:pt x="1061" y="298"/>
                </a:lnTo>
                <a:lnTo>
                  <a:pt x="1065" y="303"/>
                </a:lnTo>
                <a:lnTo>
                  <a:pt x="1065" y="311"/>
                </a:lnTo>
                <a:lnTo>
                  <a:pt x="1065" y="319"/>
                </a:lnTo>
                <a:lnTo>
                  <a:pt x="1061" y="319"/>
                </a:lnTo>
                <a:lnTo>
                  <a:pt x="1061" y="327"/>
                </a:lnTo>
                <a:lnTo>
                  <a:pt x="1057" y="331"/>
                </a:lnTo>
                <a:lnTo>
                  <a:pt x="1045" y="331"/>
                </a:lnTo>
                <a:lnTo>
                  <a:pt x="1041" y="335"/>
                </a:lnTo>
                <a:lnTo>
                  <a:pt x="1041" y="339"/>
                </a:lnTo>
                <a:lnTo>
                  <a:pt x="1041" y="343"/>
                </a:lnTo>
                <a:lnTo>
                  <a:pt x="1041" y="351"/>
                </a:lnTo>
                <a:lnTo>
                  <a:pt x="1045" y="355"/>
                </a:lnTo>
                <a:lnTo>
                  <a:pt x="1049" y="363"/>
                </a:lnTo>
                <a:lnTo>
                  <a:pt x="1049" y="367"/>
                </a:lnTo>
                <a:lnTo>
                  <a:pt x="1049" y="375"/>
                </a:lnTo>
                <a:lnTo>
                  <a:pt x="1041" y="387"/>
                </a:lnTo>
                <a:lnTo>
                  <a:pt x="1029" y="403"/>
                </a:lnTo>
                <a:lnTo>
                  <a:pt x="1004" y="415"/>
                </a:lnTo>
                <a:lnTo>
                  <a:pt x="976" y="424"/>
                </a:lnTo>
                <a:lnTo>
                  <a:pt x="952" y="424"/>
                </a:lnTo>
                <a:lnTo>
                  <a:pt x="924" y="428"/>
                </a:lnTo>
                <a:lnTo>
                  <a:pt x="908" y="440"/>
                </a:lnTo>
                <a:lnTo>
                  <a:pt x="895" y="452"/>
                </a:lnTo>
                <a:lnTo>
                  <a:pt x="867" y="460"/>
                </a:lnTo>
                <a:lnTo>
                  <a:pt x="867" y="464"/>
                </a:lnTo>
                <a:lnTo>
                  <a:pt x="811" y="464"/>
                </a:lnTo>
                <a:lnTo>
                  <a:pt x="758" y="464"/>
                </a:lnTo>
                <a:lnTo>
                  <a:pt x="746" y="468"/>
                </a:lnTo>
                <a:lnTo>
                  <a:pt x="734" y="472"/>
                </a:lnTo>
                <a:lnTo>
                  <a:pt x="718" y="484"/>
                </a:lnTo>
                <a:lnTo>
                  <a:pt x="706" y="492"/>
                </a:lnTo>
                <a:lnTo>
                  <a:pt x="702" y="492"/>
                </a:lnTo>
                <a:lnTo>
                  <a:pt x="694" y="492"/>
                </a:lnTo>
                <a:lnTo>
                  <a:pt x="682" y="492"/>
                </a:lnTo>
                <a:lnTo>
                  <a:pt x="666" y="488"/>
                </a:lnTo>
                <a:lnTo>
                  <a:pt x="662" y="488"/>
                </a:lnTo>
                <a:lnTo>
                  <a:pt x="657" y="488"/>
                </a:lnTo>
                <a:lnTo>
                  <a:pt x="641" y="496"/>
                </a:lnTo>
                <a:lnTo>
                  <a:pt x="621" y="504"/>
                </a:lnTo>
                <a:lnTo>
                  <a:pt x="609" y="504"/>
                </a:lnTo>
                <a:lnTo>
                  <a:pt x="601" y="504"/>
                </a:lnTo>
                <a:lnTo>
                  <a:pt x="593" y="500"/>
                </a:lnTo>
                <a:lnTo>
                  <a:pt x="577" y="488"/>
                </a:lnTo>
                <a:lnTo>
                  <a:pt x="569" y="488"/>
                </a:lnTo>
                <a:lnTo>
                  <a:pt x="553" y="488"/>
                </a:lnTo>
                <a:lnTo>
                  <a:pt x="545" y="492"/>
                </a:lnTo>
                <a:lnTo>
                  <a:pt x="540" y="496"/>
                </a:lnTo>
                <a:lnTo>
                  <a:pt x="536" y="504"/>
                </a:lnTo>
                <a:lnTo>
                  <a:pt x="528" y="512"/>
                </a:lnTo>
                <a:lnTo>
                  <a:pt x="524" y="520"/>
                </a:lnTo>
                <a:lnTo>
                  <a:pt x="520" y="520"/>
                </a:lnTo>
                <a:lnTo>
                  <a:pt x="516" y="520"/>
                </a:lnTo>
                <a:lnTo>
                  <a:pt x="504" y="520"/>
                </a:lnTo>
                <a:lnTo>
                  <a:pt x="500" y="512"/>
                </a:lnTo>
                <a:lnTo>
                  <a:pt x="492" y="508"/>
                </a:lnTo>
                <a:lnTo>
                  <a:pt x="460" y="500"/>
                </a:lnTo>
                <a:lnTo>
                  <a:pt x="424" y="492"/>
                </a:lnTo>
                <a:lnTo>
                  <a:pt x="383" y="484"/>
                </a:lnTo>
                <a:lnTo>
                  <a:pt x="347" y="480"/>
                </a:lnTo>
                <a:lnTo>
                  <a:pt x="343" y="480"/>
                </a:lnTo>
                <a:lnTo>
                  <a:pt x="335" y="480"/>
                </a:lnTo>
                <a:lnTo>
                  <a:pt x="327" y="484"/>
                </a:lnTo>
                <a:lnTo>
                  <a:pt x="323" y="484"/>
                </a:lnTo>
                <a:lnTo>
                  <a:pt x="319" y="500"/>
                </a:lnTo>
                <a:lnTo>
                  <a:pt x="319" y="512"/>
                </a:lnTo>
                <a:lnTo>
                  <a:pt x="319" y="528"/>
                </a:lnTo>
                <a:lnTo>
                  <a:pt x="319" y="541"/>
                </a:lnTo>
                <a:lnTo>
                  <a:pt x="319" y="557"/>
                </a:lnTo>
                <a:lnTo>
                  <a:pt x="323" y="569"/>
                </a:lnTo>
                <a:lnTo>
                  <a:pt x="319" y="577"/>
                </a:lnTo>
                <a:lnTo>
                  <a:pt x="311" y="581"/>
                </a:lnTo>
                <a:lnTo>
                  <a:pt x="302" y="581"/>
                </a:lnTo>
                <a:lnTo>
                  <a:pt x="290" y="581"/>
                </a:lnTo>
                <a:lnTo>
                  <a:pt x="286" y="577"/>
                </a:lnTo>
                <a:lnTo>
                  <a:pt x="278" y="561"/>
                </a:lnTo>
                <a:lnTo>
                  <a:pt x="278" y="549"/>
                </a:lnTo>
                <a:lnTo>
                  <a:pt x="266" y="532"/>
                </a:lnTo>
                <a:lnTo>
                  <a:pt x="254" y="504"/>
                </a:lnTo>
                <a:lnTo>
                  <a:pt x="242" y="500"/>
                </a:lnTo>
                <a:lnTo>
                  <a:pt x="238" y="492"/>
                </a:lnTo>
                <a:lnTo>
                  <a:pt x="226" y="492"/>
                </a:lnTo>
                <a:lnTo>
                  <a:pt x="222" y="492"/>
                </a:lnTo>
                <a:lnTo>
                  <a:pt x="214" y="500"/>
                </a:lnTo>
                <a:lnTo>
                  <a:pt x="206" y="508"/>
                </a:lnTo>
                <a:lnTo>
                  <a:pt x="206" y="520"/>
                </a:lnTo>
                <a:lnTo>
                  <a:pt x="202" y="532"/>
                </a:lnTo>
                <a:lnTo>
                  <a:pt x="194" y="549"/>
                </a:lnTo>
                <a:lnTo>
                  <a:pt x="185" y="569"/>
                </a:lnTo>
                <a:lnTo>
                  <a:pt x="185" y="573"/>
                </a:lnTo>
                <a:lnTo>
                  <a:pt x="185" y="577"/>
                </a:lnTo>
                <a:lnTo>
                  <a:pt x="185" y="581"/>
                </a:lnTo>
                <a:lnTo>
                  <a:pt x="190" y="581"/>
                </a:lnTo>
                <a:lnTo>
                  <a:pt x="190" y="589"/>
                </a:lnTo>
                <a:lnTo>
                  <a:pt x="190" y="597"/>
                </a:lnTo>
                <a:lnTo>
                  <a:pt x="185" y="597"/>
                </a:lnTo>
                <a:lnTo>
                  <a:pt x="181" y="613"/>
                </a:lnTo>
                <a:lnTo>
                  <a:pt x="181" y="625"/>
                </a:lnTo>
                <a:lnTo>
                  <a:pt x="165" y="633"/>
                </a:lnTo>
                <a:lnTo>
                  <a:pt x="157" y="637"/>
                </a:lnTo>
                <a:lnTo>
                  <a:pt x="125" y="649"/>
                </a:lnTo>
                <a:lnTo>
                  <a:pt x="97" y="662"/>
                </a:lnTo>
                <a:lnTo>
                  <a:pt x="77" y="666"/>
                </a:lnTo>
                <a:lnTo>
                  <a:pt x="52" y="682"/>
                </a:lnTo>
                <a:lnTo>
                  <a:pt x="44" y="682"/>
                </a:lnTo>
                <a:lnTo>
                  <a:pt x="36" y="674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 44"/>
          <p:cNvSpPr>
            <a:spLocks/>
          </p:cNvSpPr>
          <p:nvPr/>
        </p:nvSpPr>
        <p:spPr bwMode="auto">
          <a:xfrm>
            <a:off x="3210366" y="2831868"/>
            <a:ext cx="1108769" cy="834743"/>
          </a:xfrm>
          <a:custGeom>
            <a:avLst/>
            <a:gdLst>
              <a:gd name="T0" fmla="*/ 285926661 w 1194"/>
              <a:gd name="T1" fmla="*/ 770681119 h 1065"/>
              <a:gd name="T2" fmla="*/ 231157603 w 1194"/>
              <a:gd name="T3" fmla="*/ 727486984 h 1065"/>
              <a:gd name="T4" fmla="*/ 182026416 w 1194"/>
              <a:gd name="T5" fmla="*/ 691112472 h 1065"/>
              <a:gd name="T6" fmla="*/ 162696128 w 1194"/>
              <a:gd name="T7" fmla="*/ 644886329 h 1065"/>
              <a:gd name="T8" fmla="*/ 146587703 w 1194"/>
              <a:gd name="T9" fmla="*/ 608512687 h 1065"/>
              <a:gd name="T10" fmla="*/ 124035551 w 1194"/>
              <a:gd name="T11" fmla="*/ 538037450 h 1065"/>
              <a:gd name="T12" fmla="*/ 97456488 w 1194"/>
              <a:gd name="T13" fmla="*/ 495600664 h 1065"/>
              <a:gd name="T14" fmla="*/ 62017775 w 1194"/>
              <a:gd name="T15" fmla="*/ 378899176 h 1065"/>
              <a:gd name="T16" fmla="*/ 33022777 w 1194"/>
              <a:gd name="T17" fmla="*/ 333431253 h 1065"/>
              <a:gd name="T18" fmla="*/ 12886563 w 1194"/>
              <a:gd name="T19" fmla="*/ 232644648 h 1065"/>
              <a:gd name="T20" fmla="*/ 0 w 1194"/>
              <a:gd name="T21" fmla="*/ 128067762 h 1065"/>
              <a:gd name="T22" fmla="*/ 36243744 w 1194"/>
              <a:gd name="T23" fmla="*/ 100787503 h 1065"/>
              <a:gd name="T24" fmla="*/ 19330296 w 1194"/>
              <a:gd name="T25" fmla="*/ 61381854 h 1065"/>
              <a:gd name="T26" fmla="*/ 62017775 w 1194"/>
              <a:gd name="T27" fmla="*/ 18186828 h 1065"/>
              <a:gd name="T28" fmla="*/ 84569928 w 1194"/>
              <a:gd name="T29" fmla="*/ 46225285 h 1065"/>
              <a:gd name="T30" fmla="*/ 172360823 w 1194"/>
              <a:gd name="T31" fmla="*/ 100787503 h 1065"/>
              <a:gd name="T32" fmla="*/ 201356705 w 1194"/>
              <a:gd name="T33" fmla="*/ 27281109 h 1065"/>
              <a:gd name="T34" fmla="*/ 250487948 w 1194"/>
              <a:gd name="T35" fmla="*/ 0 h 1065"/>
              <a:gd name="T36" fmla="*/ 338278815 w 1194"/>
              <a:gd name="T37" fmla="*/ 39405663 h 1065"/>
              <a:gd name="T38" fmla="*/ 386604985 w 1194"/>
              <a:gd name="T39" fmla="*/ 79568675 h 1065"/>
              <a:gd name="T40" fmla="*/ 426070579 w 1194"/>
              <a:gd name="T41" fmla="*/ 137919392 h 1065"/>
              <a:gd name="T42" fmla="*/ 464731156 w 1194"/>
              <a:gd name="T43" fmla="*/ 192480725 h 1065"/>
              <a:gd name="T44" fmla="*/ 510640591 w 1194"/>
              <a:gd name="T45" fmla="*/ 232644648 h 1065"/>
              <a:gd name="T46" fmla="*/ 608097051 w 1194"/>
              <a:gd name="T47" fmla="*/ 265987153 h 1065"/>
              <a:gd name="T48" fmla="*/ 760322512 w 1194"/>
              <a:gd name="T49" fmla="*/ 247800332 h 1065"/>
              <a:gd name="T50" fmla="*/ 806231836 w 1194"/>
              <a:gd name="T51" fmla="*/ 262956016 h 1065"/>
              <a:gd name="T52" fmla="*/ 854557108 w 1194"/>
              <a:gd name="T53" fmla="*/ 302361666 h 1065"/>
              <a:gd name="T54" fmla="*/ 906910160 w 1194"/>
              <a:gd name="T55" fmla="*/ 327368980 h 1065"/>
              <a:gd name="T56" fmla="*/ 932684177 w 1194"/>
              <a:gd name="T57" fmla="*/ 409968764 h 1065"/>
              <a:gd name="T58" fmla="*/ 961679385 w 1194"/>
              <a:gd name="T59" fmla="*/ 467562213 h 1065"/>
              <a:gd name="T60" fmla="*/ 935905144 w 1194"/>
              <a:gd name="T61" fmla="*/ 479686761 h 1065"/>
              <a:gd name="T62" fmla="*/ 926240448 w 1194"/>
              <a:gd name="T63" fmla="*/ 535006314 h 1065"/>
              <a:gd name="T64" fmla="*/ 945570961 w 1194"/>
              <a:gd name="T65" fmla="*/ 587293859 h 1065"/>
              <a:gd name="T66" fmla="*/ 948792825 w 1194"/>
              <a:gd name="T67" fmla="*/ 660042884 h 1065"/>
              <a:gd name="T68" fmla="*/ 864222701 w 1194"/>
              <a:gd name="T69" fmla="*/ 644886329 h 1065"/>
              <a:gd name="T70" fmla="*/ 828783988 w 1194"/>
              <a:gd name="T71" fmla="*/ 614574961 h 1065"/>
              <a:gd name="T72" fmla="*/ 769987208 w 1194"/>
              <a:gd name="T73" fmla="*/ 578200449 h 1065"/>
              <a:gd name="T74" fmla="*/ 633870171 w 1194"/>
              <a:gd name="T75" fmla="*/ 614574961 h 1065"/>
              <a:gd name="T76" fmla="*/ 562187728 w 1194"/>
              <a:gd name="T77" fmla="*/ 635792919 h 1065"/>
              <a:gd name="T78" fmla="*/ 461509292 w 1194"/>
              <a:gd name="T79" fmla="*/ 623668372 h 1065"/>
              <a:gd name="T80" fmla="*/ 426070579 w 1194"/>
              <a:gd name="T81" fmla="*/ 553193135 h 1065"/>
              <a:gd name="T82" fmla="*/ 386604985 w 1194"/>
              <a:gd name="T83" fmla="*/ 495600664 h 1065"/>
              <a:gd name="T84" fmla="*/ 357609103 w 1194"/>
              <a:gd name="T85" fmla="*/ 431187592 h 1065"/>
              <a:gd name="T86" fmla="*/ 364052832 w 1194"/>
              <a:gd name="T87" fmla="*/ 366774629 h 1065"/>
              <a:gd name="T88" fmla="*/ 285926661 w 1194"/>
              <a:gd name="T89" fmla="*/ 397086868 h 1065"/>
              <a:gd name="T90" fmla="*/ 279482932 w 1194"/>
              <a:gd name="T91" fmla="*/ 458467933 h 1065"/>
              <a:gd name="T92" fmla="*/ 302035085 w 1194"/>
              <a:gd name="T93" fmla="*/ 513787485 h 1065"/>
              <a:gd name="T94" fmla="*/ 295591356 w 1194"/>
              <a:gd name="T95" fmla="*/ 568348819 h 1065"/>
              <a:gd name="T96" fmla="*/ 309283831 w 1194"/>
              <a:gd name="T97" fmla="*/ 623668372 h 1065"/>
              <a:gd name="T98" fmla="*/ 325392255 w 1194"/>
              <a:gd name="T99" fmla="*/ 694143609 h 1065"/>
              <a:gd name="T100" fmla="*/ 386604985 w 1194"/>
              <a:gd name="T101" fmla="*/ 694143609 h 1065"/>
              <a:gd name="T102" fmla="*/ 422848715 w 1194"/>
              <a:gd name="T103" fmla="*/ 718392703 h 1065"/>
              <a:gd name="T104" fmla="*/ 406740291 w 1194"/>
              <a:gd name="T105" fmla="*/ 800993358 h 10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94"/>
              <a:gd name="T160" fmla="*/ 0 h 1065"/>
              <a:gd name="T161" fmla="*/ 1194 w 1194"/>
              <a:gd name="T162" fmla="*/ 1065 h 10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94" h="1065">
                <a:moveTo>
                  <a:pt x="420" y="1065"/>
                </a:moveTo>
                <a:lnTo>
                  <a:pt x="412" y="1065"/>
                </a:lnTo>
                <a:lnTo>
                  <a:pt x="388" y="1057"/>
                </a:lnTo>
                <a:lnTo>
                  <a:pt x="367" y="1049"/>
                </a:lnTo>
                <a:lnTo>
                  <a:pt x="355" y="1041"/>
                </a:lnTo>
                <a:lnTo>
                  <a:pt x="355" y="1017"/>
                </a:lnTo>
                <a:lnTo>
                  <a:pt x="351" y="997"/>
                </a:lnTo>
                <a:lnTo>
                  <a:pt x="347" y="988"/>
                </a:lnTo>
                <a:lnTo>
                  <a:pt x="335" y="980"/>
                </a:lnTo>
                <a:lnTo>
                  <a:pt x="315" y="980"/>
                </a:lnTo>
                <a:lnTo>
                  <a:pt x="295" y="980"/>
                </a:lnTo>
                <a:lnTo>
                  <a:pt x="287" y="960"/>
                </a:lnTo>
                <a:lnTo>
                  <a:pt x="287" y="944"/>
                </a:lnTo>
                <a:lnTo>
                  <a:pt x="283" y="932"/>
                </a:lnTo>
                <a:lnTo>
                  <a:pt x="275" y="924"/>
                </a:lnTo>
                <a:lnTo>
                  <a:pt x="258" y="924"/>
                </a:lnTo>
                <a:lnTo>
                  <a:pt x="246" y="920"/>
                </a:lnTo>
                <a:lnTo>
                  <a:pt x="226" y="912"/>
                </a:lnTo>
                <a:lnTo>
                  <a:pt x="218" y="908"/>
                </a:lnTo>
                <a:lnTo>
                  <a:pt x="214" y="900"/>
                </a:lnTo>
                <a:lnTo>
                  <a:pt x="210" y="888"/>
                </a:lnTo>
                <a:lnTo>
                  <a:pt x="210" y="871"/>
                </a:lnTo>
                <a:lnTo>
                  <a:pt x="206" y="851"/>
                </a:lnTo>
                <a:lnTo>
                  <a:pt x="202" y="851"/>
                </a:lnTo>
                <a:lnTo>
                  <a:pt x="198" y="839"/>
                </a:lnTo>
                <a:lnTo>
                  <a:pt x="198" y="827"/>
                </a:lnTo>
                <a:lnTo>
                  <a:pt x="190" y="823"/>
                </a:lnTo>
                <a:lnTo>
                  <a:pt x="186" y="823"/>
                </a:lnTo>
                <a:lnTo>
                  <a:pt x="186" y="811"/>
                </a:lnTo>
                <a:lnTo>
                  <a:pt x="182" y="803"/>
                </a:lnTo>
                <a:lnTo>
                  <a:pt x="174" y="799"/>
                </a:lnTo>
                <a:lnTo>
                  <a:pt x="170" y="791"/>
                </a:lnTo>
                <a:lnTo>
                  <a:pt x="162" y="775"/>
                </a:lnTo>
                <a:lnTo>
                  <a:pt x="158" y="775"/>
                </a:lnTo>
                <a:lnTo>
                  <a:pt x="158" y="742"/>
                </a:lnTo>
                <a:lnTo>
                  <a:pt x="154" y="710"/>
                </a:lnTo>
                <a:lnTo>
                  <a:pt x="150" y="698"/>
                </a:lnTo>
                <a:lnTo>
                  <a:pt x="145" y="682"/>
                </a:lnTo>
                <a:lnTo>
                  <a:pt x="133" y="674"/>
                </a:lnTo>
                <a:lnTo>
                  <a:pt x="125" y="662"/>
                </a:lnTo>
                <a:lnTo>
                  <a:pt x="125" y="658"/>
                </a:lnTo>
                <a:lnTo>
                  <a:pt x="121" y="654"/>
                </a:lnTo>
                <a:lnTo>
                  <a:pt x="105" y="633"/>
                </a:lnTo>
                <a:lnTo>
                  <a:pt x="93" y="621"/>
                </a:lnTo>
                <a:lnTo>
                  <a:pt x="93" y="569"/>
                </a:lnTo>
                <a:lnTo>
                  <a:pt x="89" y="524"/>
                </a:lnTo>
                <a:lnTo>
                  <a:pt x="81" y="512"/>
                </a:lnTo>
                <a:lnTo>
                  <a:pt x="77" y="500"/>
                </a:lnTo>
                <a:lnTo>
                  <a:pt x="73" y="484"/>
                </a:lnTo>
                <a:lnTo>
                  <a:pt x="65" y="472"/>
                </a:lnTo>
                <a:lnTo>
                  <a:pt x="57" y="464"/>
                </a:lnTo>
                <a:lnTo>
                  <a:pt x="45" y="456"/>
                </a:lnTo>
                <a:lnTo>
                  <a:pt x="41" y="448"/>
                </a:lnTo>
                <a:lnTo>
                  <a:pt x="41" y="440"/>
                </a:lnTo>
                <a:lnTo>
                  <a:pt x="41" y="391"/>
                </a:lnTo>
                <a:lnTo>
                  <a:pt x="41" y="339"/>
                </a:lnTo>
                <a:lnTo>
                  <a:pt x="37" y="327"/>
                </a:lnTo>
                <a:lnTo>
                  <a:pt x="29" y="323"/>
                </a:lnTo>
                <a:lnTo>
                  <a:pt x="24" y="315"/>
                </a:lnTo>
                <a:lnTo>
                  <a:pt x="16" y="307"/>
                </a:lnTo>
                <a:lnTo>
                  <a:pt x="16" y="286"/>
                </a:lnTo>
                <a:lnTo>
                  <a:pt x="16" y="254"/>
                </a:lnTo>
                <a:lnTo>
                  <a:pt x="8" y="210"/>
                </a:lnTo>
                <a:lnTo>
                  <a:pt x="0" y="182"/>
                </a:lnTo>
                <a:lnTo>
                  <a:pt x="0" y="173"/>
                </a:lnTo>
                <a:lnTo>
                  <a:pt x="0" y="169"/>
                </a:lnTo>
                <a:lnTo>
                  <a:pt x="4" y="157"/>
                </a:lnTo>
                <a:lnTo>
                  <a:pt x="8" y="145"/>
                </a:lnTo>
                <a:lnTo>
                  <a:pt x="16" y="145"/>
                </a:lnTo>
                <a:lnTo>
                  <a:pt x="24" y="145"/>
                </a:lnTo>
                <a:lnTo>
                  <a:pt x="37" y="141"/>
                </a:lnTo>
                <a:lnTo>
                  <a:pt x="45" y="133"/>
                </a:lnTo>
                <a:lnTo>
                  <a:pt x="45" y="121"/>
                </a:lnTo>
                <a:lnTo>
                  <a:pt x="45" y="105"/>
                </a:lnTo>
                <a:lnTo>
                  <a:pt x="37" y="101"/>
                </a:lnTo>
                <a:lnTo>
                  <a:pt x="29" y="97"/>
                </a:lnTo>
                <a:lnTo>
                  <a:pt x="29" y="93"/>
                </a:lnTo>
                <a:lnTo>
                  <a:pt x="24" y="81"/>
                </a:lnTo>
                <a:lnTo>
                  <a:pt x="45" y="65"/>
                </a:lnTo>
                <a:lnTo>
                  <a:pt x="57" y="48"/>
                </a:lnTo>
                <a:lnTo>
                  <a:pt x="65" y="32"/>
                </a:lnTo>
                <a:lnTo>
                  <a:pt x="69" y="24"/>
                </a:lnTo>
                <a:lnTo>
                  <a:pt x="73" y="24"/>
                </a:lnTo>
                <a:lnTo>
                  <a:pt x="77" y="24"/>
                </a:lnTo>
                <a:lnTo>
                  <a:pt x="81" y="28"/>
                </a:lnTo>
                <a:lnTo>
                  <a:pt x="93" y="36"/>
                </a:lnTo>
                <a:lnTo>
                  <a:pt x="93" y="48"/>
                </a:lnTo>
                <a:lnTo>
                  <a:pt x="97" y="56"/>
                </a:lnTo>
                <a:lnTo>
                  <a:pt x="101" y="56"/>
                </a:lnTo>
                <a:lnTo>
                  <a:pt x="105" y="61"/>
                </a:lnTo>
                <a:lnTo>
                  <a:pt x="105" y="93"/>
                </a:lnTo>
                <a:lnTo>
                  <a:pt x="105" y="105"/>
                </a:lnTo>
                <a:lnTo>
                  <a:pt x="145" y="121"/>
                </a:lnTo>
                <a:lnTo>
                  <a:pt x="182" y="141"/>
                </a:lnTo>
                <a:lnTo>
                  <a:pt x="202" y="141"/>
                </a:lnTo>
                <a:lnTo>
                  <a:pt x="214" y="133"/>
                </a:lnTo>
                <a:lnTo>
                  <a:pt x="222" y="129"/>
                </a:lnTo>
                <a:lnTo>
                  <a:pt x="234" y="121"/>
                </a:lnTo>
                <a:lnTo>
                  <a:pt x="234" y="85"/>
                </a:lnTo>
                <a:lnTo>
                  <a:pt x="234" y="56"/>
                </a:lnTo>
                <a:lnTo>
                  <a:pt x="238" y="48"/>
                </a:lnTo>
                <a:lnTo>
                  <a:pt x="250" y="36"/>
                </a:lnTo>
                <a:lnTo>
                  <a:pt x="258" y="36"/>
                </a:lnTo>
                <a:lnTo>
                  <a:pt x="271" y="32"/>
                </a:lnTo>
                <a:lnTo>
                  <a:pt x="287" y="16"/>
                </a:lnTo>
                <a:lnTo>
                  <a:pt x="299" y="4"/>
                </a:lnTo>
                <a:lnTo>
                  <a:pt x="303" y="0"/>
                </a:lnTo>
                <a:lnTo>
                  <a:pt x="311" y="0"/>
                </a:lnTo>
                <a:lnTo>
                  <a:pt x="339" y="0"/>
                </a:lnTo>
                <a:lnTo>
                  <a:pt x="367" y="4"/>
                </a:lnTo>
                <a:lnTo>
                  <a:pt x="396" y="20"/>
                </a:lnTo>
                <a:lnTo>
                  <a:pt x="404" y="28"/>
                </a:lnTo>
                <a:lnTo>
                  <a:pt x="412" y="36"/>
                </a:lnTo>
                <a:lnTo>
                  <a:pt x="420" y="52"/>
                </a:lnTo>
                <a:lnTo>
                  <a:pt x="428" y="56"/>
                </a:lnTo>
                <a:lnTo>
                  <a:pt x="432" y="61"/>
                </a:lnTo>
                <a:lnTo>
                  <a:pt x="436" y="69"/>
                </a:lnTo>
                <a:lnTo>
                  <a:pt x="444" y="81"/>
                </a:lnTo>
                <a:lnTo>
                  <a:pt x="464" y="97"/>
                </a:lnTo>
                <a:lnTo>
                  <a:pt x="480" y="105"/>
                </a:lnTo>
                <a:lnTo>
                  <a:pt x="480" y="117"/>
                </a:lnTo>
                <a:lnTo>
                  <a:pt x="492" y="133"/>
                </a:lnTo>
                <a:lnTo>
                  <a:pt x="496" y="141"/>
                </a:lnTo>
                <a:lnTo>
                  <a:pt x="509" y="153"/>
                </a:lnTo>
                <a:lnTo>
                  <a:pt x="521" y="178"/>
                </a:lnTo>
                <a:lnTo>
                  <a:pt x="529" y="182"/>
                </a:lnTo>
                <a:lnTo>
                  <a:pt x="529" y="194"/>
                </a:lnTo>
                <a:lnTo>
                  <a:pt x="533" y="206"/>
                </a:lnTo>
                <a:lnTo>
                  <a:pt x="557" y="226"/>
                </a:lnTo>
                <a:lnTo>
                  <a:pt x="561" y="246"/>
                </a:lnTo>
                <a:lnTo>
                  <a:pt x="569" y="250"/>
                </a:lnTo>
                <a:lnTo>
                  <a:pt x="577" y="254"/>
                </a:lnTo>
                <a:lnTo>
                  <a:pt x="581" y="258"/>
                </a:lnTo>
                <a:lnTo>
                  <a:pt x="593" y="266"/>
                </a:lnTo>
                <a:lnTo>
                  <a:pt x="597" y="270"/>
                </a:lnTo>
                <a:lnTo>
                  <a:pt x="605" y="270"/>
                </a:lnTo>
                <a:lnTo>
                  <a:pt x="622" y="290"/>
                </a:lnTo>
                <a:lnTo>
                  <a:pt x="634" y="307"/>
                </a:lnTo>
                <a:lnTo>
                  <a:pt x="650" y="315"/>
                </a:lnTo>
                <a:lnTo>
                  <a:pt x="666" y="323"/>
                </a:lnTo>
                <a:lnTo>
                  <a:pt x="674" y="327"/>
                </a:lnTo>
                <a:lnTo>
                  <a:pt x="690" y="327"/>
                </a:lnTo>
                <a:lnTo>
                  <a:pt x="710" y="335"/>
                </a:lnTo>
                <a:lnTo>
                  <a:pt x="755" y="351"/>
                </a:lnTo>
                <a:lnTo>
                  <a:pt x="787" y="359"/>
                </a:lnTo>
                <a:lnTo>
                  <a:pt x="860" y="359"/>
                </a:lnTo>
                <a:lnTo>
                  <a:pt x="872" y="351"/>
                </a:lnTo>
                <a:lnTo>
                  <a:pt x="884" y="343"/>
                </a:lnTo>
                <a:lnTo>
                  <a:pt x="916" y="335"/>
                </a:lnTo>
                <a:lnTo>
                  <a:pt x="944" y="327"/>
                </a:lnTo>
                <a:lnTo>
                  <a:pt x="964" y="327"/>
                </a:lnTo>
                <a:lnTo>
                  <a:pt x="981" y="327"/>
                </a:lnTo>
                <a:lnTo>
                  <a:pt x="985" y="335"/>
                </a:lnTo>
                <a:lnTo>
                  <a:pt x="993" y="343"/>
                </a:lnTo>
                <a:lnTo>
                  <a:pt x="997" y="343"/>
                </a:lnTo>
                <a:lnTo>
                  <a:pt x="1001" y="347"/>
                </a:lnTo>
                <a:lnTo>
                  <a:pt x="1017" y="363"/>
                </a:lnTo>
                <a:lnTo>
                  <a:pt x="1029" y="375"/>
                </a:lnTo>
                <a:lnTo>
                  <a:pt x="1033" y="375"/>
                </a:lnTo>
                <a:lnTo>
                  <a:pt x="1045" y="379"/>
                </a:lnTo>
                <a:lnTo>
                  <a:pt x="1061" y="387"/>
                </a:lnTo>
                <a:lnTo>
                  <a:pt x="1061" y="399"/>
                </a:lnTo>
                <a:lnTo>
                  <a:pt x="1073" y="399"/>
                </a:lnTo>
                <a:lnTo>
                  <a:pt x="1077" y="399"/>
                </a:lnTo>
                <a:lnTo>
                  <a:pt x="1094" y="416"/>
                </a:lnTo>
                <a:lnTo>
                  <a:pt x="1106" y="428"/>
                </a:lnTo>
                <a:lnTo>
                  <a:pt x="1114" y="428"/>
                </a:lnTo>
                <a:lnTo>
                  <a:pt x="1126" y="432"/>
                </a:lnTo>
                <a:lnTo>
                  <a:pt x="1130" y="440"/>
                </a:lnTo>
                <a:lnTo>
                  <a:pt x="1134" y="452"/>
                </a:lnTo>
                <a:lnTo>
                  <a:pt x="1142" y="480"/>
                </a:lnTo>
                <a:lnTo>
                  <a:pt x="1150" y="512"/>
                </a:lnTo>
                <a:lnTo>
                  <a:pt x="1154" y="516"/>
                </a:lnTo>
                <a:lnTo>
                  <a:pt x="1158" y="541"/>
                </a:lnTo>
                <a:lnTo>
                  <a:pt x="1158" y="557"/>
                </a:lnTo>
                <a:lnTo>
                  <a:pt x="1158" y="581"/>
                </a:lnTo>
                <a:lnTo>
                  <a:pt x="1170" y="585"/>
                </a:lnTo>
                <a:lnTo>
                  <a:pt x="1190" y="593"/>
                </a:lnTo>
                <a:lnTo>
                  <a:pt x="1194" y="597"/>
                </a:lnTo>
                <a:lnTo>
                  <a:pt x="1194" y="617"/>
                </a:lnTo>
                <a:lnTo>
                  <a:pt x="1194" y="625"/>
                </a:lnTo>
                <a:lnTo>
                  <a:pt x="1186" y="633"/>
                </a:lnTo>
                <a:lnTo>
                  <a:pt x="1178" y="641"/>
                </a:lnTo>
                <a:lnTo>
                  <a:pt x="1178" y="633"/>
                </a:lnTo>
                <a:lnTo>
                  <a:pt x="1170" y="633"/>
                </a:lnTo>
                <a:lnTo>
                  <a:pt x="1162" y="633"/>
                </a:lnTo>
                <a:lnTo>
                  <a:pt x="1158" y="646"/>
                </a:lnTo>
                <a:lnTo>
                  <a:pt x="1150" y="654"/>
                </a:lnTo>
                <a:lnTo>
                  <a:pt x="1150" y="658"/>
                </a:lnTo>
                <a:lnTo>
                  <a:pt x="1142" y="662"/>
                </a:lnTo>
                <a:lnTo>
                  <a:pt x="1150" y="682"/>
                </a:lnTo>
                <a:lnTo>
                  <a:pt x="1150" y="706"/>
                </a:lnTo>
                <a:lnTo>
                  <a:pt x="1154" y="710"/>
                </a:lnTo>
                <a:lnTo>
                  <a:pt x="1158" y="714"/>
                </a:lnTo>
                <a:lnTo>
                  <a:pt x="1158" y="726"/>
                </a:lnTo>
                <a:lnTo>
                  <a:pt x="1162" y="742"/>
                </a:lnTo>
                <a:lnTo>
                  <a:pt x="1166" y="758"/>
                </a:lnTo>
                <a:lnTo>
                  <a:pt x="1174" y="775"/>
                </a:lnTo>
                <a:lnTo>
                  <a:pt x="1178" y="803"/>
                </a:lnTo>
                <a:lnTo>
                  <a:pt x="1190" y="831"/>
                </a:lnTo>
                <a:lnTo>
                  <a:pt x="1190" y="851"/>
                </a:lnTo>
                <a:lnTo>
                  <a:pt x="1190" y="867"/>
                </a:lnTo>
                <a:lnTo>
                  <a:pt x="1186" y="871"/>
                </a:lnTo>
                <a:lnTo>
                  <a:pt x="1178" y="871"/>
                </a:lnTo>
                <a:lnTo>
                  <a:pt x="1142" y="871"/>
                </a:lnTo>
                <a:lnTo>
                  <a:pt x="1106" y="871"/>
                </a:lnTo>
                <a:lnTo>
                  <a:pt x="1098" y="867"/>
                </a:lnTo>
                <a:lnTo>
                  <a:pt x="1081" y="859"/>
                </a:lnTo>
                <a:lnTo>
                  <a:pt x="1077" y="851"/>
                </a:lnTo>
                <a:lnTo>
                  <a:pt x="1073" y="851"/>
                </a:lnTo>
                <a:lnTo>
                  <a:pt x="1065" y="851"/>
                </a:lnTo>
                <a:lnTo>
                  <a:pt x="1061" y="847"/>
                </a:lnTo>
                <a:lnTo>
                  <a:pt x="1061" y="835"/>
                </a:lnTo>
                <a:lnTo>
                  <a:pt x="1049" y="823"/>
                </a:lnTo>
                <a:lnTo>
                  <a:pt x="1041" y="811"/>
                </a:lnTo>
                <a:lnTo>
                  <a:pt x="1029" y="811"/>
                </a:lnTo>
                <a:lnTo>
                  <a:pt x="1013" y="787"/>
                </a:lnTo>
                <a:lnTo>
                  <a:pt x="997" y="775"/>
                </a:lnTo>
                <a:lnTo>
                  <a:pt x="981" y="767"/>
                </a:lnTo>
                <a:lnTo>
                  <a:pt x="960" y="767"/>
                </a:lnTo>
                <a:lnTo>
                  <a:pt x="960" y="763"/>
                </a:lnTo>
                <a:lnTo>
                  <a:pt x="956" y="763"/>
                </a:lnTo>
                <a:lnTo>
                  <a:pt x="908" y="763"/>
                </a:lnTo>
                <a:lnTo>
                  <a:pt x="851" y="767"/>
                </a:lnTo>
                <a:lnTo>
                  <a:pt x="843" y="775"/>
                </a:lnTo>
                <a:lnTo>
                  <a:pt x="827" y="775"/>
                </a:lnTo>
                <a:lnTo>
                  <a:pt x="807" y="791"/>
                </a:lnTo>
                <a:lnTo>
                  <a:pt x="787" y="811"/>
                </a:lnTo>
                <a:lnTo>
                  <a:pt x="771" y="811"/>
                </a:lnTo>
                <a:lnTo>
                  <a:pt x="755" y="823"/>
                </a:lnTo>
                <a:lnTo>
                  <a:pt x="751" y="827"/>
                </a:lnTo>
                <a:lnTo>
                  <a:pt x="751" y="831"/>
                </a:lnTo>
                <a:lnTo>
                  <a:pt x="710" y="835"/>
                </a:lnTo>
                <a:lnTo>
                  <a:pt x="698" y="839"/>
                </a:lnTo>
                <a:lnTo>
                  <a:pt x="654" y="839"/>
                </a:lnTo>
                <a:lnTo>
                  <a:pt x="605" y="835"/>
                </a:lnTo>
                <a:lnTo>
                  <a:pt x="597" y="835"/>
                </a:lnTo>
                <a:lnTo>
                  <a:pt x="581" y="831"/>
                </a:lnTo>
                <a:lnTo>
                  <a:pt x="577" y="827"/>
                </a:lnTo>
                <a:lnTo>
                  <a:pt x="573" y="823"/>
                </a:lnTo>
                <a:lnTo>
                  <a:pt x="569" y="799"/>
                </a:lnTo>
                <a:lnTo>
                  <a:pt x="557" y="767"/>
                </a:lnTo>
                <a:lnTo>
                  <a:pt x="549" y="758"/>
                </a:lnTo>
                <a:lnTo>
                  <a:pt x="533" y="746"/>
                </a:lnTo>
                <a:lnTo>
                  <a:pt x="529" y="742"/>
                </a:lnTo>
                <a:lnTo>
                  <a:pt x="529" y="730"/>
                </a:lnTo>
                <a:lnTo>
                  <a:pt x="521" y="722"/>
                </a:lnTo>
                <a:lnTo>
                  <a:pt x="513" y="714"/>
                </a:lnTo>
                <a:lnTo>
                  <a:pt x="509" y="702"/>
                </a:lnTo>
                <a:lnTo>
                  <a:pt x="509" y="690"/>
                </a:lnTo>
                <a:lnTo>
                  <a:pt x="492" y="670"/>
                </a:lnTo>
                <a:lnTo>
                  <a:pt x="480" y="654"/>
                </a:lnTo>
                <a:lnTo>
                  <a:pt x="480" y="641"/>
                </a:lnTo>
                <a:lnTo>
                  <a:pt x="480" y="621"/>
                </a:lnTo>
                <a:lnTo>
                  <a:pt x="468" y="605"/>
                </a:lnTo>
                <a:lnTo>
                  <a:pt x="456" y="589"/>
                </a:lnTo>
                <a:lnTo>
                  <a:pt x="452" y="577"/>
                </a:lnTo>
                <a:lnTo>
                  <a:pt x="444" y="569"/>
                </a:lnTo>
                <a:lnTo>
                  <a:pt x="444" y="561"/>
                </a:lnTo>
                <a:lnTo>
                  <a:pt x="444" y="549"/>
                </a:lnTo>
                <a:lnTo>
                  <a:pt x="452" y="549"/>
                </a:lnTo>
                <a:lnTo>
                  <a:pt x="452" y="545"/>
                </a:lnTo>
                <a:lnTo>
                  <a:pt x="452" y="516"/>
                </a:lnTo>
                <a:lnTo>
                  <a:pt x="452" y="484"/>
                </a:lnTo>
                <a:lnTo>
                  <a:pt x="444" y="480"/>
                </a:lnTo>
                <a:lnTo>
                  <a:pt x="420" y="480"/>
                </a:lnTo>
                <a:lnTo>
                  <a:pt x="404" y="480"/>
                </a:lnTo>
                <a:lnTo>
                  <a:pt x="384" y="500"/>
                </a:lnTo>
                <a:lnTo>
                  <a:pt x="367" y="520"/>
                </a:lnTo>
                <a:lnTo>
                  <a:pt x="355" y="524"/>
                </a:lnTo>
                <a:lnTo>
                  <a:pt x="347" y="533"/>
                </a:lnTo>
                <a:lnTo>
                  <a:pt x="347" y="541"/>
                </a:lnTo>
                <a:lnTo>
                  <a:pt x="339" y="545"/>
                </a:lnTo>
                <a:lnTo>
                  <a:pt x="335" y="569"/>
                </a:lnTo>
                <a:lnTo>
                  <a:pt x="335" y="597"/>
                </a:lnTo>
                <a:lnTo>
                  <a:pt x="347" y="605"/>
                </a:lnTo>
                <a:lnTo>
                  <a:pt x="351" y="621"/>
                </a:lnTo>
                <a:lnTo>
                  <a:pt x="355" y="633"/>
                </a:lnTo>
                <a:lnTo>
                  <a:pt x="363" y="646"/>
                </a:lnTo>
                <a:lnTo>
                  <a:pt x="367" y="654"/>
                </a:lnTo>
                <a:lnTo>
                  <a:pt x="379" y="662"/>
                </a:lnTo>
                <a:lnTo>
                  <a:pt x="375" y="678"/>
                </a:lnTo>
                <a:lnTo>
                  <a:pt x="375" y="690"/>
                </a:lnTo>
                <a:lnTo>
                  <a:pt x="367" y="694"/>
                </a:lnTo>
                <a:lnTo>
                  <a:pt x="363" y="706"/>
                </a:lnTo>
                <a:lnTo>
                  <a:pt x="363" y="722"/>
                </a:lnTo>
                <a:lnTo>
                  <a:pt x="363" y="742"/>
                </a:lnTo>
                <a:lnTo>
                  <a:pt x="367" y="750"/>
                </a:lnTo>
                <a:lnTo>
                  <a:pt x="375" y="763"/>
                </a:lnTo>
                <a:lnTo>
                  <a:pt x="379" y="767"/>
                </a:lnTo>
                <a:lnTo>
                  <a:pt x="384" y="775"/>
                </a:lnTo>
                <a:lnTo>
                  <a:pt x="384" y="795"/>
                </a:lnTo>
                <a:lnTo>
                  <a:pt x="384" y="811"/>
                </a:lnTo>
                <a:lnTo>
                  <a:pt x="384" y="823"/>
                </a:lnTo>
                <a:lnTo>
                  <a:pt x="379" y="831"/>
                </a:lnTo>
                <a:lnTo>
                  <a:pt x="379" y="863"/>
                </a:lnTo>
                <a:lnTo>
                  <a:pt x="379" y="896"/>
                </a:lnTo>
                <a:lnTo>
                  <a:pt x="384" y="904"/>
                </a:lnTo>
                <a:lnTo>
                  <a:pt x="396" y="912"/>
                </a:lnTo>
                <a:lnTo>
                  <a:pt x="404" y="916"/>
                </a:lnTo>
                <a:lnTo>
                  <a:pt x="412" y="920"/>
                </a:lnTo>
                <a:lnTo>
                  <a:pt x="444" y="920"/>
                </a:lnTo>
                <a:lnTo>
                  <a:pt x="472" y="920"/>
                </a:lnTo>
                <a:lnTo>
                  <a:pt x="472" y="916"/>
                </a:lnTo>
                <a:lnTo>
                  <a:pt x="480" y="916"/>
                </a:lnTo>
                <a:lnTo>
                  <a:pt x="488" y="916"/>
                </a:lnTo>
                <a:lnTo>
                  <a:pt x="496" y="916"/>
                </a:lnTo>
                <a:lnTo>
                  <a:pt x="509" y="924"/>
                </a:lnTo>
                <a:lnTo>
                  <a:pt x="517" y="932"/>
                </a:lnTo>
                <a:lnTo>
                  <a:pt x="525" y="944"/>
                </a:lnTo>
                <a:lnTo>
                  <a:pt x="525" y="948"/>
                </a:lnTo>
                <a:lnTo>
                  <a:pt x="521" y="956"/>
                </a:lnTo>
                <a:lnTo>
                  <a:pt x="521" y="972"/>
                </a:lnTo>
                <a:lnTo>
                  <a:pt x="517" y="997"/>
                </a:lnTo>
                <a:lnTo>
                  <a:pt x="509" y="1021"/>
                </a:lnTo>
                <a:lnTo>
                  <a:pt x="509" y="1049"/>
                </a:lnTo>
                <a:lnTo>
                  <a:pt x="505" y="1057"/>
                </a:lnTo>
                <a:lnTo>
                  <a:pt x="496" y="1057"/>
                </a:lnTo>
                <a:lnTo>
                  <a:pt x="444" y="1065"/>
                </a:lnTo>
                <a:lnTo>
                  <a:pt x="420" y="1065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45"/>
          <p:cNvSpPr>
            <a:spLocks/>
          </p:cNvSpPr>
          <p:nvPr/>
        </p:nvSpPr>
        <p:spPr bwMode="auto">
          <a:xfrm>
            <a:off x="2433406" y="2761830"/>
            <a:ext cx="730967" cy="819019"/>
          </a:xfrm>
          <a:custGeom>
            <a:avLst/>
            <a:gdLst>
              <a:gd name="T0" fmla="*/ 315853201 w 787"/>
              <a:gd name="T1" fmla="*/ 755437290 h 1045"/>
              <a:gd name="T2" fmla="*/ 289263494 w 787"/>
              <a:gd name="T3" fmla="*/ 737252392 h 1045"/>
              <a:gd name="T4" fmla="*/ 257033055 w 787"/>
              <a:gd name="T5" fmla="*/ 712248267 h 1045"/>
              <a:gd name="T6" fmla="*/ 207883062 w 787"/>
              <a:gd name="T7" fmla="*/ 681939525 h 1045"/>
              <a:gd name="T8" fmla="*/ 182098532 w 787"/>
              <a:gd name="T9" fmla="*/ 638750502 h 1045"/>
              <a:gd name="T10" fmla="*/ 165984210 w 787"/>
              <a:gd name="T11" fmla="*/ 599349747 h 1045"/>
              <a:gd name="T12" fmla="*/ 123279283 w 787"/>
              <a:gd name="T13" fmla="*/ 590256863 h 1045"/>
              <a:gd name="T14" fmla="*/ 136977175 w 787"/>
              <a:gd name="T15" fmla="*/ 553128892 h 1045"/>
              <a:gd name="T16" fmla="*/ 97495623 w 787"/>
              <a:gd name="T17" fmla="*/ 534943995 h 1045"/>
              <a:gd name="T18" fmla="*/ 71711093 w 787"/>
              <a:gd name="T19" fmla="*/ 507666214 h 1045"/>
              <a:gd name="T20" fmla="*/ 55596757 w 787"/>
              <a:gd name="T21" fmla="*/ 486450355 h 1045"/>
              <a:gd name="T22" fmla="*/ 81380404 w 787"/>
              <a:gd name="T23" fmla="*/ 471296419 h 1045"/>
              <a:gd name="T24" fmla="*/ 74934496 w 787"/>
              <a:gd name="T25" fmla="*/ 431137379 h 1045"/>
              <a:gd name="T26" fmla="*/ 33035630 w 787"/>
              <a:gd name="T27" fmla="*/ 415983443 h 1045"/>
              <a:gd name="T28" fmla="*/ 0 w 787"/>
              <a:gd name="T29" fmla="*/ 406890559 h 1045"/>
              <a:gd name="T30" fmla="*/ 12891820 w 787"/>
              <a:gd name="T31" fmla="*/ 363701537 h 1045"/>
              <a:gd name="T32" fmla="*/ 45927446 w 787"/>
              <a:gd name="T33" fmla="*/ 351577692 h 1045"/>
              <a:gd name="T34" fmla="*/ 49150849 w 787"/>
              <a:gd name="T35" fmla="*/ 321269820 h 1045"/>
              <a:gd name="T36" fmla="*/ 42704941 w 787"/>
              <a:gd name="T37" fmla="*/ 262925991 h 1045"/>
              <a:gd name="T38" fmla="*/ 33035630 w 787"/>
              <a:gd name="T39" fmla="*/ 226555271 h 1045"/>
              <a:gd name="T40" fmla="*/ 71711093 w 787"/>
              <a:gd name="T41" fmla="*/ 202308451 h 1045"/>
              <a:gd name="T42" fmla="*/ 116833347 w 787"/>
              <a:gd name="T43" fmla="*/ 162150390 h 1045"/>
              <a:gd name="T44" fmla="*/ 143423083 w 787"/>
              <a:gd name="T45" fmla="*/ 146995584 h 1045"/>
              <a:gd name="T46" fmla="*/ 153091496 w 787"/>
              <a:gd name="T47" fmla="*/ 122748764 h 1045"/>
              <a:gd name="T48" fmla="*/ 182098532 w 787"/>
              <a:gd name="T49" fmla="*/ 113656723 h 1045"/>
              <a:gd name="T50" fmla="*/ 224803459 w 787"/>
              <a:gd name="T51" fmla="*/ 103806534 h 1045"/>
              <a:gd name="T52" fmla="*/ 282817586 w 787"/>
              <a:gd name="T53" fmla="*/ 97744612 h 1045"/>
              <a:gd name="T54" fmla="*/ 315853201 w 787"/>
              <a:gd name="T55" fmla="*/ 67435869 h 1045"/>
              <a:gd name="T56" fmla="*/ 322299110 w 787"/>
              <a:gd name="T57" fmla="*/ 3030962 h 1045"/>
              <a:gd name="T58" fmla="*/ 419793807 w 787"/>
              <a:gd name="T59" fmla="*/ 0 h 1045"/>
              <a:gd name="T60" fmla="*/ 565634274 w 787"/>
              <a:gd name="T61" fmla="*/ 21215865 h 1045"/>
              <a:gd name="T62" fmla="*/ 581749493 w 787"/>
              <a:gd name="T63" fmla="*/ 88652598 h 1045"/>
              <a:gd name="T64" fmla="*/ 552742457 w 787"/>
              <a:gd name="T65" fmla="*/ 150026545 h 1045"/>
              <a:gd name="T66" fmla="*/ 543073146 w 787"/>
              <a:gd name="T67" fmla="*/ 202308451 h 1045"/>
              <a:gd name="T68" fmla="*/ 530181330 w 787"/>
              <a:gd name="T69" fmla="*/ 229586287 h 1045"/>
              <a:gd name="T70" fmla="*/ 539850641 w 787"/>
              <a:gd name="T71" fmla="*/ 306115013 h 1045"/>
              <a:gd name="T72" fmla="*/ 555965860 w 787"/>
              <a:gd name="T73" fmla="*/ 315207897 h 1045"/>
              <a:gd name="T74" fmla="*/ 568857677 w 787"/>
              <a:gd name="T75" fmla="*/ 379612778 h 1045"/>
              <a:gd name="T76" fmla="*/ 584971998 w 787"/>
              <a:gd name="T77" fmla="*/ 412952482 h 1045"/>
              <a:gd name="T78" fmla="*/ 605115798 w 787"/>
              <a:gd name="T79" fmla="*/ 446291315 h 1045"/>
              <a:gd name="T80" fmla="*/ 621231017 w 787"/>
              <a:gd name="T81" fmla="*/ 477358342 h 1045"/>
              <a:gd name="T82" fmla="*/ 634122833 w 787"/>
              <a:gd name="T83" fmla="*/ 507666214 h 1045"/>
              <a:gd name="T84" fmla="*/ 601893292 w 787"/>
              <a:gd name="T85" fmla="*/ 510697175 h 1045"/>
              <a:gd name="T86" fmla="*/ 530181330 w 787"/>
              <a:gd name="T87" fmla="*/ 483419394 h 1045"/>
              <a:gd name="T88" fmla="*/ 477807990 w 787"/>
              <a:gd name="T89" fmla="*/ 513728137 h 1045"/>
              <a:gd name="T90" fmla="*/ 464916061 w 787"/>
              <a:gd name="T91" fmla="*/ 525851111 h 1045"/>
              <a:gd name="T92" fmla="*/ 429463118 w 787"/>
              <a:gd name="T93" fmla="*/ 544036879 h 1045"/>
              <a:gd name="T94" fmla="*/ 442354934 w 787"/>
              <a:gd name="T95" fmla="*/ 581163979 h 1045"/>
              <a:gd name="T96" fmla="*/ 435909026 w 787"/>
              <a:gd name="T97" fmla="*/ 605410799 h 1045"/>
              <a:gd name="T98" fmla="*/ 406096813 w 787"/>
              <a:gd name="T99" fmla="*/ 632688580 h 1045"/>
              <a:gd name="T100" fmla="*/ 432686521 w 787"/>
              <a:gd name="T101" fmla="*/ 657692705 h 1045"/>
              <a:gd name="T102" fmla="*/ 448800842 w 787"/>
              <a:gd name="T103" fmla="*/ 681939525 h 1045"/>
              <a:gd name="T104" fmla="*/ 439132429 w 787"/>
              <a:gd name="T105" fmla="*/ 721340281 h 1045"/>
              <a:gd name="T106" fmla="*/ 389981594 w 787"/>
              <a:gd name="T107" fmla="*/ 737252392 h 1045"/>
              <a:gd name="T108" fmla="*/ 348082742 w 787"/>
              <a:gd name="T109" fmla="*/ 764530173 h 1045"/>
              <a:gd name="T110" fmla="*/ 325521615 w 787"/>
              <a:gd name="T111" fmla="*/ 791807955 h 10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7"/>
              <a:gd name="T169" fmla="*/ 0 h 1045"/>
              <a:gd name="T170" fmla="*/ 787 w 787"/>
              <a:gd name="T171" fmla="*/ 1045 h 10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7" h="1045">
                <a:moveTo>
                  <a:pt x="396" y="1045"/>
                </a:moveTo>
                <a:lnTo>
                  <a:pt x="396" y="1021"/>
                </a:lnTo>
                <a:lnTo>
                  <a:pt x="396" y="1001"/>
                </a:lnTo>
                <a:lnTo>
                  <a:pt x="392" y="997"/>
                </a:lnTo>
                <a:lnTo>
                  <a:pt x="387" y="989"/>
                </a:lnTo>
                <a:lnTo>
                  <a:pt x="375" y="981"/>
                </a:lnTo>
                <a:lnTo>
                  <a:pt x="363" y="977"/>
                </a:lnTo>
                <a:lnTo>
                  <a:pt x="359" y="973"/>
                </a:lnTo>
                <a:lnTo>
                  <a:pt x="343" y="973"/>
                </a:lnTo>
                <a:lnTo>
                  <a:pt x="335" y="964"/>
                </a:lnTo>
                <a:lnTo>
                  <a:pt x="327" y="952"/>
                </a:lnTo>
                <a:lnTo>
                  <a:pt x="319" y="940"/>
                </a:lnTo>
                <a:lnTo>
                  <a:pt x="311" y="928"/>
                </a:lnTo>
                <a:lnTo>
                  <a:pt x="283" y="912"/>
                </a:lnTo>
                <a:lnTo>
                  <a:pt x="262" y="904"/>
                </a:lnTo>
                <a:lnTo>
                  <a:pt x="258" y="900"/>
                </a:lnTo>
                <a:lnTo>
                  <a:pt x="254" y="896"/>
                </a:lnTo>
                <a:lnTo>
                  <a:pt x="242" y="892"/>
                </a:lnTo>
                <a:lnTo>
                  <a:pt x="226" y="888"/>
                </a:lnTo>
                <a:lnTo>
                  <a:pt x="226" y="843"/>
                </a:lnTo>
                <a:lnTo>
                  <a:pt x="226" y="799"/>
                </a:lnTo>
                <a:lnTo>
                  <a:pt x="222" y="795"/>
                </a:lnTo>
                <a:lnTo>
                  <a:pt x="218" y="791"/>
                </a:lnTo>
                <a:lnTo>
                  <a:pt x="206" y="791"/>
                </a:lnTo>
                <a:lnTo>
                  <a:pt x="194" y="783"/>
                </a:lnTo>
                <a:lnTo>
                  <a:pt x="170" y="783"/>
                </a:lnTo>
                <a:lnTo>
                  <a:pt x="145" y="783"/>
                </a:lnTo>
                <a:lnTo>
                  <a:pt x="153" y="779"/>
                </a:lnTo>
                <a:lnTo>
                  <a:pt x="153" y="763"/>
                </a:lnTo>
                <a:lnTo>
                  <a:pt x="158" y="755"/>
                </a:lnTo>
                <a:lnTo>
                  <a:pt x="170" y="747"/>
                </a:lnTo>
                <a:lnTo>
                  <a:pt x="170" y="730"/>
                </a:lnTo>
                <a:lnTo>
                  <a:pt x="170" y="718"/>
                </a:lnTo>
                <a:lnTo>
                  <a:pt x="166" y="714"/>
                </a:lnTo>
                <a:lnTo>
                  <a:pt x="145" y="710"/>
                </a:lnTo>
                <a:lnTo>
                  <a:pt x="121" y="706"/>
                </a:lnTo>
                <a:lnTo>
                  <a:pt x="113" y="698"/>
                </a:lnTo>
                <a:lnTo>
                  <a:pt x="101" y="694"/>
                </a:lnTo>
                <a:lnTo>
                  <a:pt x="93" y="682"/>
                </a:lnTo>
                <a:lnTo>
                  <a:pt x="89" y="670"/>
                </a:lnTo>
                <a:lnTo>
                  <a:pt x="81" y="670"/>
                </a:lnTo>
                <a:lnTo>
                  <a:pt x="77" y="658"/>
                </a:lnTo>
                <a:lnTo>
                  <a:pt x="69" y="650"/>
                </a:lnTo>
                <a:lnTo>
                  <a:pt x="69" y="642"/>
                </a:lnTo>
                <a:lnTo>
                  <a:pt x="69" y="630"/>
                </a:lnTo>
                <a:lnTo>
                  <a:pt x="81" y="622"/>
                </a:lnTo>
                <a:lnTo>
                  <a:pt x="93" y="622"/>
                </a:lnTo>
                <a:lnTo>
                  <a:pt x="101" y="622"/>
                </a:lnTo>
                <a:lnTo>
                  <a:pt x="101" y="613"/>
                </a:lnTo>
                <a:lnTo>
                  <a:pt x="101" y="601"/>
                </a:lnTo>
                <a:lnTo>
                  <a:pt x="101" y="589"/>
                </a:lnTo>
                <a:lnTo>
                  <a:pt x="93" y="569"/>
                </a:lnTo>
                <a:lnTo>
                  <a:pt x="89" y="553"/>
                </a:lnTo>
                <a:lnTo>
                  <a:pt x="65" y="553"/>
                </a:lnTo>
                <a:lnTo>
                  <a:pt x="41" y="553"/>
                </a:lnTo>
                <a:lnTo>
                  <a:pt x="41" y="549"/>
                </a:lnTo>
                <a:lnTo>
                  <a:pt x="37" y="549"/>
                </a:lnTo>
                <a:lnTo>
                  <a:pt x="16" y="549"/>
                </a:lnTo>
                <a:lnTo>
                  <a:pt x="0" y="549"/>
                </a:lnTo>
                <a:lnTo>
                  <a:pt x="0" y="537"/>
                </a:lnTo>
                <a:lnTo>
                  <a:pt x="0" y="521"/>
                </a:lnTo>
                <a:lnTo>
                  <a:pt x="4" y="517"/>
                </a:lnTo>
                <a:lnTo>
                  <a:pt x="12" y="488"/>
                </a:lnTo>
                <a:lnTo>
                  <a:pt x="16" y="480"/>
                </a:lnTo>
                <a:lnTo>
                  <a:pt x="24" y="468"/>
                </a:lnTo>
                <a:lnTo>
                  <a:pt x="41" y="468"/>
                </a:lnTo>
                <a:lnTo>
                  <a:pt x="53" y="468"/>
                </a:lnTo>
                <a:lnTo>
                  <a:pt x="57" y="464"/>
                </a:lnTo>
                <a:lnTo>
                  <a:pt x="61" y="460"/>
                </a:lnTo>
                <a:lnTo>
                  <a:pt x="65" y="448"/>
                </a:lnTo>
                <a:lnTo>
                  <a:pt x="69" y="428"/>
                </a:lnTo>
                <a:lnTo>
                  <a:pt x="61" y="424"/>
                </a:lnTo>
                <a:lnTo>
                  <a:pt x="45" y="412"/>
                </a:lnTo>
                <a:lnTo>
                  <a:pt x="45" y="388"/>
                </a:lnTo>
                <a:lnTo>
                  <a:pt x="45" y="367"/>
                </a:lnTo>
                <a:lnTo>
                  <a:pt x="53" y="347"/>
                </a:lnTo>
                <a:lnTo>
                  <a:pt x="53" y="335"/>
                </a:lnTo>
                <a:lnTo>
                  <a:pt x="45" y="319"/>
                </a:lnTo>
                <a:lnTo>
                  <a:pt x="41" y="307"/>
                </a:lnTo>
                <a:lnTo>
                  <a:pt x="41" y="299"/>
                </a:lnTo>
                <a:lnTo>
                  <a:pt x="41" y="287"/>
                </a:lnTo>
                <a:lnTo>
                  <a:pt x="45" y="283"/>
                </a:lnTo>
                <a:lnTo>
                  <a:pt x="53" y="271"/>
                </a:lnTo>
                <a:lnTo>
                  <a:pt x="89" y="267"/>
                </a:lnTo>
                <a:lnTo>
                  <a:pt x="93" y="267"/>
                </a:lnTo>
                <a:lnTo>
                  <a:pt x="117" y="250"/>
                </a:lnTo>
                <a:lnTo>
                  <a:pt x="141" y="230"/>
                </a:lnTo>
                <a:lnTo>
                  <a:pt x="145" y="214"/>
                </a:lnTo>
                <a:lnTo>
                  <a:pt x="153" y="198"/>
                </a:lnTo>
                <a:lnTo>
                  <a:pt x="158" y="194"/>
                </a:lnTo>
                <a:lnTo>
                  <a:pt x="170" y="194"/>
                </a:lnTo>
                <a:lnTo>
                  <a:pt x="178" y="194"/>
                </a:lnTo>
                <a:lnTo>
                  <a:pt x="178" y="186"/>
                </a:lnTo>
                <a:lnTo>
                  <a:pt x="186" y="170"/>
                </a:lnTo>
                <a:lnTo>
                  <a:pt x="186" y="166"/>
                </a:lnTo>
                <a:lnTo>
                  <a:pt x="190" y="162"/>
                </a:lnTo>
                <a:lnTo>
                  <a:pt x="202" y="162"/>
                </a:lnTo>
                <a:lnTo>
                  <a:pt x="210" y="158"/>
                </a:lnTo>
                <a:lnTo>
                  <a:pt x="222" y="154"/>
                </a:lnTo>
                <a:lnTo>
                  <a:pt x="226" y="150"/>
                </a:lnTo>
                <a:lnTo>
                  <a:pt x="230" y="137"/>
                </a:lnTo>
                <a:lnTo>
                  <a:pt x="234" y="129"/>
                </a:lnTo>
                <a:lnTo>
                  <a:pt x="250" y="137"/>
                </a:lnTo>
                <a:lnTo>
                  <a:pt x="279" y="137"/>
                </a:lnTo>
                <a:lnTo>
                  <a:pt x="311" y="137"/>
                </a:lnTo>
                <a:lnTo>
                  <a:pt x="339" y="137"/>
                </a:lnTo>
                <a:lnTo>
                  <a:pt x="343" y="137"/>
                </a:lnTo>
                <a:lnTo>
                  <a:pt x="351" y="129"/>
                </a:lnTo>
                <a:lnTo>
                  <a:pt x="359" y="121"/>
                </a:lnTo>
                <a:lnTo>
                  <a:pt x="363" y="109"/>
                </a:lnTo>
                <a:lnTo>
                  <a:pt x="383" y="101"/>
                </a:lnTo>
                <a:lnTo>
                  <a:pt x="392" y="89"/>
                </a:lnTo>
                <a:lnTo>
                  <a:pt x="392" y="49"/>
                </a:lnTo>
                <a:lnTo>
                  <a:pt x="392" y="8"/>
                </a:lnTo>
                <a:lnTo>
                  <a:pt x="396" y="4"/>
                </a:lnTo>
                <a:lnTo>
                  <a:pt x="400" y="4"/>
                </a:lnTo>
                <a:lnTo>
                  <a:pt x="432" y="4"/>
                </a:lnTo>
                <a:lnTo>
                  <a:pt x="468" y="8"/>
                </a:lnTo>
                <a:lnTo>
                  <a:pt x="492" y="4"/>
                </a:lnTo>
                <a:lnTo>
                  <a:pt x="521" y="0"/>
                </a:lnTo>
                <a:lnTo>
                  <a:pt x="581" y="0"/>
                </a:lnTo>
                <a:lnTo>
                  <a:pt x="642" y="4"/>
                </a:lnTo>
                <a:lnTo>
                  <a:pt x="674" y="12"/>
                </a:lnTo>
                <a:lnTo>
                  <a:pt x="702" y="28"/>
                </a:lnTo>
                <a:lnTo>
                  <a:pt x="710" y="41"/>
                </a:lnTo>
                <a:lnTo>
                  <a:pt x="726" y="53"/>
                </a:lnTo>
                <a:lnTo>
                  <a:pt x="726" y="85"/>
                </a:lnTo>
                <a:lnTo>
                  <a:pt x="722" y="117"/>
                </a:lnTo>
                <a:lnTo>
                  <a:pt x="710" y="150"/>
                </a:lnTo>
                <a:lnTo>
                  <a:pt x="702" y="174"/>
                </a:lnTo>
                <a:lnTo>
                  <a:pt x="694" y="190"/>
                </a:lnTo>
                <a:lnTo>
                  <a:pt x="686" y="198"/>
                </a:lnTo>
                <a:lnTo>
                  <a:pt x="686" y="222"/>
                </a:lnTo>
                <a:lnTo>
                  <a:pt x="686" y="254"/>
                </a:lnTo>
                <a:lnTo>
                  <a:pt x="682" y="258"/>
                </a:lnTo>
                <a:lnTo>
                  <a:pt x="674" y="267"/>
                </a:lnTo>
                <a:lnTo>
                  <a:pt x="674" y="271"/>
                </a:lnTo>
                <a:lnTo>
                  <a:pt x="670" y="279"/>
                </a:lnTo>
                <a:lnTo>
                  <a:pt x="662" y="291"/>
                </a:lnTo>
                <a:lnTo>
                  <a:pt x="658" y="303"/>
                </a:lnTo>
                <a:lnTo>
                  <a:pt x="658" y="327"/>
                </a:lnTo>
                <a:lnTo>
                  <a:pt x="658" y="343"/>
                </a:lnTo>
                <a:lnTo>
                  <a:pt x="662" y="375"/>
                </a:lnTo>
                <a:lnTo>
                  <a:pt x="670" y="404"/>
                </a:lnTo>
                <a:lnTo>
                  <a:pt x="674" y="412"/>
                </a:lnTo>
                <a:lnTo>
                  <a:pt x="686" y="412"/>
                </a:lnTo>
                <a:lnTo>
                  <a:pt x="690" y="416"/>
                </a:lnTo>
                <a:lnTo>
                  <a:pt x="694" y="432"/>
                </a:lnTo>
                <a:lnTo>
                  <a:pt x="702" y="452"/>
                </a:lnTo>
                <a:lnTo>
                  <a:pt x="702" y="472"/>
                </a:lnTo>
                <a:lnTo>
                  <a:pt x="706" y="501"/>
                </a:lnTo>
                <a:lnTo>
                  <a:pt x="710" y="505"/>
                </a:lnTo>
                <a:lnTo>
                  <a:pt x="718" y="513"/>
                </a:lnTo>
                <a:lnTo>
                  <a:pt x="722" y="533"/>
                </a:lnTo>
                <a:lnTo>
                  <a:pt x="726" y="545"/>
                </a:lnTo>
                <a:lnTo>
                  <a:pt x="738" y="553"/>
                </a:lnTo>
                <a:lnTo>
                  <a:pt x="747" y="565"/>
                </a:lnTo>
                <a:lnTo>
                  <a:pt x="747" y="573"/>
                </a:lnTo>
                <a:lnTo>
                  <a:pt x="751" y="589"/>
                </a:lnTo>
                <a:lnTo>
                  <a:pt x="759" y="597"/>
                </a:lnTo>
                <a:lnTo>
                  <a:pt x="767" y="609"/>
                </a:lnTo>
                <a:lnTo>
                  <a:pt x="771" y="622"/>
                </a:lnTo>
                <a:lnTo>
                  <a:pt x="771" y="630"/>
                </a:lnTo>
                <a:lnTo>
                  <a:pt x="771" y="634"/>
                </a:lnTo>
                <a:lnTo>
                  <a:pt x="783" y="642"/>
                </a:lnTo>
                <a:lnTo>
                  <a:pt x="787" y="658"/>
                </a:lnTo>
                <a:lnTo>
                  <a:pt x="787" y="670"/>
                </a:lnTo>
                <a:lnTo>
                  <a:pt x="787" y="674"/>
                </a:lnTo>
                <a:lnTo>
                  <a:pt x="779" y="674"/>
                </a:lnTo>
                <a:lnTo>
                  <a:pt x="767" y="674"/>
                </a:lnTo>
                <a:lnTo>
                  <a:pt x="747" y="674"/>
                </a:lnTo>
                <a:lnTo>
                  <a:pt x="698" y="650"/>
                </a:lnTo>
                <a:lnTo>
                  <a:pt x="686" y="642"/>
                </a:lnTo>
                <a:lnTo>
                  <a:pt x="666" y="638"/>
                </a:lnTo>
                <a:lnTo>
                  <a:pt x="658" y="638"/>
                </a:lnTo>
                <a:lnTo>
                  <a:pt x="634" y="638"/>
                </a:lnTo>
                <a:lnTo>
                  <a:pt x="601" y="638"/>
                </a:lnTo>
                <a:lnTo>
                  <a:pt x="597" y="642"/>
                </a:lnTo>
                <a:lnTo>
                  <a:pt x="593" y="678"/>
                </a:lnTo>
                <a:lnTo>
                  <a:pt x="589" y="694"/>
                </a:lnTo>
                <a:lnTo>
                  <a:pt x="581" y="694"/>
                </a:lnTo>
                <a:lnTo>
                  <a:pt x="577" y="694"/>
                </a:lnTo>
                <a:lnTo>
                  <a:pt x="573" y="694"/>
                </a:lnTo>
                <a:lnTo>
                  <a:pt x="553" y="698"/>
                </a:lnTo>
                <a:lnTo>
                  <a:pt x="537" y="710"/>
                </a:lnTo>
                <a:lnTo>
                  <a:pt x="533" y="718"/>
                </a:lnTo>
                <a:lnTo>
                  <a:pt x="525" y="722"/>
                </a:lnTo>
                <a:lnTo>
                  <a:pt x="525" y="743"/>
                </a:lnTo>
                <a:lnTo>
                  <a:pt x="537" y="759"/>
                </a:lnTo>
                <a:lnTo>
                  <a:pt x="549" y="767"/>
                </a:lnTo>
                <a:lnTo>
                  <a:pt x="565" y="771"/>
                </a:lnTo>
                <a:lnTo>
                  <a:pt x="565" y="783"/>
                </a:lnTo>
                <a:lnTo>
                  <a:pt x="565" y="799"/>
                </a:lnTo>
                <a:lnTo>
                  <a:pt x="541" y="799"/>
                </a:lnTo>
                <a:lnTo>
                  <a:pt x="517" y="803"/>
                </a:lnTo>
                <a:lnTo>
                  <a:pt x="517" y="807"/>
                </a:lnTo>
                <a:lnTo>
                  <a:pt x="513" y="811"/>
                </a:lnTo>
                <a:lnTo>
                  <a:pt x="504" y="835"/>
                </a:lnTo>
                <a:lnTo>
                  <a:pt x="504" y="852"/>
                </a:lnTo>
                <a:lnTo>
                  <a:pt x="513" y="856"/>
                </a:lnTo>
                <a:lnTo>
                  <a:pt x="517" y="864"/>
                </a:lnTo>
                <a:lnTo>
                  <a:pt x="537" y="868"/>
                </a:lnTo>
                <a:lnTo>
                  <a:pt x="553" y="868"/>
                </a:lnTo>
                <a:lnTo>
                  <a:pt x="557" y="872"/>
                </a:lnTo>
                <a:lnTo>
                  <a:pt x="557" y="880"/>
                </a:lnTo>
                <a:lnTo>
                  <a:pt x="557" y="900"/>
                </a:lnTo>
                <a:lnTo>
                  <a:pt x="557" y="924"/>
                </a:lnTo>
                <a:lnTo>
                  <a:pt x="557" y="936"/>
                </a:lnTo>
                <a:lnTo>
                  <a:pt x="553" y="944"/>
                </a:lnTo>
                <a:lnTo>
                  <a:pt x="545" y="952"/>
                </a:lnTo>
                <a:lnTo>
                  <a:pt x="537" y="964"/>
                </a:lnTo>
                <a:lnTo>
                  <a:pt x="521" y="964"/>
                </a:lnTo>
                <a:lnTo>
                  <a:pt x="504" y="973"/>
                </a:lnTo>
                <a:lnTo>
                  <a:pt x="484" y="973"/>
                </a:lnTo>
                <a:lnTo>
                  <a:pt x="460" y="973"/>
                </a:lnTo>
                <a:lnTo>
                  <a:pt x="448" y="989"/>
                </a:lnTo>
                <a:lnTo>
                  <a:pt x="436" y="997"/>
                </a:lnTo>
                <a:lnTo>
                  <a:pt x="432" y="1009"/>
                </a:lnTo>
                <a:lnTo>
                  <a:pt x="428" y="1021"/>
                </a:lnTo>
                <a:lnTo>
                  <a:pt x="416" y="1033"/>
                </a:lnTo>
                <a:lnTo>
                  <a:pt x="408" y="1037"/>
                </a:lnTo>
                <a:lnTo>
                  <a:pt x="404" y="1045"/>
                </a:lnTo>
                <a:lnTo>
                  <a:pt x="396" y="1045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 46"/>
          <p:cNvSpPr>
            <a:spLocks/>
          </p:cNvSpPr>
          <p:nvPr/>
        </p:nvSpPr>
        <p:spPr bwMode="auto">
          <a:xfrm>
            <a:off x="4146660" y="2733243"/>
            <a:ext cx="1346949" cy="774710"/>
          </a:xfrm>
          <a:custGeom>
            <a:avLst/>
            <a:gdLst>
              <a:gd name="T0" fmla="*/ 2147483647 w 1448"/>
              <a:gd name="T1" fmla="*/ 2147483647 h 988"/>
              <a:gd name="T2" fmla="*/ 2147483647 w 1448"/>
              <a:gd name="T3" fmla="*/ 2147483647 h 988"/>
              <a:gd name="T4" fmla="*/ 2147483647 w 1448"/>
              <a:gd name="T5" fmla="*/ 2147483647 h 988"/>
              <a:gd name="T6" fmla="*/ 2147483647 w 1448"/>
              <a:gd name="T7" fmla="*/ 2147483647 h 988"/>
              <a:gd name="T8" fmla="*/ 2147483647 w 1448"/>
              <a:gd name="T9" fmla="*/ 2147483647 h 988"/>
              <a:gd name="T10" fmla="*/ 2147483647 w 1448"/>
              <a:gd name="T11" fmla="*/ 2147483647 h 988"/>
              <a:gd name="T12" fmla="*/ 2147483647 w 1448"/>
              <a:gd name="T13" fmla="*/ 2147483647 h 988"/>
              <a:gd name="T14" fmla="*/ 2147483647 w 1448"/>
              <a:gd name="T15" fmla="*/ 2147483647 h 988"/>
              <a:gd name="T16" fmla="*/ 2147483647 w 1448"/>
              <a:gd name="T17" fmla="*/ 2147483647 h 988"/>
              <a:gd name="T18" fmla="*/ 2147483647 w 1448"/>
              <a:gd name="T19" fmla="*/ 2147483647 h 988"/>
              <a:gd name="T20" fmla="*/ 2147483647 w 1448"/>
              <a:gd name="T21" fmla="*/ 2147483647 h 988"/>
              <a:gd name="T22" fmla="*/ 2147483647 w 1448"/>
              <a:gd name="T23" fmla="*/ 2147483647 h 988"/>
              <a:gd name="T24" fmla="*/ 2147483647 w 1448"/>
              <a:gd name="T25" fmla="*/ 2147483647 h 988"/>
              <a:gd name="T26" fmla="*/ 2147483647 w 1448"/>
              <a:gd name="T27" fmla="*/ 2147483647 h 988"/>
              <a:gd name="T28" fmla="*/ 2147483647 w 1448"/>
              <a:gd name="T29" fmla="*/ 2147483647 h 988"/>
              <a:gd name="T30" fmla="*/ 2147483647 w 1448"/>
              <a:gd name="T31" fmla="*/ 2147483647 h 988"/>
              <a:gd name="T32" fmla="*/ 2147483647 w 1448"/>
              <a:gd name="T33" fmla="*/ 2147483647 h 988"/>
              <a:gd name="T34" fmla="*/ 2147483647 w 1448"/>
              <a:gd name="T35" fmla="*/ 2147483647 h 988"/>
              <a:gd name="T36" fmla="*/ 2147483647 w 1448"/>
              <a:gd name="T37" fmla="*/ 2147483647 h 988"/>
              <a:gd name="T38" fmla="*/ 2147483647 w 1448"/>
              <a:gd name="T39" fmla="*/ 2147483647 h 988"/>
              <a:gd name="T40" fmla="*/ 2147483647 w 1448"/>
              <a:gd name="T41" fmla="*/ 2147483647 h 988"/>
              <a:gd name="T42" fmla="*/ 2147483647 w 1448"/>
              <a:gd name="T43" fmla="*/ 2147483647 h 988"/>
              <a:gd name="T44" fmla="*/ 2147483647 w 1448"/>
              <a:gd name="T45" fmla="*/ 2147483647 h 988"/>
              <a:gd name="T46" fmla="*/ 2147483647 w 1448"/>
              <a:gd name="T47" fmla="*/ 2147483647 h 988"/>
              <a:gd name="T48" fmla="*/ 2147483647 w 1448"/>
              <a:gd name="T49" fmla="*/ 2147483647 h 988"/>
              <a:gd name="T50" fmla="*/ 2147483647 w 1448"/>
              <a:gd name="T51" fmla="*/ 2147483647 h 988"/>
              <a:gd name="T52" fmla="*/ 2147483647 w 1448"/>
              <a:gd name="T53" fmla="*/ 2147483647 h 988"/>
              <a:gd name="T54" fmla="*/ 2147483647 w 1448"/>
              <a:gd name="T55" fmla="*/ 2147483647 h 988"/>
              <a:gd name="T56" fmla="*/ 2147483647 w 1448"/>
              <a:gd name="T57" fmla="*/ 2147483647 h 988"/>
              <a:gd name="T58" fmla="*/ 2147483647 w 1448"/>
              <a:gd name="T59" fmla="*/ 2147483647 h 988"/>
              <a:gd name="T60" fmla="*/ 2147483647 w 1448"/>
              <a:gd name="T61" fmla="*/ 2147483647 h 988"/>
              <a:gd name="T62" fmla="*/ 2147483647 w 1448"/>
              <a:gd name="T63" fmla="*/ 2147483647 h 988"/>
              <a:gd name="T64" fmla="*/ 2147483647 w 1448"/>
              <a:gd name="T65" fmla="*/ 2147483647 h 988"/>
              <a:gd name="T66" fmla="*/ 2147483647 w 1448"/>
              <a:gd name="T67" fmla="*/ 2147483647 h 988"/>
              <a:gd name="T68" fmla="*/ 2147483647 w 1448"/>
              <a:gd name="T69" fmla="*/ 2147483647 h 988"/>
              <a:gd name="T70" fmla="*/ 2147483647 w 1448"/>
              <a:gd name="T71" fmla="*/ 2147483647 h 988"/>
              <a:gd name="T72" fmla="*/ 2147483647 w 1448"/>
              <a:gd name="T73" fmla="*/ 2147483647 h 988"/>
              <a:gd name="T74" fmla="*/ 2147483647 w 1448"/>
              <a:gd name="T75" fmla="*/ 2147483647 h 988"/>
              <a:gd name="T76" fmla="*/ 2147483647 w 1448"/>
              <a:gd name="T77" fmla="*/ 2147483647 h 988"/>
              <a:gd name="T78" fmla="*/ 2147483647 w 1448"/>
              <a:gd name="T79" fmla="*/ 2147483647 h 988"/>
              <a:gd name="T80" fmla="*/ 2147483647 w 1448"/>
              <a:gd name="T81" fmla="*/ 2147483647 h 988"/>
              <a:gd name="T82" fmla="*/ 2147483647 w 1448"/>
              <a:gd name="T83" fmla="*/ 2147483647 h 988"/>
              <a:gd name="T84" fmla="*/ 2147483647 w 1448"/>
              <a:gd name="T85" fmla="*/ 2147483647 h 988"/>
              <a:gd name="T86" fmla="*/ 2147483647 w 1448"/>
              <a:gd name="T87" fmla="*/ 2147483647 h 988"/>
              <a:gd name="T88" fmla="*/ 2147483647 w 1448"/>
              <a:gd name="T89" fmla="*/ 2147483647 h 988"/>
              <a:gd name="T90" fmla="*/ 2147483647 w 1448"/>
              <a:gd name="T91" fmla="*/ 2147483647 h 988"/>
              <a:gd name="T92" fmla="*/ 2147483647 w 1448"/>
              <a:gd name="T93" fmla="*/ 2147483647 h 988"/>
              <a:gd name="T94" fmla="*/ 2147483647 w 1448"/>
              <a:gd name="T95" fmla="*/ 2147483647 h 988"/>
              <a:gd name="T96" fmla="*/ 2147483647 w 1448"/>
              <a:gd name="T97" fmla="*/ 2147483647 h 988"/>
              <a:gd name="T98" fmla="*/ 2147483647 w 1448"/>
              <a:gd name="T99" fmla="*/ 2147483647 h 988"/>
              <a:gd name="T100" fmla="*/ 2147483647 w 1448"/>
              <a:gd name="T101" fmla="*/ 2147483647 h 988"/>
              <a:gd name="T102" fmla="*/ 2147483647 w 1448"/>
              <a:gd name="T103" fmla="*/ 2147483647 h 988"/>
              <a:gd name="T104" fmla="*/ 2147483647 w 1448"/>
              <a:gd name="T105" fmla="*/ 2147483647 h 988"/>
              <a:gd name="T106" fmla="*/ 2147483647 w 1448"/>
              <a:gd name="T107" fmla="*/ 2147483647 h 988"/>
              <a:gd name="T108" fmla="*/ 2147483647 w 1448"/>
              <a:gd name="T109" fmla="*/ 2147483647 h 98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48"/>
              <a:gd name="T166" fmla="*/ 0 h 988"/>
              <a:gd name="T167" fmla="*/ 1448 w 1448"/>
              <a:gd name="T168" fmla="*/ 988 h 98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48" h="988">
                <a:moveTo>
                  <a:pt x="206" y="988"/>
                </a:moveTo>
                <a:lnTo>
                  <a:pt x="206" y="976"/>
                </a:lnTo>
                <a:lnTo>
                  <a:pt x="202" y="904"/>
                </a:lnTo>
                <a:lnTo>
                  <a:pt x="197" y="904"/>
                </a:lnTo>
                <a:lnTo>
                  <a:pt x="185" y="892"/>
                </a:lnTo>
                <a:lnTo>
                  <a:pt x="185" y="888"/>
                </a:lnTo>
                <a:lnTo>
                  <a:pt x="185" y="879"/>
                </a:lnTo>
                <a:lnTo>
                  <a:pt x="181" y="875"/>
                </a:lnTo>
                <a:lnTo>
                  <a:pt x="177" y="871"/>
                </a:lnTo>
                <a:lnTo>
                  <a:pt x="177" y="851"/>
                </a:lnTo>
                <a:lnTo>
                  <a:pt x="169" y="839"/>
                </a:lnTo>
                <a:lnTo>
                  <a:pt x="165" y="835"/>
                </a:lnTo>
                <a:lnTo>
                  <a:pt x="161" y="819"/>
                </a:lnTo>
                <a:lnTo>
                  <a:pt x="161" y="779"/>
                </a:lnTo>
                <a:lnTo>
                  <a:pt x="177" y="779"/>
                </a:lnTo>
                <a:lnTo>
                  <a:pt x="193" y="779"/>
                </a:lnTo>
                <a:lnTo>
                  <a:pt x="197" y="775"/>
                </a:lnTo>
                <a:lnTo>
                  <a:pt x="202" y="771"/>
                </a:lnTo>
                <a:lnTo>
                  <a:pt x="202" y="758"/>
                </a:lnTo>
                <a:lnTo>
                  <a:pt x="206" y="746"/>
                </a:lnTo>
                <a:lnTo>
                  <a:pt x="206" y="742"/>
                </a:lnTo>
                <a:lnTo>
                  <a:pt x="210" y="742"/>
                </a:lnTo>
                <a:lnTo>
                  <a:pt x="210" y="730"/>
                </a:lnTo>
                <a:lnTo>
                  <a:pt x="206" y="710"/>
                </a:lnTo>
                <a:lnTo>
                  <a:pt x="197" y="710"/>
                </a:lnTo>
                <a:lnTo>
                  <a:pt x="185" y="710"/>
                </a:lnTo>
                <a:lnTo>
                  <a:pt x="185" y="706"/>
                </a:lnTo>
                <a:lnTo>
                  <a:pt x="185" y="698"/>
                </a:lnTo>
                <a:lnTo>
                  <a:pt x="177" y="698"/>
                </a:lnTo>
                <a:lnTo>
                  <a:pt x="161" y="698"/>
                </a:lnTo>
                <a:lnTo>
                  <a:pt x="161" y="682"/>
                </a:lnTo>
                <a:lnTo>
                  <a:pt x="161" y="662"/>
                </a:lnTo>
                <a:lnTo>
                  <a:pt x="165" y="658"/>
                </a:lnTo>
                <a:lnTo>
                  <a:pt x="165" y="645"/>
                </a:lnTo>
                <a:lnTo>
                  <a:pt x="165" y="637"/>
                </a:lnTo>
                <a:lnTo>
                  <a:pt x="161" y="629"/>
                </a:lnTo>
                <a:lnTo>
                  <a:pt x="153" y="621"/>
                </a:lnTo>
                <a:lnTo>
                  <a:pt x="153" y="609"/>
                </a:lnTo>
                <a:lnTo>
                  <a:pt x="153" y="605"/>
                </a:lnTo>
                <a:lnTo>
                  <a:pt x="149" y="597"/>
                </a:lnTo>
                <a:lnTo>
                  <a:pt x="145" y="593"/>
                </a:lnTo>
                <a:lnTo>
                  <a:pt x="141" y="577"/>
                </a:lnTo>
                <a:lnTo>
                  <a:pt x="141" y="565"/>
                </a:lnTo>
                <a:lnTo>
                  <a:pt x="129" y="553"/>
                </a:lnTo>
                <a:lnTo>
                  <a:pt x="125" y="545"/>
                </a:lnTo>
                <a:lnTo>
                  <a:pt x="105" y="532"/>
                </a:lnTo>
                <a:lnTo>
                  <a:pt x="85" y="512"/>
                </a:lnTo>
                <a:lnTo>
                  <a:pt x="72" y="508"/>
                </a:lnTo>
                <a:lnTo>
                  <a:pt x="64" y="504"/>
                </a:lnTo>
                <a:lnTo>
                  <a:pt x="56" y="500"/>
                </a:lnTo>
                <a:lnTo>
                  <a:pt x="52" y="492"/>
                </a:lnTo>
                <a:lnTo>
                  <a:pt x="36" y="488"/>
                </a:lnTo>
                <a:lnTo>
                  <a:pt x="20" y="476"/>
                </a:lnTo>
                <a:lnTo>
                  <a:pt x="12" y="464"/>
                </a:lnTo>
                <a:lnTo>
                  <a:pt x="0" y="448"/>
                </a:lnTo>
                <a:lnTo>
                  <a:pt x="0" y="432"/>
                </a:lnTo>
                <a:lnTo>
                  <a:pt x="0" y="415"/>
                </a:lnTo>
                <a:lnTo>
                  <a:pt x="4" y="411"/>
                </a:lnTo>
                <a:lnTo>
                  <a:pt x="4" y="403"/>
                </a:lnTo>
                <a:lnTo>
                  <a:pt x="12" y="403"/>
                </a:lnTo>
                <a:lnTo>
                  <a:pt x="20" y="403"/>
                </a:lnTo>
                <a:lnTo>
                  <a:pt x="32" y="411"/>
                </a:lnTo>
                <a:lnTo>
                  <a:pt x="40" y="415"/>
                </a:lnTo>
                <a:lnTo>
                  <a:pt x="44" y="420"/>
                </a:lnTo>
                <a:lnTo>
                  <a:pt x="52" y="428"/>
                </a:lnTo>
                <a:lnTo>
                  <a:pt x="56" y="448"/>
                </a:lnTo>
                <a:lnTo>
                  <a:pt x="56" y="460"/>
                </a:lnTo>
                <a:lnTo>
                  <a:pt x="68" y="460"/>
                </a:lnTo>
                <a:lnTo>
                  <a:pt x="85" y="460"/>
                </a:lnTo>
                <a:lnTo>
                  <a:pt x="93" y="452"/>
                </a:lnTo>
                <a:lnTo>
                  <a:pt x="105" y="448"/>
                </a:lnTo>
                <a:lnTo>
                  <a:pt x="125" y="420"/>
                </a:lnTo>
                <a:lnTo>
                  <a:pt x="145" y="391"/>
                </a:lnTo>
                <a:lnTo>
                  <a:pt x="149" y="387"/>
                </a:lnTo>
                <a:lnTo>
                  <a:pt x="157" y="387"/>
                </a:lnTo>
                <a:lnTo>
                  <a:pt x="161" y="379"/>
                </a:lnTo>
                <a:lnTo>
                  <a:pt x="161" y="375"/>
                </a:lnTo>
                <a:lnTo>
                  <a:pt x="169" y="367"/>
                </a:lnTo>
                <a:lnTo>
                  <a:pt x="185" y="355"/>
                </a:lnTo>
                <a:lnTo>
                  <a:pt x="185" y="351"/>
                </a:lnTo>
                <a:lnTo>
                  <a:pt x="185" y="347"/>
                </a:lnTo>
                <a:lnTo>
                  <a:pt x="197" y="339"/>
                </a:lnTo>
                <a:lnTo>
                  <a:pt x="206" y="331"/>
                </a:lnTo>
                <a:lnTo>
                  <a:pt x="218" y="331"/>
                </a:lnTo>
                <a:lnTo>
                  <a:pt x="234" y="331"/>
                </a:lnTo>
                <a:lnTo>
                  <a:pt x="266" y="347"/>
                </a:lnTo>
                <a:lnTo>
                  <a:pt x="298" y="363"/>
                </a:lnTo>
                <a:lnTo>
                  <a:pt x="302" y="371"/>
                </a:lnTo>
                <a:lnTo>
                  <a:pt x="310" y="379"/>
                </a:lnTo>
                <a:lnTo>
                  <a:pt x="314" y="379"/>
                </a:lnTo>
                <a:lnTo>
                  <a:pt x="323" y="383"/>
                </a:lnTo>
                <a:lnTo>
                  <a:pt x="343" y="391"/>
                </a:lnTo>
                <a:lnTo>
                  <a:pt x="363" y="399"/>
                </a:lnTo>
                <a:lnTo>
                  <a:pt x="399" y="391"/>
                </a:lnTo>
                <a:lnTo>
                  <a:pt x="415" y="387"/>
                </a:lnTo>
                <a:lnTo>
                  <a:pt x="431" y="383"/>
                </a:lnTo>
                <a:lnTo>
                  <a:pt x="464" y="371"/>
                </a:lnTo>
                <a:lnTo>
                  <a:pt x="468" y="367"/>
                </a:lnTo>
                <a:lnTo>
                  <a:pt x="472" y="363"/>
                </a:lnTo>
                <a:lnTo>
                  <a:pt x="480" y="351"/>
                </a:lnTo>
                <a:lnTo>
                  <a:pt x="484" y="347"/>
                </a:lnTo>
                <a:lnTo>
                  <a:pt x="484" y="339"/>
                </a:lnTo>
                <a:lnTo>
                  <a:pt x="484" y="327"/>
                </a:lnTo>
                <a:lnTo>
                  <a:pt x="480" y="323"/>
                </a:lnTo>
                <a:lnTo>
                  <a:pt x="472" y="319"/>
                </a:lnTo>
                <a:lnTo>
                  <a:pt x="472" y="298"/>
                </a:lnTo>
                <a:lnTo>
                  <a:pt x="468" y="282"/>
                </a:lnTo>
                <a:lnTo>
                  <a:pt x="472" y="266"/>
                </a:lnTo>
                <a:lnTo>
                  <a:pt x="472" y="242"/>
                </a:lnTo>
                <a:lnTo>
                  <a:pt x="484" y="218"/>
                </a:lnTo>
                <a:lnTo>
                  <a:pt x="492" y="194"/>
                </a:lnTo>
                <a:lnTo>
                  <a:pt x="508" y="194"/>
                </a:lnTo>
                <a:lnTo>
                  <a:pt x="532" y="194"/>
                </a:lnTo>
                <a:lnTo>
                  <a:pt x="548" y="198"/>
                </a:lnTo>
                <a:lnTo>
                  <a:pt x="573" y="206"/>
                </a:lnTo>
                <a:lnTo>
                  <a:pt x="573" y="222"/>
                </a:lnTo>
                <a:lnTo>
                  <a:pt x="577" y="242"/>
                </a:lnTo>
                <a:lnTo>
                  <a:pt x="573" y="254"/>
                </a:lnTo>
                <a:lnTo>
                  <a:pt x="569" y="270"/>
                </a:lnTo>
                <a:lnTo>
                  <a:pt x="565" y="270"/>
                </a:lnTo>
                <a:lnTo>
                  <a:pt x="557" y="278"/>
                </a:lnTo>
                <a:lnTo>
                  <a:pt x="552" y="286"/>
                </a:lnTo>
                <a:lnTo>
                  <a:pt x="548" y="294"/>
                </a:lnTo>
                <a:lnTo>
                  <a:pt x="548" y="298"/>
                </a:lnTo>
                <a:lnTo>
                  <a:pt x="548" y="303"/>
                </a:lnTo>
                <a:lnTo>
                  <a:pt x="552" y="319"/>
                </a:lnTo>
                <a:lnTo>
                  <a:pt x="557" y="327"/>
                </a:lnTo>
                <a:lnTo>
                  <a:pt x="565" y="331"/>
                </a:lnTo>
                <a:lnTo>
                  <a:pt x="569" y="335"/>
                </a:lnTo>
                <a:lnTo>
                  <a:pt x="573" y="355"/>
                </a:lnTo>
                <a:lnTo>
                  <a:pt x="577" y="379"/>
                </a:lnTo>
                <a:lnTo>
                  <a:pt x="585" y="379"/>
                </a:lnTo>
                <a:lnTo>
                  <a:pt x="597" y="379"/>
                </a:lnTo>
                <a:lnTo>
                  <a:pt x="605" y="371"/>
                </a:lnTo>
                <a:lnTo>
                  <a:pt x="617" y="363"/>
                </a:lnTo>
                <a:lnTo>
                  <a:pt x="617" y="339"/>
                </a:lnTo>
                <a:lnTo>
                  <a:pt x="621" y="319"/>
                </a:lnTo>
                <a:lnTo>
                  <a:pt x="637" y="319"/>
                </a:lnTo>
                <a:lnTo>
                  <a:pt x="649" y="323"/>
                </a:lnTo>
                <a:lnTo>
                  <a:pt x="657" y="331"/>
                </a:lnTo>
                <a:lnTo>
                  <a:pt x="669" y="339"/>
                </a:lnTo>
                <a:lnTo>
                  <a:pt x="686" y="343"/>
                </a:lnTo>
                <a:lnTo>
                  <a:pt x="710" y="343"/>
                </a:lnTo>
                <a:lnTo>
                  <a:pt x="718" y="335"/>
                </a:lnTo>
                <a:lnTo>
                  <a:pt x="726" y="331"/>
                </a:lnTo>
                <a:lnTo>
                  <a:pt x="734" y="327"/>
                </a:lnTo>
                <a:lnTo>
                  <a:pt x="738" y="323"/>
                </a:lnTo>
                <a:lnTo>
                  <a:pt x="738" y="307"/>
                </a:lnTo>
                <a:lnTo>
                  <a:pt x="738" y="294"/>
                </a:lnTo>
                <a:lnTo>
                  <a:pt x="750" y="282"/>
                </a:lnTo>
                <a:lnTo>
                  <a:pt x="762" y="270"/>
                </a:lnTo>
                <a:lnTo>
                  <a:pt x="774" y="266"/>
                </a:lnTo>
                <a:lnTo>
                  <a:pt x="790" y="258"/>
                </a:lnTo>
                <a:lnTo>
                  <a:pt x="815" y="258"/>
                </a:lnTo>
                <a:lnTo>
                  <a:pt x="839" y="254"/>
                </a:lnTo>
                <a:lnTo>
                  <a:pt x="851" y="246"/>
                </a:lnTo>
                <a:lnTo>
                  <a:pt x="859" y="234"/>
                </a:lnTo>
                <a:lnTo>
                  <a:pt x="871" y="234"/>
                </a:lnTo>
                <a:lnTo>
                  <a:pt x="895" y="218"/>
                </a:lnTo>
                <a:lnTo>
                  <a:pt x="903" y="214"/>
                </a:lnTo>
                <a:lnTo>
                  <a:pt x="916" y="206"/>
                </a:lnTo>
                <a:lnTo>
                  <a:pt x="944" y="194"/>
                </a:lnTo>
                <a:lnTo>
                  <a:pt x="980" y="181"/>
                </a:lnTo>
                <a:lnTo>
                  <a:pt x="992" y="169"/>
                </a:lnTo>
                <a:lnTo>
                  <a:pt x="1000" y="157"/>
                </a:lnTo>
                <a:lnTo>
                  <a:pt x="1004" y="145"/>
                </a:lnTo>
                <a:lnTo>
                  <a:pt x="1008" y="137"/>
                </a:lnTo>
                <a:lnTo>
                  <a:pt x="1016" y="133"/>
                </a:lnTo>
                <a:lnTo>
                  <a:pt x="1020" y="133"/>
                </a:lnTo>
                <a:lnTo>
                  <a:pt x="1037" y="129"/>
                </a:lnTo>
                <a:lnTo>
                  <a:pt x="1057" y="129"/>
                </a:lnTo>
                <a:lnTo>
                  <a:pt x="1065" y="125"/>
                </a:lnTo>
                <a:lnTo>
                  <a:pt x="1069" y="121"/>
                </a:lnTo>
                <a:lnTo>
                  <a:pt x="1069" y="109"/>
                </a:lnTo>
                <a:lnTo>
                  <a:pt x="1069" y="97"/>
                </a:lnTo>
                <a:lnTo>
                  <a:pt x="1065" y="89"/>
                </a:lnTo>
                <a:lnTo>
                  <a:pt x="1057" y="81"/>
                </a:lnTo>
                <a:lnTo>
                  <a:pt x="1053" y="81"/>
                </a:lnTo>
                <a:lnTo>
                  <a:pt x="1049" y="77"/>
                </a:lnTo>
                <a:lnTo>
                  <a:pt x="1045" y="77"/>
                </a:lnTo>
                <a:lnTo>
                  <a:pt x="1033" y="64"/>
                </a:lnTo>
                <a:lnTo>
                  <a:pt x="1029" y="52"/>
                </a:lnTo>
                <a:lnTo>
                  <a:pt x="1020" y="44"/>
                </a:lnTo>
                <a:lnTo>
                  <a:pt x="1000" y="36"/>
                </a:lnTo>
                <a:lnTo>
                  <a:pt x="984" y="28"/>
                </a:lnTo>
                <a:lnTo>
                  <a:pt x="980" y="28"/>
                </a:lnTo>
                <a:lnTo>
                  <a:pt x="980" y="12"/>
                </a:lnTo>
                <a:lnTo>
                  <a:pt x="984" y="0"/>
                </a:lnTo>
                <a:lnTo>
                  <a:pt x="1008" y="0"/>
                </a:lnTo>
                <a:lnTo>
                  <a:pt x="1037" y="0"/>
                </a:lnTo>
                <a:lnTo>
                  <a:pt x="1065" y="16"/>
                </a:lnTo>
                <a:lnTo>
                  <a:pt x="1093" y="40"/>
                </a:lnTo>
                <a:lnTo>
                  <a:pt x="1113" y="40"/>
                </a:lnTo>
                <a:lnTo>
                  <a:pt x="1133" y="44"/>
                </a:lnTo>
                <a:lnTo>
                  <a:pt x="1170" y="28"/>
                </a:lnTo>
                <a:lnTo>
                  <a:pt x="1194" y="24"/>
                </a:lnTo>
                <a:lnTo>
                  <a:pt x="1202" y="24"/>
                </a:lnTo>
                <a:lnTo>
                  <a:pt x="1210" y="24"/>
                </a:lnTo>
                <a:lnTo>
                  <a:pt x="1222" y="28"/>
                </a:lnTo>
                <a:lnTo>
                  <a:pt x="1226" y="28"/>
                </a:lnTo>
                <a:lnTo>
                  <a:pt x="1230" y="40"/>
                </a:lnTo>
                <a:lnTo>
                  <a:pt x="1238" y="48"/>
                </a:lnTo>
                <a:lnTo>
                  <a:pt x="1242" y="60"/>
                </a:lnTo>
                <a:lnTo>
                  <a:pt x="1250" y="64"/>
                </a:lnTo>
                <a:lnTo>
                  <a:pt x="1254" y="81"/>
                </a:lnTo>
                <a:lnTo>
                  <a:pt x="1258" y="89"/>
                </a:lnTo>
                <a:lnTo>
                  <a:pt x="1267" y="105"/>
                </a:lnTo>
                <a:lnTo>
                  <a:pt x="1283" y="125"/>
                </a:lnTo>
                <a:lnTo>
                  <a:pt x="1291" y="129"/>
                </a:lnTo>
                <a:lnTo>
                  <a:pt x="1303" y="133"/>
                </a:lnTo>
                <a:lnTo>
                  <a:pt x="1303" y="137"/>
                </a:lnTo>
                <a:lnTo>
                  <a:pt x="1303" y="145"/>
                </a:lnTo>
                <a:lnTo>
                  <a:pt x="1311" y="149"/>
                </a:lnTo>
                <a:lnTo>
                  <a:pt x="1335" y="157"/>
                </a:lnTo>
                <a:lnTo>
                  <a:pt x="1339" y="161"/>
                </a:lnTo>
                <a:lnTo>
                  <a:pt x="1339" y="169"/>
                </a:lnTo>
                <a:lnTo>
                  <a:pt x="1355" y="173"/>
                </a:lnTo>
                <a:lnTo>
                  <a:pt x="1367" y="181"/>
                </a:lnTo>
                <a:lnTo>
                  <a:pt x="1371" y="186"/>
                </a:lnTo>
                <a:lnTo>
                  <a:pt x="1371" y="194"/>
                </a:lnTo>
                <a:lnTo>
                  <a:pt x="1371" y="218"/>
                </a:lnTo>
                <a:lnTo>
                  <a:pt x="1367" y="234"/>
                </a:lnTo>
                <a:lnTo>
                  <a:pt x="1363" y="242"/>
                </a:lnTo>
                <a:lnTo>
                  <a:pt x="1363" y="246"/>
                </a:lnTo>
                <a:lnTo>
                  <a:pt x="1363" y="254"/>
                </a:lnTo>
                <a:lnTo>
                  <a:pt x="1363" y="266"/>
                </a:lnTo>
                <a:lnTo>
                  <a:pt x="1363" y="270"/>
                </a:lnTo>
                <a:lnTo>
                  <a:pt x="1367" y="270"/>
                </a:lnTo>
                <a:lnTo>
                  <a:pt x="1388" y="270"/>
                </a:lnTo>
                <a:lnTo>
                  <a:pt x="1408" y="270"/>
                </a:lnTo>
                <a:lnTo>
                  <a:pt x="1408" y="282"/>
                </a:lnTo>
                <a:lnTo>
                  <a:pt x="1416" y="290"/>
                </a:lnTo>
                <a:lnTo>
                  <a:pt x="1420" y="331"/>
                </a:lnTo>
                <a:lnTo>
                  <a:pt x="1424" y="379"/>
                </a:lnTo>
                <a:lnTo>
                  <a:pt x="1428" y="399"/>
                </a:lnTo>
                <a:lnTo>
                  <a:pt x="1436" y="411"/>
                </a:lnTo>
                <a:lnTo>
                  <a:pt x="1436" y="436"/>
                </a:lnTo>
                <a:lnTo>
                  <a:pt x="1432" y="464"/>
                </a:lnTo>
                <a:lnTo>
                  <a:pt x="1428" y="476"/>
                </a:lnTo>
                <a:lnTo>
                  <a:pt x="1424" y="488"/>
                </a:lnTo>
                <a:lnTo>
                  <a:pt x="1424" y="500"/>
                </a:lnTo>
                <a:lnTo>
                  <a:pt x="1424" y="516"/>
                </a:lnTo>
                <a:lnTo>
                  <a:pt x="1424" y="524"/>
                </a:lnTo>
                <a:lnTo>
                  <a:pt x="1428" y="532"/>
                </a:lnTo>
                <a:lnTo>
                  <a:pt x="1432" y="557"/>
                </a:lnTo>
                <a:lnTo>
                  <a:pt x="1436" y="581"/>
                </a:lnTo>
                <a:lnTo>
                  <a:pt x="1436" y="585"/>
                </a:lnTo>
                <a:lnTo>
                  <a:pt x="1444" y="585"/>
                </a:lnTo>
                <a:lnTo>
                  <a:pt x="1444" y="601"/>
                </a:lnTo>
                <a:lnTo>
                  <a:pt x="1448" y="617"/>
                </a:lnTo>
                <a:lnTo>
                  <a:pt x="1444" y="641"/>
                </a:lnTo>
                <a:lnTo>
                  <a:pt x="1444" y="666"/>
                </a:lnTo>
                <a:lnTo>
                  <a:pt x="1424" y="674"/>
                </a:lnTo>
                <a:lnTo>
                  <a:pt x="1420" y="682"/>
                </a:lnTo>
                <a:lnTo>
                  <a:pt x="1416" y="686"/>
                </a:lnTo>
                <a:lnTo>
                  <a:pt x="1408" y="698"/>
                </a:lnTo>
                <a:lnTo>
                  <a:pt x="1400" y="702"/>
                </a:lnTo>
                <a:lnTo>
                  <a:pt x="1392" y="710"/>
                </a:lnTo>
                <a:lnTo>
                  <a:pt x="1388" y="710"/>
                </a:lnTo>
                <a:lnTo>
                  <a:pt x="1384" y="718"/>
                </a:lnTo>
                <a:lnTo>
                  <a:pt x="1371" y="722"/>
                </a:lnTo>
                <a:lnTo>
                  <a:pt x="1363" y="730"/>
                </a:lnTo>
                <a:lnTo>
                  <a:pt x="1363" y="734"/>
                </a:lnTo>
                <a:lnTo>
                  <a:pt x="1363" y="742"/>
                </a:lnTo>
                <a:lnTo>
                  <a:pt x="1355" y="746"/>
                </a:lnTo>
                <a:lnTo>
                  <a:pt x="1343" y="750"/>
                </a:lnTo>
                <a:lnTo>
                  <a:pt x="1339" y="758"/>
                </a:lnTo>
                <a:lnTo>
                  <a:pt x="1335" y="771"/>
                </a:lnTo>
                <a:lnTo>
                  <a:pt x="1319" y="775"/>
                </a:lnTo>
                <a:lnTo>
                  <a:pt x="1303" y="783"/>
                </a:lnTo>
                <a:lnTo>
                  <a:pt x="1283" y="795"/>
                </a:lnTo>
                <a:lnTo>
                  <a:pt x="1262" y="815"/>
                </a:lnTo>
                <a:lnTo>
                  <a:pt x="1258" y="823"/>
                </a:lnTo>
                <a:lnTo>
                  <a:pt x="1254" y="831"/>
                </a:lnTo>
                <a:lnTo>
                  <a:pt x="1214" y="827"/>
                </a:lnTo>
                <a:lnTo>
                  <a:pt x="1178" y="819"/>
                </a:lnTo>
                <a:lnTo>
                  <a:pt x="1150" y="795"/>
                </a:lnTo>
                <a:lnTo>
                  <a:pt x="1141" y="787"/>
                </a:lnTo>
                <a:lnTo>
                  <a:pt x="1129" y="787"/>
                </a:lnTo>
                <a:lnTo>
                  <a:pt x="1117" y="783"/>
                </a:lnTo>
                <a:lnTo>
                  <a:pt x="1109" y="775"/>
                </a:lnTo>
                <a:lnTo>
                  <a:pt x="1097" y="766"/>
                </a:lnTo>
                <a:lnTo>
                  <a:pt x="1085" y="758"/>
                </a:lnTo>
                <a:lnTo>
                  <a:pt x="1077" y="754"/>
                </a:lnTo>
                <a:lnTo>
                  <a:pt x="1037" y="754"/>
                </a:lnTo>
                <a:lnTo>
                  <a:pt x="1000" y="754"/>
                </a:lnTo>
                <a:lnTo>
                  <a:pt x="984" y="758"/>
                </a:lnTo>
                <a:lnTo>
                  <a:pt x="956" y="779"/>
                </a:lnTo>
                <a:lnTo>
                  <a:pt x="932" y="787"/>
                </a:lnTo>
                <a:lnTo>
                  <a:pt x="903" y="795"/>
                </a:lnTo>
                <a:lnTo>
                  <a:pt x="871" y="807"/>
                </a:lnTo>
                <a:lnTo>
                  <a:pt x="855" y="823"/>
                </a:lnTo>
                <a:lnTo>
                  <a:pt x="799" y="839"/>
                </a:lnTo>
                <a:lnTo>
                  <a:pt x="746" y="851"/>
                </a:lnTo>
                <a:lnTo>
                  <a:pt x="734" y="851"/>
                </a:lnTo>
                <a:lnTo>
                  <a:pt x="718" y="851"/>
                </a:lnTo>
                <a:lnTo>
                  <a:pt x="714" y="847"/>
                </a:lnTo>
                <a:lnTo>
                  <a:pt x="690" y="843"/>
                </a:lnTo>
                <a:lnTo>
                  <a:pt x="686" y="839"/>
                </a:lnTo>
                <a:lnTo>
                  <a:pt x="621" y="815"/>
                </a:lnTo>
                <a:lnTo>
                  <a:pt x="593" y="803"/>
                </a:lnTo>
                <a:lnTo>
                  <a:pt x="581" y="795"/>
                </a:lnTo>
                <a:lnTo>
                  <a:pt x="577" y="787"/>
                </a:lnTo>
                <a:lnTo>
                  <a:pt x="544" y="787"/>
                </a:lnTo>
                <a:lnTo>
                  <a:pt x="508" y="787"/>
                </a:lnTo>
                <a:lnTo>
                  <a:pt x="492" y="779"/>
                </a:lnTo>
                <a:lnTo>
                  <a:pt x="456" y="766"/>
                </a:lnTo>
                <a:lnTo>
                  <a:pt x="440" y="766"/>
                </a:lnTo>
                <a:lnTo>
                  <a:pt x="423" y="766"/>
                </a:lnTo>
                <a:lnTo>
                  <a:pt x="391" y="775"/>
                </a:lnTo>
                <a:lnTo>
                  <a:pt x="355" y="779"/>
                </a:lnTo>
                <a:lnTo>
                  <a:pt x="347" y="783"/>
                </a:lnTo>
                <a:lnTo>
                  <a:pt x="343" y="791"/>
                </a:lnTo>
                <a:lnTo>
                  <a:pt x="339" y="795"/>
                </a:lnTo>
                <a:lnTo>
                  <a:pt x="339" y="803"/>
                </a:lnTo>
                <a:lnTo>
                  <a:pt x="335" y="831"/>
                </a:lnTo>
                <a:lnTo>
                  <a:pt x="335" y="863"/>
                </a:lnTo>
                <a:lnTo>
                  <a:pt x="327" y="867"/>
                </a:lnTo>
                <a:lnTo>
                  <a:pt x="318" y="871"/>
                </a:lnTo>
                <a:lnTo>
                  <a:pt x="318" y="892"/>
                </a:lnTo>
                <a:lnTo>
                  <a:pt x="314" y="916"/>
                </a:lnTo>
                <a:lnTo>
                  <a:pt x="302" y="936"/>
                </a:lnTo>
                <a:lnTo>
                  <a:pt x="294" y="952"/>
                </a:lnTo>
                <a:lnTo>
                  <a:pt x="286" y="960"/>
                </a:lnTo>
                <a:lnTo>
                  <a:pt x="270" y="964"/>
                </a:lnTo>
                <a:lnTo>
                  <a:pt x="258" y="972"/>
                </a:lnTo>
                <a:lnTo>
                  <a:pt x="242" y="976"/>
                </a:lnTo>
                <a:lnTo>
                  <a:pt x="234" y="980"/>
                </a:lnTo>
                <a:lnTo>
                  <a:pt x="222" y="988"/>
                </a:lnTo>
                <a:lnTo>
                  <a:pt x="214" y="988"/>
                </a:lnTo>
                <a:lnTo>
                  <a:pt x="206" y="988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47"/>
          <p:cNvSpPr>
            <a:spLocks/>
          </p:cNvSpPr>
          <p:nvPr/>
        </p:nvSpPr>
        <p:spPr bwMode="auto">
          <a:xfrm>
            <a:off x="6952257" y="2613177"/>
            <a:ext cx="1116982" cy="810443"/>
          </a:xfrm>
          <a:custGeom>
            <a:avLst/>
            <a:gdLst>
              <a:gd name="T0" fmla="*/ 2147483647 w 1203"/>
              <a:gd name="T1" fmla="*/ 2147483647 h 1032"/>
              <a:gd name="T2" fmla="*/ 2147483647 w 1203"/>
              <a:gd name="T3" fmla="*/ 2147483647 h 1032"/>
              <a:gd name="T4" fmla="*/ 2147483647 w 1203"/>
              <a:gd name="T5" fmla="*/ 2147483647 h 1032"/>
              <a:gd name="T6" fmla="*/ 2147483647 w 1203"/>
              <a:gd name="T7" fmla="*/ 2147483647 h 1032"/>
              <a:gd name="T8" fmla="*/ 2147483647 w 1203"/>
              <a:gd name="T9" fmla="*/ 2147483647 h 1032"/>
              <a:gd name="T10" fmla="*/ 2147483647 w 1203"/>
              <a:gd name="T11" fmla="*/ 2147483647 h 1032"/>
              <a:gd name="T12" fmla="*/ 2147483647 w 1203"/>
              <a:gd name="T13" fmla="*/ 2147483647 h 1032"/>
              <a:gd name="T14" fmla="*/ 2147483647 w 1203"/>
              <a:gd name="T15" fmla="*/ 2147483647 h 1032"/>
              <a:gd name="T16" fmla="*/ 2147483647 w 1203"/>
              <a:gd name="T17" fmla="*/ 2147483647 h 1032"/>
              <a:gd name="T18" fmla="*/ 2147483647 w 1203"/>
              <a:gd name="T19" fmla="*/ 2147483647 h 1032"/>
              <a:gd name="T20" fmla="*/ 2147483647 w 1203"/>
              <a:gd name="T21" fmla="*/ 2147483647 h 1032"/>
              <a:gd name="T22" fmla="*/ 2147483647 w 1203"/>
              <a:gd name="T23" fmla="*/ 2147483647 h 1032"/>
              <a:gd name="T24" fmla="*/ 2147483647 w 1203"/>
              <a:gd name="T25" fmla="*/ 2147483647 h 1032"/>
              <a:gd name="T26" fmla="*/ 2147483647 w 1203"/>
              <a:gd name="T27" fmla="*/ 2147483647 h 1032"/>
              <a:gd name="T28" fmla="*/ 2147483647 w 1203"/>
              <a:gd name="T29" fmla="*/ 2147483647 h 1032"/>
              <a:gd name="T30" fmla="*/ 2147483647 w 1203"/>
              <a:gd name="T31" fmla="*/ 2147483647 h 1032"/>
              <a:gd name="T32" fmla="*/ 2147483647 w 1203"/>
              <a:gd name="T33" fmla="*/ 2147483647 h 1032"/>
              <a:gd name="T34" fmla="*/ 2147483647 w 1203"/>
              <a:gd name="T35" fmla="*/ 2147483647 h 1032"/>
              <a:gd name="T36" fmla="*/ 2147483647 w 1203"/>
              <a:gd name="T37" fmla="*/ 2147483647 h 1032"/>
              <a:gd name="T38" fmla="*/ 2147483647 w 1203"/>
              <a:gd name="T39" fmla="*/ 2147483647 h 1032"/>
              <a:gd name="T40" fmla="*/ 2147483647 w 1203"/>
              <a:gd name="T41" fmla="*/ 2147483647 h 1032"/>
              <a:gd name="T42" fmla="*/ 2147483647 w 1203"/>
              <a:gd name="T43" fmla="*/ 2147483647 h 1032"/>
              <a:gd name="T44" fmla="*/ 2147483647 w 1203"/>
              <a:gd name="T45" fmla="*/ 2147483647 h 1032"/>
              <a:gd name="T46" fmla="*/ 2147483647 w 1203"/>
              <a:gd name="T47" fmla="*/ 2147483647 h 1032"/>
              <a:gd name="T48" fmla="*/ 2147483647 w 1203"/>
              <a:gd name="T49" fmla="*/ 2147483647 h 1032"/>
              <a:gd name="T50" fmla="*/ 2147483647 w 1203"/>
              <a:gd name="T51" fmla="*/ 2147483647 h 1032"/>
              <a:gd name="T52" fmla="*/ 2147483647 w 1203"/>
              <a:gd name="T53" fmla="*/ 2147483647 h 1032"/>
              <a:gd name="T54" fmla="*/ 2147483647 w 1203"/>
              <a:gd name="T55" fmla="*/ 2147483647 h 1032"/>
              <a:gd name="T56" fmla="*/ 2147483647 w 1203"/>
              <a:gd name="T57" fmla="*/ 2147483647 h 1032"/>
              <a:gd name="T58" fmla="*/ 2147483647 w 1203"/>
              <a:gd name="T59" fmla="*/ 2147483647 h 1032"/>
              <a:gd name="T60" fmla="*/ 2147483647 w 1203"/>
              <a:gd name="T61" fmla="*/ 2147483647 h 1032"/>
              <a:gd name="T62" fmla="*/ 2147483647 w 1203"/>
              <a:gd name="T63" fmla="*/ 2147483647 h 1032"/>
              <a:gd name="T64" fmla="*/ 2147483647 w 1203"/>
              <a:gd name="T65" fmla="*/ 2147483647 h 1032"/>
              <a:gd name="T66" fmla="*/ 2147483647 w 1203"/>
              <a:gd name="T67" fmla="*/ 2147483647 h 1032"/>
              <a:gd name="T68" fmla="*/ 2147483647 w 1203"/>
              <a:gd name="T69" fmla="*/ 2147483647 h 1032"/>
              <a:gd name="T70" fmla="*/ 2147483647 w 1203"/>
              <a:gd name="T71" fmla="*/ 2147483647 h 1032"/>
              <a:gd name="T72" fmla="*/ 2147483647 w 1203"/>
              <a:gd name="T73" fmla="*/ 0 h 1032"/>
              <a:gd name="T74" fmla="*/ 2147483647 w 1203"/>
              <a:gd name="T75" fmla="*/ 2147483647 h 1032"/>
              <a:gd name="T76" fmla="*/ 2147483647 w 1203"/>
              <a:gd name="T77" fmla="*/ 2147483647 h 1032"/>
              <a:gd name="T78" fmla="*/ 2147483647 w 1203"/>
              <a:gd name="T79" fmla="*/ 2147483647 h 1032"/>
              <a:gd name="T80" fmla="*/ 2147483647 w 1203"/>
              <a:gd name="T81" fmla="*/ 2147483647 h 1032"/>
              <a:gd name="T82" fmla="*/ 2147483647 w 1203"/>
              <a:gd name="T83" fmla="*/ 2147483647 h 1032"/>
              <a:gd name="T84" fmla="*/ 2147483647 w 1203"/>
              <a:gd name="T85" fmla="*/ 2147483647 h 1032"/>
              <a:gd name="T86" fmla="*/ 2147483647 w 1203"/>
              <a:gd name="T87" fmla="*/ 2147483647 h 1032"/>
              <a:gd name="T88" fmla="*/ 2147483647 w 1203"/>
              <a:gd name="T89" fmla="*/ 2147483647 h 1032"/>
              <a:gd name="T90" fmla="*/ 2147483647 w 1203"/>
              <a:gd name="T91" fmla="*/ 2147483647 h 1032"/>
              <a:gd name="T92" fmla="*/ 2147483647 w 1203"/>
              <a:gd name="T93" fmla="*/ 2147483647 h 1032"/>
              <a:gd name="T94" fmla="*/ 2147483647 w 1203"/>
              <a:gd name="T95" fmla="*/ 2147483647 h 1032"/>
              <a:gd name="T96" fmla="*/ 2147483647 w 1203"/>
              <a:gd name="T97" fmla="*/ 2147483647 h 1032"/>
              <a:gd name="T98" fmla="*/ 2147483647 w 1203"/>
              <a:gd name="T99" fmla="*/ 2147483647 h 1032"/>
              <a:gd name="T100" fmla="*/ 2147483647 w 1203"/>
              <a:gd name="T101" fmla="*/ 2147483647 h 1032"/>
              <a:gd name="T102" fmla="*/ 2147483647 w 1203"/>
              <a:gd name="T103" fmla="*/ 2147483647 h 1032"/>
              <a:gd name="T104" fmla="*/ 2147483647 w 1203"/>
              <a:gd name="T105" fmla="*/ 2147483647 h 1032"/>
              <a:gd name="T106" fmla="*/ 2147483647 w 1203"/>
              <a:gd name="T107" fmla="*/ 2147483647 h 1032"/>
              <a:gd name="T108" fmla="*/ 2147483647 w 1203"/>
              <a:gd name="T109" fmla="*/ 2147483647 h 1032"/>
              <a:gd name="T110" fmla="*/ 2147483647 w 1203"/>
              <a:gd name="T111" fmla="*/ 2147483647 h 1032"/>
              <a:gd name="T112" fmla="*/ 2147483647 w 1203"/>
              <a:gd name="T113" fmla="*/ 2147483647 h 1032"/>
              <a:gd name="T114" fmla="*/ 2147483647 w 1203"/>
              <a:gd name="T115" fmla="*/ 2147483647 h 1032"/>
              <a:gd name="T116" fmla="*/ 2147483647 w 1203"/>
              <a:gd name="T117" fmla="*/ 2147483647 h 1032"/>
              <a:gd name="T118" fmla="*/ 2147483647 w 1203"/>
              <a:gd name="T119" fmla="*/ 2147483647 h 1032"/>
              <a:gd name="T120" fmla="*/ 2147483647 w 1203"/>
              <a:gd name="T121" fmla="*/ 2147483647 h 1032"/>
              <a:gd name="T122" fmla="*/ 2147483647 w 1203"/>
              <a:gd name="T123" fmla="*/ 2147483647 h 1032"/>
              <a:gd name="T124" fmla="*/ 2147483647 w 1203"/>
              <a:gd name="T125" fmla="*/ 2147483647 h 10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03"/>
              <a:gd name="T190" fmla="*/ 0 h 1032"/>
              <a:gd name="T191" fmla="*/ 1203 w 1203"/>
              <a:gd name="T192" fmla="*/ 1032 h 10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03" h="1032">
                <a:moveTo>
                  <a:pt x="783" y="1032"/>
                </a:moveTo>
                <a:lnTo>
                  <a:pt x="767" y="1028"/>
                </a:lnTo>
                <a:lnTo>
                  <a:pt x="759" y="1020"/>
                </a:lnTo>
                <a:lnTo>
                  <a:pt x="735" y="1008"/>
                </a:lnTo>
                <a:lnTo>
                  <a:pt x="731" y="1004"/>
                </a:lnTo>
                <a:lnTo>
                  <a:pt x="731" y="996"/>
                </a:lnTo>
                <a:lnTo>
                  <a:pt x="731" y="988"/>
                </a:lnTo>
                <a:lnTo>
                  <a:pt x="739" y="984"/>
                </a:lnTo>
                <a:lnTo>
                  <a:pt x="751" y="972"/>
                </a:lnTo>
                <a:lnTo>
                  <a:pt x="755" y="972"/>
                </a:lnTo>
                <a:lnTo>
                  <a:pt x="759" y="968"/>
                </a:lnTo>
                <a:lnTo>
                  <a:pt x="763" y="956"/>
                </a:lnTo>
                <a:lnTo>
                  <a:pt x="767" y="932"/>
                </a:lnTo>
                <a:lnTo>
                  <a:pt x="775" y="932"/>
                </a:lnTo>
                <a:lnTo>
                  <a:pt x="779" y="915"/>
                </a:lnTo>
                <a:lnTo>
                  <a:pt x="783" y="903"/>
                </a:lnTo>
                <a:lnTo>
                  <a:pt x="783" y="895"/>
                </a:lnTo>
                <a:lnTo>
                  <a:pt x="783" y="887"/>
                </a:lnTo>
                <a:lnTo>
                  <a:pt x="775" y="871"/>
                </a:lnTo>
                <a:lnTo>
                  <a:pt x="767" y="867"/>
                </a:lnTo>
                <a:lnTo>
                  <a:pt x="759" y="867"/>
                </a:lnTo>
                <a:lnTo>
                  <a:pt x="755" y="867"/>
                </a:lnTo>
                <a:lnTo>
                  <a:pt x="751" y="871"/>
                </a:lnTo>
                <a:lnTo>
                  <a:pt x="747" y="875"/>
                </a:lnTo>
                <a:lnTo>
                  <a:pt x="731" y="875"/>
                </a:lnTo>
                <a:lnTo>
                  <a:pt x="718" y="871"/>
                </a:lnTo>
                <a:lnTo>
                  <a:pt x="718" y="859"/>
                </a:lnTo>
                <a:lnTo>
                  <a:pt x="714" y="847"/>
                </a:lnTo>
                <a:lnTo>
                  <a:pt x="706" y="843"/>
                </a:lnTo>
                <a:lnTo>
                  <a:pt x="698" y="839"/>
                </a:lnTo>
                <a:lnTo>
                  <a:pt x="682" y="839"/>
                </a:lnTo>
                <a:lnTo>
                  <a:pt x="670" y="839"/>
                </a:lnTo>
                <a:lnTo>
                  <a:pt x="666" y="839"/>
                </a:lnTo>
                <a:lnTo>
                  <a:pt x="662" y="843"/>
                </a:lnTo>
                <a:lnTo>
                  <a:pt x="654" y="855"/>
                </a:lnTo>
                <a:lnTo>
                  <a:pt x="646" y="867"/>
                </a:lnTo>
                <a:lnTo>
                  <a:pt x="622" y="867"/>
                </a:lnTo>
                <a:lnTo>
                  <a:pt x="589" y="859"/>
                </a:lnTo>
                <a:lnTo>
                  <a:pt x="585" y="859"/>
                </a:lnTo>
                <a:lnTo>
                  <a:pt x="581" y="859"/>
                </a:lnTo>
                <a:lnTo>
                  <a:pt x="549" y="855"/>
                </a:lnTo>
                <a:lnTo>
                  <a:pt x="513" y="847"/>
                </a:lnTo>
                <a:lnTo>
                  <a:pt x="501" y="839"/>
                </a:lnTo>
                <a:lnTo>
                  <a:pt x="488" y="831"/>
                </a:lnTo>
                <a:lnTo>
                  <a:pt x="476" y="835"/>
                </a:lnTo>
                <a:lnTo>
                  <a:pt x="456" y="835"/>
                </a:lnTo>
                <a:lnTo>
                  <a:pt x="428" y="855"/>
                </a:lnTo>
                <a:lnTo>
                  <a:pt x="408" y="859"/>
                </a:lnTo>
                <a:lnTo>
                  <a:pt x="392" y="859"/>
                </a:lnTo>
                <a:lnTo>
                  <a:pt x="371" y="859"/>
                </a:lnTo>
                <a:lnTo>
                  <a:pt x="359" y="855"/>
                </a:lnTo>
                <a:lnTo>
                  <a:pt x="351" y="839"/>
                </a:lnTo>
                <a:lnTo>
                  <a:pt x="339" y="819"/>
                </a:lnTo>
                <a:lnTo>
                  <a:pt x="327" y="794"/>
                </a:lnTo>
                <a:lnTo>
                  <a:pt x="311" y="794"/>
                </a:lnTo>
                <a:lnTo>
                  <a:pt x="299" y="794"/>
                </a:lnTo>
                <a:lnTo>
                  <a:pt x="263" y="798"/>
                </a:lnTo>
                <a:lnTo>
                  <a:pt x="234" y="802"/>
                </a:lnTo>
                <a:lnTo>
                  <a:pt x="222" y="811"/>
                </a:lnTo>
                <a:lnTo>
                  <a:pt x="214" y="827"/>
                </a:lnTo>
                <a:lnTo>
                  <a:pt x="198" y="827"/>
                </a:lnTo>
                <a:lnTo>
                  <a:pt x="182" y="827"/>
                </a:lnTo>
                <a:lnTo>
                  <a:pt x="170" y="819"/>
                </a:lnTo>
                <a:lnTo>
                  <a:pt x="150" y="811"/>
                </a:lnTo>
                <a:lnTo>
                  <a:pt x="117" y="811"/>
                </a:lnTo>
                <a:lnTo>
                  <a:pt x="85" y="811"/>
                </a:lnTo>
                <a:lnTo>
                  <a:pt x="65" y="819"/>
                </a:lnTo>
                <a:lnTo>
                  <a:pt x="45" y="827"/>
                </a:lnTo>
                <a:lnTo>
                  <a:pt x="37" y="827"/>
                </a:lnTo>
                <a:lnTo>
                  <a:pt x="21" y="827"/>
                </a:lnTo>
                <a:lnTo>
                  <a:pt x="21" y="811"/>
                </a:lnTo>
                <a:lnTo>
                  <a:pt x="4" y="798"/>
                </a:lnTo>
                <a:lnTo>
                  <a:pt x="0" y="782"/>
                </a:lnTo>
                <a:lnTo>
                  <a:pt x="0" y="758"/>
                </a:lnTo>
                <a:lnTo>
                  <a:pt x="4" y="758"/>
                </a:lnTo>
                <a:lnTo>
                  <a:pt x="4" y="746"/>
                </a:lnTo>
                <a:lnTo>
                  <a:pt x="4" y="738"/>
                </a:lnTo>
                <a:lnTo>
                  <a:pt x="8" y="726"/>
                </a:lnTo>
                <a:lnTo>
                  <a:pt x="8" y="710"/>
                </a:lnTo>
                <a:lnTo>
                  <a:pt x="21" y="706"/>
                </a:lnTo>
                <a:lnTo>
                  <a:pt x="29" y="702"/>
                </a:lnTo>
                <a:lnTo>
                  <a:pt x="69" y="702"/>
                </a:lnTo>
                <a:lnTo>
                  <a:pt x="113" y="702"/>
                </a:lnTo>
                <a:lnTo>
                  <a:pt x="121" y="698"/>
                </a:lnTo>
                <a:lnTo>
                  <a:pt x="133" y="698"/>
                </a:lnTo>
                <a:lnTo>
                  <a:pt x="142" y="694"/>
                </a:lnTo>
                <a:lnTo>
                  <a:pt x="150" y="690"/>
                </a:lnTo>
                <a:lnTo>
                  <a:pt x="162" y="677"/>
                </a:lnTo>
                <a:lnTo>
                  <a:pt x="174" y="665"/>
                </a:lnTo>
                <a:lnTo>
                  <a:pt x="178" y="653"/>
                </a:lnTo>
                <a:lnTo>
                  <a:pt x="186" y="641"/>
                </a:lnTo>
                <a:lnTo>
                  <a:pt x="186" y="621"/>
                </a:lnTo>
                <a:lnTo>
                  <a:pt x="182" y="613"/>
                </a:lnTo>
                <a:lnTo>
                  <a:pt x="178" y="605"/>
                </a:lnTo>
                <a:lnTo>
                  <a:pt x="174" y="605"/>
                </a:lnTo>
                <a:lnTo>
                  <a:pt x="166" y="585"/>
                </a:lnTo>
                <a:lnTo>
                  <a:pt x="162" y="577"/>
                </a:lnTo>
                <a:lnTo>
                  <a:pt x="142" y="573"/>
                </a:lnTo>
                <a:lnTo>
                  <a:pt x="121" y="564"/>
                </a:lnTo>
                <a:lnTo>
                  <a:pt x="121" y="532"/>
                </a:lnTo>
                <a:lnTo>
                  <a:pt x="129" y="500"/>
                </a:lnTo>
                <a:lnTo>
                  <a:pt x="117" y="484"/>
                </a:lnTo>
                <a:lnTo>
                  <a:pt x="105" y="464"/>
                </a:lnTo>
                <a:lnTo>
                  <a:pt x="105" y="456"/>
                </a:lnTo>
                <a:lnTo>
                  <a:pt x="105" y="447"/>
                </a:lnTo>
                <a:lnTo>
                  <a:pt x="109" y="439"/>
                </a:lnTo>
                <a:lnTo>
                  <a:pt x="117" y="427"/>
                </a:lnTo>
                <a:lnTo>
                  <a:pt x="146" y="427"/>
                </a:lnTo>
                <a:lnTo>
                  <a:pt x="178" y="427"/>
                </a:lnTo>
                <a:lnTo>
                  <a:pt x="186" y="431"/>
                </a:lnTo>
                <a:lnTo>
                  <a:pt x="194" y="435"/>
                </a:lnTo>
                <a:lnTo>
                  <a:pt x="202" y="439"/>
                </a:lnTo>
                <a:lnTo>
                  <a:pt x="214" y="439"/>
                </a:lnTo>
                <a:lnTo>
                  <a:pt x="226" y="443"/>
                </a:lnTo>
                <a:lnTo>
                  <a:pt x="250" y="456"/>
                </a:lnTo>
                <a:lnTo>
                  <a:pt x="275" y="456"/>
                </a:lnTo>
                <a:lnTo>
                  <a:pt x="327" y="456"/>
                </a:lnTo>
                <a:lnTo>
                  <a:pt x="331" y="456"/>
                </a:lnTo>
                <a:lnTo>
                  <a:pt x="339" y="451"/>
                </a:lnTo>
                <a:lnTo>
                  <a:pt x="371" y="443"/>
                </a:lnTo>
                <a:lnTo>
                  <a:pt x="408" y="435"/>
                </a:lnTo>
                <a:lnTo>
                  <a:pt x="416" y="435"/>
                </a:lnTo>
                <a:lnTo>
                  <a:pt x="420" y="439"/>
                </a:lnTo>
                <a:lnTo>
                  <a:pt x="432" y="451"/>
                </a:lnTo>
                <a:lnTo>
                  <a:pt x="452" y="472"/>
                </a:lnTo>
                <a:lnTo>
                  <a:pt x="476" y="472"/>
                </a:lnTo>
                <a:lnTo>
                  <a:pt x="505" y="472"/>
                </a:lnTo>
                <a:lnTo>
                  <a:pt x="533" y="460"/>
                </a:lnTo>
                <a:lnTo>
                  <a:pt x="565" y="456"/>
                </a:lnTo>
                <a:lnTo>
                  <a:pt x="585" y="447"/>
                </a:lnTo>
                <a:lnTo>
                  <a:pt x="601" y="439"/>
                </a:lnTo>
                <a:lnTo>
                  <a:pt x="622" y="419"/>
                </a:lnTo>
                <a:lnTo>
                  <a:pt x="638" y="407"/>
                </a:lnTo>
                <a:lnTo>
                  <a:pt x="638" y="399"/>
                </a:lnTo>
                <a:lnTo>
                  <a:pt x="638" y="387"/>
                </a:lnTo>
                <a:lnTo>
                  <a:pt x="650" y="387"/>
                </a:lnTo>
                <a:lnTo>
                  <a:pt x="654" y="383"/>
                </a:lnTo>
                <a:lnTo>
                  <a:pt x="666" y="383"/>
                </a:lnTo>
                <a:lnTo>
                  <a:pt x="674" y="383"/>
                </a:lnTo>
                <a:lnTo>
                  <a:pt x="686" y="391"/>
                </a:lnTo>
                <a:lnTo>
                  <a:pt x="702" y="403"/>
                </a:lnTo>
                <a:lnTo>
                  <a:pt x="718" y="403"/>
                </a:lnTo>
                <a:lnTo>
                  <a:pt x="726" y="403"/>
                </a:lnTo>
                <a:lnTo>
                  <a:pt x="735" y="403"/>
                </a:lnTo>
                <a:lnTo>
                  <a:pt x="739" y="403"/>
                </a:lnTo>
                <a:lnTo>
                  <a:pt x="747" y="391"/>
                </a:lnTo>
                <a:lnTo>
                  <a:pt x="755" y="375"/>
                </a:lnTo>
                <a:lnTo>
                  <a:pt x="759" y="367"/>
                </a:lnTo>
                <a:lnTo>
                  <a:pt x="767" y="359"/>
                </a:lnTo>
                <a:lnTo>
                  <a:pt x="775" y="351"/>
                </a:lnTo>
                <a:lnTo>
                  <a:pt x="779" y="339"/>
                </a:lnTo>
                <a:lnTo>
                  <a:pt x="787" y="334"/>
                </a:lnTo>
                <a:lnTo>
                  <a:pt x="795" y="322"/>
                </a:lnTo>
                <a:lnTo>
                  <a:pt x="803" y="314"/>
                </a:lnTo>
                <a:lnTo>
                  <a:pt x="803" y="302"/>
                </a:lnTo>
                <a:lnTo>
                  <a:pt x="807" y="298"/>
                </a:lnTo>
                <a:lnTo>
                  <a:pt x="815" y="290"/>
                </a:lnTo>
                <a:lnTo>
                  <a:pt x="815" y="278"/>
                </a:lnTo>
                <a:lnTo>
                  <a:pt x="815" y="262"/>
                </a:lnTo>
                <a:lnTo>
                  <a:pt x="787" y="246"/>
                </a:lnTo>
                <a:lnTo>
                  <a:pt x="735" y="213"/>
                </a:lnTo>
                <a:lnTo>
                  <a:pt x="726" y="205"/>
                </a:lnTo>
                <a:lnTo>
                  <a:pt x="718" y="197"/>
                </a:lnTo>
                <a:lnTo>
                  <a:pt x="690" y="185"/>
                </a:lnTo>
                <a:lnTo>
                  <a:pt x="654" y="157"/>
                </a:lnTo>
                <a:lnTo>
                  <a:pt x="650" y="153"/>
                </a:lnTo>
                <a:lnTo>
                  <a:pt x="646" y="145"/>
                </a:lnTo>
                <a:lnTo>
                  <a:pt x="634" y="141"/>
                </a:lnTo>
                <a:lnTo>
                  <a:pt x="622" y="133"/>
                </a:lnTo>
                <a:lnTo>
                  <a:pt x="622" y="121"/>
                </a:lnTo>
                <a:lnTo>
                  <a:pt x="618" y="113"/>
                </a:lnTo>
                <a:lnTo>
                  <a:pt x="622" y="113"/>
                </a:lnTo>
                <a:lnTo>
                  <a:pt x="622" y="109"/>
                </a:lnTo>
                <a:lnTo>
                  <a:pt x="622" y="96"/>
                </a:lnTo>
                <a:lnTo>
                  <a:pt x="622" y="80"/>
                </a:lnTo>
                <a:lnTo>
                  <a:pt x="618" y="68"/>
                </a:lnTo>
                <a:lnTo>
                  <a:pt x="609" y="60"/>
                </a:lnTo>
                <a:lnTo>
                  <a:pt x="581" y="60"/>
                </a:lnTo>
                <a:lnTo>
                  <a:pt x="549" y="60"/>
                </a:lnTo>
                <a:lnTo>
                  <a:pt x="541" y="48"/>
                </a:lnTo>
                <a:lnTo>
                  <a:pt x="533" y="44"/>
                </a:lnTo>
                <a:lnTo>
                  <a:pt x="533" y="36"/>
                </a:lnTo>
                <a:lnTo>
                  <a:pt x="533" y="32"/>
                </a:lnTo>
                <a:lnTo>
                  <a:pt x="541" y="20"/>
                </a:lnTo>
                <a:lnTo>
                  <a:pt x="549" y="0"/>
                </a:lnTo>
                <a:lnTo>
                  <a:pt x="597" y="8"/>
                </a:lnTo>
                <a:lnTo>
                  <a:pt x="638" y="8"/>
                </a:lnTo>
                <a:lnTo>
                  <a:pt x="702" y="8"/>
                </a:lnTo>
                <a:lnTo>
                  <a:pt x="767" y="20"/>
                </a:lnTo>
                <a:lnTo>
                  <a:pt x="775" y="24"/>
                </a:lnTo>
                <a:lnTo>
                  <a:pt x="783" y="28"/>
                </a:lnTo>
                <a:lnTo>
                  <a:pt x="787" y="36"/>
                </a:lnTo>
                <a:lnTo>
                  <a:pt x="795" y="44"/>
                </a:lnTo>
                <a:lnTo>
                  <a:pt x="835" y="44"/>
                </a:lnTo>
                <a:lnTo>
                  <a:pt x="872" y="44"/>
                </a:lnTo>
                <a:lnTo>
                  <a:pt x="884" y="36"/>
                </a:lnTo>
                <a:lnTo>
                  <a:pt x="900" y="24"/>
                </a:lnTo>
                <a:lnTo>
                  <a:pt x="936" y="24"/>
                </a:lnTo>
                <a:lnTo>
                  <a:pt x="977" y="24"/>
                </a:lnTo>
                <a:lnTo>
                  <a:pt x="1017" y="24"/>
                </a:lnTo>
                <a:lnTo>
                  <a:pt x="1057" y="24"/>
                </a:lnTo>
                <a:lnTo>
                  <a:pt x="1061" y="24"/>
                </a:lnTo>
                <a:lnTo>
                  <a:pt x="1061" y="28"/>
                </a:lnTo>
                <a:lnTo>
                  <a:pt x="1077" y="28"/>
                </a:lnTo>
                <a:lnTo>
                  <a:pt x="1094" y="28"/>
                </a:lnTo>
                <a:lnTo>
                  <a:pt x="1106" y="44"/>
                </a:lnTo>
                <a:lnTo>
                  <a:pt x="1118" y="56"/>
                </a:lnTo>
                <a:lnTo>
                  <a:pt x="1122" y="56"/>
                </a:lnTo>
                <a:lnTo>
                  <a:pt x="1126" y="56"/>
                </a:lnTo>
                <a:lnTo>
                  <a:pt x="1130" y="80"/>
                </a:lnTo>
                <a:lnTo>
                  <a:pt x="1130" y="100"/>
                </a:lnTo>
                <a:lnTo>
                  <a:pt x="1122" y="109"/>
                </a:lnTo>
                <a:lnTo>
                  <a:pt x="1114" y="121"/>
                </a:lnTo>
                <a:lnTo>
                  <a:pt x="1114" y="181"/>
                </a:lnTo>
                <a:lnTo>
                  <a:pt x="1106" y="226"/>
                </a:lnTo>
                <a:lnTo>
                  <a:pt x="1106" y="238"/>
                </a:lnTo>
                <a:lnTo>
                  <a:pt x="1106" y="246"/>
                </a:lnTo>
                <a:lnTo>
                  <a:pt x="1106" y="250"/>
                </a:lnTo>
                <a:lnTo>
                  <a:pt x="1102" y="254"/>
                </a:lnTo>
                <a:lnTo>
                  <a:pt x="1061" y="262"/>
                </a:lnTo>
                <a:lnTo>
                  <a:pt x="989" y="274"/>
                </a:lnTo>
                <a:lnTo>
                  <a:pt x="985" y="278"/>
                </a:lnTo>
                <a:lnTo>
                  <a:pt x="977" y="282"/>
                </a:lnTo>
                <a:lnTo>
                  <a:pt x="960" y="367"/>
                </a:lnTo>
                <a:lnTo>
                  <a:pt x="956" y="419"/>
                </a:lnTo>
                <a:lnTo>
                  <a:pt x="964" y="423"/>
                </a:lnTo>
                <a:lnTo>
                  <a:pt x="973" y="427"/>
                </a:lnTo>
                <a:lnTo>
                  <a:pt x="1001" y="431"/>
                </a:lnTo>
                <a:lnTo>
                  <a:pt x="1025" y="435"/>
                </a:lnTo>
                <a:lnTo>
                  <a:pt x="1029" y="435"/>
                </a:lnTo>
                <a:lnTo>
                  <a:pt x="1033" y="439"/>
                </a:lnTo>
                <a:lnTo>
                  <a:pt x="1057" y="443"/>
                </a:lnTo>
                <a:lnTo>
                  <a:pt x="1077" y="451"/>
                </a:lnTo>
                <a:lnTo>
                  <a:pt x="1086" y="456"/>
                </a:lnTo>
                <a:lnTo>
                  <a:pt x="1090" y="460"/>
                </a:lnTo>
                <a:lnTo>
                  <a:pt x="1114" y="464"/>
                </a:lnTo>
                <a:lnTo>
                  <a:pt x="1138" y="464"/>
                </a:lnTo>
                <a:lnTo>
                  <a:pt x="1138" y="472"/>
                </a:lnTo>
                <a:lnTo>
                  <a:pt x="1142" y="476"/>
                </a:lnTo>
                <a:lnTo>
                  <a:pt x="1142" y="484"/>
                </a:lnTo>
                <a:lnTo>
                  <a:pt x="1142" y="492"/>
                </a:lnTo>
                <a:lnTo>
                  <a:pt x="1138" y="496"/>
                </a:lnTo>
                <a:lnTo>
                  <a:pt x="1130" y="504"/>
                </a:lnTo>
                <a:lnTo>
                  <a:pt x="1122" y="508"/>
                </a:lnTo>
                <a:lnTo>
                  <a:pt x="1114" y="520"/>
                </a:lnTo>
                <a:lnTo>
                  <a:pt x="1106" y="532"/>
                </a:lnTo>
                <a:lnTo>
                  <a:pt x="1106" y="552"/>
                </a:lnTo>
                <a:lnTo>
                  <a:pt x="1114" y="556"/>
                </a:lnTo>
                <a:lnTo>
                  <a:pt x="1114" y="564"/>
                </a:lnTo>
                <a:lnTo>
                  <a:pt x="1114" y="589"/>
                </a:lnTo>
                <a:lnTo>
                  <a:pt x="1114" y="613"/>
                </a:lnTo>
                <a:lnTo>
                  <a:pt x="1122" y="621"/>
                </a:lnTo>
                <a:lnTo>
                  <a:pt x="1130" y="629"/>
                </a:lnTo>
                <a:lnTo>
                  <a:pt x="1150" y="653"/>
                </a:lnTo>
                <a:lnTo>
                  <a:pt x="1158" y="661"/>
                </a:lnTo>
                <a:lnTo>
                  <a:pt x="1166" y="669"/>
                </a:lnTo>
                <a:lnTo>
                  <a:pt x="1166" y="677"/>
                </a:lnTo>
                <a:lnTo>
                  <a:pt x="1170" y="677"/>
                </a:lnTo>
                <a:lnTo>
                  <a:pt x="1174" y="685"/>
                </a:lnTo>
                <a:lnTo>
                  <a:pt x="1174" y="690"/>
                </a:lnTo>
                <a:lnTo>
                  <a:pt x="1178" y="698"/>
                </a:lnTo>
                <a:lnTo>
                  <a:pt x="1182" y="702"/>
                </a:lnTo>
                <a:lnTo>
                  <a:pt x="1186" y="702"/>
                </a:lnTo>
                <a:lnTo>
                  <a:pt x="1186" y="710"/>
                </a:lnTo>
                <a:lnTo>
                  <a:pt x="1186" y="718"/>
                </a:lnTo>
                <a:lnTo>
                  <a:pt x="1198" y="730"/>
                </a:lnTo>
                <a:lnTo>
                  <a:pt x="1203" y="742"/>
                </a:lnTo>
                <a:lnTo>
                  <a:pt x="1203" y="750"/>
                </a:lnTo>
                <a:lnTo>
                  <a:pt x="1203" y="758"/>
                </a:lnTo>
                <a:lnTo>
                  <a:pt x="1198" y="762"/>
                </a:lnTo>
                <a:lnTo>
                  <a:pt x="1194" y="770"/>
                </a:lnTo>
                <a:lnTo>
                  <a:pt x="1194" y="794"/>
                </a:lnTo>
                <a:lnTo>
                  <a:pt x="1186" y="819"/>
                </a:lnTo>
                <a:lnTo>
                  <a:pt x="1178" y="827"/>
                </a:lnTo>
                <a:lnTo>
                  <a:pt x="1158" y="831"/>
                </a:lnTo>
                <a:lnTo>
                  <a:pt x="1138" y="835"/>
                </a:lnTo>
                <a:lnTo>
                  <a:pt x="1118" y="835"/>
                </a:lnTo>
                <a:lnTo>
                  <a:pt x="1114" y="839"/>
                </a:lnTo>
                <a:lnTo>
                  <a:pt x="1106" y="843"/>
                </a:lnTo>
                <a:lnTo>
                  <a:pt x="1106" y="867"/>
                </a:lnTo>
                <a:lnTo>
                  <a:pt x="1102" y="883"/>
                </a:lnTo>
                <a:lnTo>
                  <a:pt x="1094" y="887"/>
                </a:lnTo>
                <a:lnTo>
                  <a:pt x="1094" y="895"/>
                </a:lnTo>
                <a:lnTo>
                  <a:pt x="1077" y="903"/>
                </a:lnTo>
                <a:lnTo>
                  <a:pt x="1069" y="911"/>
                </a:lnTo>
                <a:lnTo>
                  <a:pt x="1049" y="915"/>
                </a:lnTo>
                <a:lnTo>
                  <a:pt x="997" y="932"/>
                </a:lnTo>
                <a:lnTo>
                  <a:pt x="985" y="932"/>
                </a:lnTo>
                <a:lnTo>
                  <a:pt x="981" y="932"/>
                </a:lnTo>
                <a:lnTo>
                  <a:pt x="981" y="936"/>
                </a:lnTo>
                <a:lnTo>
                  <a:pt x="985" y="944"/>
                </a:lnTo>
                <a:lnTo>
                  <a:pt x="973" y="960"/>
                </a:lnTo>
                <a:lnTo>
                  <a:pt x="964" y="972"/>
                </a:lnTo>
                <a:lnTo>
                  <a:pt x="956" y="984"/>
                </a:lnTo>
                <a:lnTo>
                  <a:pt x="948" y="992"/>
                </a:lnTo>
                <a:lnTo>
                  <a:pt x="932" y="992"/>
                </a:lnTo>
                <a:lnTo>
                  <a:pt x="920" y="996"/>
                </a:lnTo>
                <a:lnTo>
                  <a:pt x="912" y="992"/>
                </a:lnTo>
                <a:lnTo>
                  <a:pt x="912" y="988"/>
                </a:lnTo>
                <a:lnTo>
                  <a:pt x="896" y="984"/>
                </a:lnTo>
                <a:lnTo>
                  <a:pt x="884" y="980"/>
                </a:lnTo>
                <a:lnTo>
                  <a:pt x="884" y="968"/>
                </a:lnTo>
                <a:lnTo>
                  <a:pt x="880" y="960"/>
                </a:lnTo>
                <a:lnTo>
                  <a:pt x="868" y="960"/>
                </a:lnTo>
                <a:lnTo>
                  <a:pt x="848" y="960"/>
                </a:lnTo>
                <a:lnTo>
                  <a:pt x="843" y="960"/>
                </a:lnTo>
                <a:lnTo>
                  <a:pt x="839" y="968"/>
                </a:lnTo>
                <a:lnTo>
                  <a:pt x="835" y="980"/>
                </a:lnTo>
                <a:lnTo>
                  <a:pt x="831" y="984"/>
                </a:lnTo>
                <a:lnTo>
                  <a:pt x="827" y="988"/>
                </a:lnTo>
                <a:lnTo>
                  <a:pt x="827" y="996"/>
                </a:lnTo>
                <a:lnTo>
                  <a:pt x="827" y="1012"/>
                </a:lnTo>
                <a:lnTo>
                  <a:pt x="815" y="1020"/>
                </a:lnTo>
                <a:lnTo>
                  <a:pt x="803" y="1032"/>
                </a:lnTo>
                <a:lnTo>
                  <a:pt x="791" y="1032"/>
                </a:lnTo>
                <a:lnTo>
                  <a:pt x="783" y="103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 48"/>
          <p:cNvSpPr>
            <a:spLocks/>
          </p:cNvSpPr>
          <p:nvPr/>
        </p:nvSpPr>
        <p:spPr bwMode="auto">
          <a:xfrm>
            <a:off x="5306350" y="2255839"/>
            <a:ext cx="1064418" cy="1086308"/>
          </a:xfrm>
          <a:custGeom>
            <a:avLst/>
            <a:gdLst>
              <a:gd name="T0" fmla="*/ 734857052 w 1146"/>
              <a:gd name="T1" fmla="*/ 1017566884 h 1384"/>
              <a:gd name="T2" fmla="*/ 669590284 w 1146"/>
              <a:gd name="T3" fmla="*/ 971970092 h 1384"/>
              <a:gd name="T4" fmla="*/ 592236745 w 1146"/>
              <a:gd name="T5" fmla="*/ 962850734 h 1384"/>
              <a:gd name="T6" fmla="*/ 536639393 w 1146"/>
              <a:gd name="T7" fmla="*/ 984129237 h 1384"/>
              <a:gd name="T8" fmla="*/ 468149075 w 1146"/>
              <a:gd name="T9" fmla="*/ 1020606670 h 1384"/>
              <a:gd name="T10" fmla="*/ 406910931 w 1146"/>
              <a:gd name="T11" fmla="*/ 1029726029 h 1384"/>
              <a:gd name="T12" fmla="*/ 319082789 w 1146"/>
              <a:gd name="T13" fmla="*/ 1008447526 h 1384"/>
              <a:gd name="T14" fmla="*/ 260261999 w 1146"/>
              <a:gd name="T15" fmla="*/ 987169023 h 1384"/>
              <a:gd name="T16" fmla="*/ 169210362 w 1146"/>
              <a:gd name="T17" fmla="*/ 971970092 h 1384"/>
              <a:gd name="T18" fmla="*/ 172433800 w 1146"/>
              <a:gd name="T19" fmla="*/ 904335287 h 1384"/>
              <a:gd name="T20" fmla="*/ 165987822 w 1146"/>
              <a:gd name="T21" fmla="*/ 861018116 h 1384"/>
              <a:gd name="T22" fmla="*/ 159540945 w 1146"/>
              <a:gd name="T23" fmla="*/ 836699827 h 1384"/>
              <a:gd name="T24" fmla="*/ 172433800 w 1146"/>
              <a:gd name="T25" fmla="*/ 778184598 h 1384"/>
              <a:gd name="T26" fmla="*/ 159540945 w 1146"/>
              <a:gd name="T27" fmla="*/ 750825651 h 1384"/>
              <a:gd name="T28" fmla="*/ 156318405 w 1146"/>
              <a:gd name="T29" fmla="*/ 667992132 h 1384"/>
              <a:gd name="T30" fmla="*/ 117641607 w 1146"/>
              <a:gd name="T31" fmla="*/ 643673843 h 1384"/>
              <a:gd name="T32" fmla="*/ 103943566 w 1146"/>
              <a:gd name="T33" fmla="*/ 594277100 h 1384"/>
              <a:gd name="T34" fmla="*/ 58820804 w 1146"/>
              <a:gd name="T35" fmla="*/ 557799667 h 1384"/>
              <a:gd name="T36" fmla="*/ 26590006 w 1146"/>
              <a:gd name="T37" fmla="*/ 515243533 h 1384"/>
              <a:gd name="T38" fmla="*/ 6445980 w 1146"/>
              <a:gd name="T39" fmla="*/ 484085507 h 1384"/>
              <a:gd name="T40" fmla="*/ 0 w 1146"/>
              <a:gd name="T41" fmla="*/ 465846790 h 1384"/>
              <a:gd name="T42" fmla="*/ 45928846 w 1146"/>
              <a:gd name="T43" fmla="*/ 432409033 h 1384"/>
              <a:gd name="T44" fmla="*/ 68490234 w 1146"/>
              <a:gd name="T45" fmla="*/ 407330580 h 1384"/>
              <a:gd name="T46" fmla="*/ 114418169 w 1146"/>
              <a:gd name="T47" fmla="*/ 373892932 h 1384"/>
              <a:gd name="T48" fmla="*/ 156318405 w 1146"/>
              <a:gd name="T49" fmla="*/ 361733788 h 1384"/>
              <a:gd name="T50" fmla="*/ 165987822 w 1146"/>
              <a:gd name="T51" fmla="*/ 266741125 h 1384"/>
              <a:gd name="T52" fmla="*/ 208693216 w 1146"/>
              <a:gd name="T53" fmla="*/ 266741125 h 1384"/>
              <a:gd name="T54" fmla="*/ 234477131 w 1146"/>
              <a:gd name="T55" fmla="*/ 272820697 h 1384"/>
              <a:gd name="T56" fmla="*/ 279599935 w 1146"/>
              <a:gd name="T57" fmla="*/ 251542194 h 1384"/>
              <a:gd name="T58" fmla="*/ 319082789 w 1146"/>
              <a:gd name="T59" fmla="*/ 223423900 h 1384"/>
              <a:gd name="T60" fmla="*/ 325528767 w 1146"/>
              <a:gd name="T61" fmla="*/ 180866894 h 1384"/>
              <a:gd name="T62" fmla="*/ 312636810 w 1146"/>
              <a:gd name="T63" fmla="*/ 165667963 h 1384"/>
              <a:gd name="T64" fmla="*/ 319082789 w 1146"/>
              <a:gd name="T65" fmla="*/ 110192493 h 1384"/>
              <a:gd name="T66" fmla="*/ 364205537 w 1146"/>
              <a:gd name="T67" fmla="*/ 107152707 h 1384"/>
              <a:gd name="T68" fmla="*/ 393212890 w 1146"/>
              <a:gd name="T69" fmla="*/ 140589510 h 1384"/>
              <a:gd name="T70" fmla="*/ 413356910 w 1146"/>
              <a:gd name="T71" fmla="*/ 159588391 h 1384"/>
              <a:gd name="T72" fmla="*/ 445587701 w 1146"/>
              <a:gd name="T73" fmla="*/ 152748654 h 1384"/>
              <a:gd name="T74" fmla="*/ 494739186 w 1146"/>
              <a:gd name="T75" fmla="*/ 131471023 h 1384"/>
              <a:gd name="T76" fmla="*/ 523747436 w 1146"/>
              <a:gd name="T77" fmla="*/ 82834417 h 1384"/>
              <a:gd name="T78" fmla="*/ 546308810 w 1146"/>
              <a:gd name="T79" fmla="*/ 36477447 h 1384"/>
              <a:gd name="T80" fmla="*/ 598682724 w 1146"/>
              <a:gd name="T81" fmla="*/ 9119362 h 1384"/>
              <a:gd name="T82" fmla="*/ 614798119 w 1146"/>
              <a:gd name="T83" fmla="*/ 0 h 1384"/>
              <a:gd name="T84" fmla="*/ 686511764 w 1146"/>
              <a:gd name="T85" fmla="*/ 15198938 h 1384"/>
              <a:gd name="T86" fmla="*/ 705849700 w 1146"/>
              <a:gd name="T87" fmla="*/ 39517233 h 1384"/>
              <a:gd name="T88" fmla="*/ 731634512 w 1146"/>
              <a:gd name="T89" fmla="*/ 54716164 h 1384"/>
              <a:gd name="T90" fmla="*/ 777562447 w 1146"/>
              <a:gd name="T91" fmla="*/ 73715059 h 1384"/>
              <a:gd name="T92" fmla="*/ 806569799 w 1146"/>
              <a:gd name="T93" fmla="*/ 88913990 h 1384"/>
              <a:gd name="T94" fmla="*/ 809793237 w 1146"/>
              <a:gd name="T95" fmla="*/ 159588391 h 1384"/>
              <a:gd name="T96" fmla="*/ 838800590 w 1146"/>
              <a:gd name="T97" fmla="*/ 223423900 h 1384"/>
              <a:gd name="T98" fmla="*/ 884729423 w 1146"/>
              <a:gd name="T99" fmla="*/ 303218558 h 1384"/>
              <a:gd name="T100" fmla="*/ 910514235 w 1146"/>
              <a:gd name="T101" fmla="*/ 432409033 h 1384"/>
              <a:gd name="T102" fmla="*/ 920182754 w 1146"/>
              <a:gd name="T103" fmla="*/ 496244651 h 1384"/>
              <a:gd name="T104" fmla="*/ 900844818 w 1146"/>
              <a:gd name="T105" fmla="*/ 536521164 h 1384"/>
              <a:gd name="T106" fmla="*/ 881506882 w 1146"/>
              <a:gd name="T107" fmla="*/ 649753415 h 1384"/>
              <a:gd name="T108" fmla="*/ 887952861 w 1146"/>
              <a:gd name="T109" fmla="*/ 750825651 h 1384"/>
              <a:gd name="T110" fmla="*/ 910514235 w 1146"/>
              <a:gd name="T111" fmla="*/ 818461110 h 1384"/>
              <a:gd name="T112" fmla="*/ 923406192 w 1146"/>
              <a:gd name="T113" fmla="*/ 864057902 h 1384"/>
              <a:gd name="T114" fmla="*/ 913736775 w 1146"/>
              <a:gd name="T115" fmla="*/ 919534435 h 1384"/>
              <a:gd name="T116" fmla="*/ 884729423 w 1146"/>
              <a:gd name="T117" fmla="*/ 1011487312 h 1384"/>
              <a:gd name="T118" fmla="*/ 816239216 w 1146"/>
              <a:gd name="T119" fmla="*/ 1051764696 h 13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46"/>
              <a:gd name="T181" fmla="*/ 0 h 1384"/>
              <a:gd name="T182" fmla="*/ 1146 w 1146"/>
              <a:gd name="T183" fmla="*/ 1384 h 13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46" h="1384">
                <a:moveTo>
                  <a:pt x="977" y="1384"/>
                </a:moveTo>
                <a:lnTo>
                  <a:pt x="948" y="1367"/>
                </a:lnTo>
                <a:lnTo>
                  <a:pt x="920" y="1351"/>
                </a:lnTo>
                <a:lnTo>
                  <a:pt x="912" y="1339"/>
                </a:lnTo>
                <a:lnTo>
                  <a:pt x="904" y="1331"/>
                </a:lnTo>
                <a:lnTo>
                  <a:pt x="888" y="1307"/>
                </a:lnTo>
                <a:lnTo>
                  <a:pt x="860" y="1291"/>
                </a:lnTo>
                <a:lnTo>
                  <a:pt x="831" y="1279"/>
                </a:lnTo>
                <a:lnTo>
                  <a:pt x="791" y="1258"/>
                </a:lnTo>
                <a:lnTo>
                  <a:pt x="779" y="1258"/>
                </a:lnTo>
                <a:lnTo>
                  <a:pt x="767" y="1258"/>
                </a:lnTo>
                <a:lnTo>
                  <a:pt x="735" y="1267"/>
                </a:lnTo>
                <a:lnTo>
                  <a:pt x="710" y="1279"/>
                </a:lnTo>
                <a:lnTo>
                  <a:pt x="702" y="1283"/>
                </a:lnTo>
                <a:lnTo>
                  <a:pt x="682" y="1291"/>
                </a:lnTo>
                <a:lnTo>
                  <a:pt x="666" y="1295"/>
                </a:lnTo>
                <a:lnTo>
                  <a:pt x="650" y="1299"/>
                </a:lnTo>
                <a:lnTo>
                  <a:pt x="630" y="1319"/>
                </a:lnTo>
                <a:lnTo>
                  <a:pt x="610" y="1343"/>
                </a:lnTo>
                <a:lnTo>
                  <a:pt x="581" y="1343"/>
                </a:lnTo>
                <a:lnTo>
                  <a:pt x="553" y="1347"/>
                </a:lnTo>
                <a:lnTo>
                  <a:pt x="541" y="1351"/>
                </a:lnTo>
                <a:lnTo>
                  <a:pt x="529" y="1355"/>
                </a:lnTo>
                <a:lnTo>
                  <a:pt x="505" y="1355"/>
                </a:lnTo>
                <a:lnTo>
                  <a:pt x="444" y="1347"/>
                </a:lnTo>
                <a:lnTo>
                  <a:pt x="436" y="1347"/>
                </a:lnTo>
                <a:lnTo>
                  <a:pt x="420" y="1343"/>
                </a:lnTo>
                <a:lnTo>
                  <a:pt x="396" y="1327"/>
                </a:lnTo>
                <a:lnTo>
                  <a:pt x="371" y="1311"/>
                </a:lnTo>
                <a:lnTo>
                  <a:pt x="355" y="1307"/>
                </a:lnTo>
                <a:lnTo>
                  <a:pt x="331" y="1303"/>
                </a:lnTo>
                <a:lnTo>
                  <a:pt x="323" y="1299"/>
                </a:lnTo>
                <a:lnTo>
                  <a:pt x="319" y="1295"/>
                </a:lnTo>
                <a:lnTo>
                  <a:pt x="303" y="1291"/>
                </a:lnTo>
                <a:lnTo>
                  <a:pt x="210" y="1283"/>
                </a:lnTo>
                <a:lnTo>
                  <a:pt x="210" y="1279"/>
                </a:lnTo>
                <a:lnTo>
                  <a:pt x="210" y="1267"/>
                </a:lnTo>
                <a:lnTo>
                  <a:pt x="214" y="1263"/>
                </a:lnTo>
                <a:lnTo>
                  <a:pt x="214" y="1226"/>
                </a:lnTo>
                <a:lnTo>
                  <a:pt x="214" y="1190"/>
                </a:lnTo>
                <a:lnTo>
                  <a:pt x="210" y="1182"/>
                </a:lnTo>
                <a:lnTo>
                  <a:pt x="210" y="1170"/>
                </a:lnTo>
                <a:lnTo>
                  <a:pt x="206" y="1150"/>
                </a:lnTo>
                <a:lnTo>
                  <a:pt x="206" y="1133"/>
                </a:lnTo>
                <a:lnTo>
                  <a:pt x="202" y="1125"/>
                </a:lnTo>
                <a:lnTo>
                  <a:pt x="198" y="1117"/>
                </a:lnTo>
                <a:lnTo>
                  <a:pt x="198" y="1109"/>
                </a:lnTo>
                <a:lnTo>
                  <a:pt x="198" y="1101"/>
                </a:lnTo>
                <a:lnTo>
                  <a:pt x="206" y="1077"/>
                </a:lnTo>
                <a:lnTo>
                  <a:pt x="214" y="1061"/>
                </a:lnTo>
                <a:lnTo>
                  <a:pt x="214" y="1041"/>
                </a:lnTo>
                <a:lnTo>
                  <a:pt x="214" y="1024"/>
                </a:lnTo>
                <a:lnTo>
                  <a:pt x="210" y="1012"/>
                </a:lnTo>
                <a:lnTo>
                  <a:pt x="210" y="1004"/>
                </a:lnTo>
                <a:lnTo>
                  <a:pt x="202" y="992"/>
                </a:lnTo>
                <a:lnTo>
                  <a:pt x="198" y="988"/>
                </a:lnTo>
                <a:lnTo>
                  <a:pt x="198" y="952"/>
                </a:lnTo>
                <a:lnTo>
                  <a:pt x="198" y="916"/>
                </a:lnTo>
                <a:lnTo>
                  <a:pt x="194" y="895"/>
                </a:lnTo>
                <a:lnTo>
                  <a:pt x="194" y="879"/>
                </a:lnTo>
                <a:lnTo>
                  <a:pt x="166" y="875"/>
                </a:lnTo>
                <a:lnTo>
                  <a:pt x="142" y="867"/>
                </a:lnTo>
                <a:lnTo>
                  <a:pt x="146" y="855"/>
                </a:lnTo>
                <a:lnTo>
                  <a:pt x="146" y="847"/>
                </a:lnTo>
                <a:lnTo>
                  <a:pt x="146" y="815"/>
                </a:lnTo>
                <a:lnTo>
                  <a:pt x="142" y="782"/>
                </a:lnTo>
                <a:lnTo>
                  <a:pt x="138" y="782"/>
                </a:lnTo>
                <a:lnTo>
                  <a:pt x="129" y="782"/>
                </a:lnTo>
                <a:lnTo>
                  <a:pt x="117" y="762"/>
                </a:lnTo>
                <a:lnTo>
                  <a:pt x="109" y="746"/>
                </a:lnTo>
                <a:lnTo>
                  <a:pt x="93" y="738"/>
                </a:lnTo>
                <a:lnTo>
                  <a:pt x="73" y="734"/>
                </a:lnTo>
                <a:lnTo>
                  <a:pt x="49" y="710"/>
                </a:lnTo>
                <a:lnTo>
                  <a:pt x="37" y="694"/>
                </a:lnTo>
                <a:lnTo>
                  <a:pt x="33" y="686"/>
                </a:lnTo>
                <a:lnTo>
                  <a:pt x="33" y="678"/>
                </a:lnTo>
                <a:lnTo>
                  <a:pt x="21" y="661"/>
                </a:lnTo>
                <a:lnTo>
                  <a:pt x="16" y="649"/>
                </a:lnTo>
                <a:lnTo>
                  <a:pt x="8" y="645"/>
                </a:lnTo>
                <a:lnTo>
                  <a:pt x="8" y="637"/>
                </a:lnTo>
                <a:lnTo>
                  <a:pt x="4" y="629"/>
                </a:lnTo>
                <a:lnTo>
                  <a:pt x="4" y="625"/>
                </a:lnTo>
                <a:lnTo>
                  <a:pt x="0" y="617"/>
                </a:lnTo>
                <a:lnTo>
                  <a:pt x="0" y="613"/>
                </a:lnTo>
                <a:lnTo>
                  <a:pt x="0" y="605"/>
                </a:lnTo>
                <a:lnTo>
                  <a:pt x="16" y="593"/>
                </a:lnTo>
                <a:lnTo>
                  <a:pt x="37" y="577"/>
                </a:lnTo>
                <a:lnTo>
                  <a:pt x="57" y="569"/>
                </a:lnTo>
                <a:lnTo>
                  <a:pt x="73" y="565"/>
                </a:lnTo>
                <a:lnTo>
                  <a:pt x="73" y="561"/>
                </a:lnTo>
                <a:lnTo>
                  <a:pt x="81" y="556"/>
                </a:lnTo>
                <a:lnTo>
                  <a:pt x="85" y="536"/>
                </a:lnTo>
                <a:lnTo>
                  <a:pt x="85" y="516"/>
                </a:lnTo>
                <a:lnTo>
                  <a:pt x="97" y="504"/>
                </a:lnTo>
                <a:lnTo>
                  <a:pt x="117" y="492"/>
                </a:lnTo>
                <a:lnTo>
                  <a:pt x="142" y="492"/>
                </a:lnTo>
                <a:lnTo>
                  <a:pt x="166" y="492"/>
                </a:lnTo>
                <a:lnTo>
                  <a:pt x="178" y="488"/>
                </a:lnTo>
                <a:lnTo>
                  <a:pt x="194" y="480"/>
                </a:lnTo>
                <a:lnTo>
                  <a:pt x="194" y="476"/>
                </a:lnTo>
                <a:lnTo>
                  <a:pt x="198" y="468"/>
                </a:lnTo>
                <a:lnTo>
                  <a:pt x="198" y="411"/>
                </a:lnTo>
                <a:lnTo>
                  <a:pt x="202" y="355"/>
                </a:lnTo>
                <a:lnTo>
                  <a:pt x="206" y="351"/>
                </a:lnTo>
                <a:lnTo>
                  <a:pt x="210" y="347"/>
                </a:lnTo>
                <a:lnTo>
                  <a:pt x="230" y="347"/>
                </a:lnTo>
                <a:lnTo>
                  <a:pt x="255" y="347"/>
                </a:lnTo>
                <a:lnTo>
                  <a:pt x="259" y="351"/>
                </a:lnTo>
                <a:lnTo>
                  <a:pt x="263" y="351"/>
                </a:lnTo>
                <a:lnTo>
                  <a:pt x="267" y="355"/>
                </a:lnTo>
                <a:lnTo>
                  <a:pt x="275" y="359"/>
                </a:lnTo>
                <a:lnTo>
                  <a:pt x="291" y="359"/>
                </a:lnTo>
                <a:lnTo>
                  <a:pt x="311" y="359"/>
                </a:lnTo>
                <a:lnTo>
                  <a:pt x="319" y="351"/>
                </a:lnTo>
                <a:lnTo>
                  <a:pt x="335" y="347"/>
                </a:lnTo>
                <a:lnTo>
                  <a:pt x="347" y="331"/>
                </a:lnTo>
                <a:lnTo>
                  <a:pt x="367" y="314"/>
                </a:lnTo>
                <a:lnTo>
                  <a:pt x="371" y="310"/>
                </a:lnTo>
                <a:lnTo>
                  <a:pt x="380" y="310"/>
                </a:lnTo>
                <a:lnTo>
                  <a:pt x="396" y="294"/>
                </a:lnTo>
                <a:lnTo>
                  <a:pt x="416" y="270"/>
                </a:lnTo>
                <a:lnTo>
                  <a:pt x="416" y="258"/>
                </a:lnTo>
                <a:lnTo>
                  <a:pt x="408" y="246"/>
                </a:lnTo>
                <a:lnTo>
                  <a:pt x="404" y="238"/>
                </a:lnTo>
                <a:lnTo>
                  <a:pt x="396" y="234"/>
                </a:lnTo>
                <a:lnTo>
                  <a:pt x="396" y="230"/>
                </a:lnTo>
                <a:lnTo>
                  <a:pt x="392" y="222"/>
                </a:lnTo>
                <a:lnTo>
                  <a:pt x="388" y="218"/>
                </a:lnTo>
                <a:lnTo>
                  <a:pt x="384" y="210"/>
                </a:lnTo>
                <a:lnTo>
                  <a:pt x="384" y="181"/>
                </a:lnTo>
                <a:lnTo>
                  <a:pt x="384" y="149"/>
                </a:lnTo>
                <a:lnTo>
                  <a:pt x="396" y="145"/>
                </a:lnTo>
                <a:lnTo>
                  <a:pt x="416" y="141"/>
                </a:lnTo>
                <a:lnTo>
                  <a:pt x="436" y="141"/>
                </a:lnTo>
                <a:lnTo>
                  <a:pt x="448" y="141"/>
                </a:lnTo>
                <a:lnTo>
                  <a:pt x="452" y="141"/>
                </a:lnTo>
                <a:lnTo>
                  <a:pt x="456" y="145"/>
                </a:lnTo>
                <a:lnTo>
                  <a:pt x="472" y="165"/>
                </a:lnTo>
                <a:lnTo>
                  <a:pt x="480" y="181"/>
                </a:lnTo>
                <a:lnTo>
                  <a:pt x="488" y="185"/>
                </a:lnTo>
                <a:lnTo>
                  <a:pt x="501" y="189"/>
                </a:lnTo>
                <a:lnTo>
                  <a:pt x="505" y="197"/>
                </a:lnTo>
                <a:lnTo>
                  <a:pt x="509" y="201"/>
                </a:lnTo>
                <a:lnTo>
                  <a:pt x="513" y="210"/>
                </a:lnTo>
                <a:lnTo>
                  <a:pt x="521" y="210"/>
                </a:lnTo>
                <a:lnTo>
                  <a:pt x="529" y="210"/>
                </a:lnTo>
                <a:lnTo>
                  <a:pt x="537" y="210"/>
                </a:lnTo>
                <a:lnTo>
                  <a:pt x="553" y="201"/>
                </a:lnTo>
                <a:lnTo>
                  <a:pt x="553" y="197"/>
                </a:lnTo>
                <a:lnTo>
                  <a:pt x="577" y="189"/>
                </a:lnTo>
                <a:lnTo>
                  <a:pt x="589" y="181"/>
                </a:lnTo>
                <a:lnTo>
                  <a:pt x="614" y="173"/>
                </a:lnTo>
                <a:lnTo>
                  <a:pt x="638" y="165"/>
                </a:lnTo>
                <a:lnTo>
                  <a:pt x="642" y="157"/>
                </a:lnTo>
                <a:lnTo>
                  <a:pt x="650" y="149"/>
                </a:lnTo>
                <a:lnTo>
                  <a:pt x="650" y="109"/>
                </a:lnTo>
                <a:lnTo>
                  <a:pt x="654" y="72"/>
                </a:lnTo>
                <a:lnTo>
                  <a:pt x="654" y="64"/>
                </a:lnTo>
                <a:lnTo>
                  <a:pt x="662" y="52"/>
                </a:lnTo>
                <a:lnTo>
                  <a:pt x="678" y="48"/>
                </a:lnTo>
                <a:lnTo>
                  <a:pt x="702" y="44"/>
                </a:lnTo>
                <a:lnTo>
                  <a:pt x="735" y="28"/>
                </a:lnTo>
                <a:lnTo>
                  <a:pt x="743" y="20"/>
                </a:lnTo>
                <a:lnTo>
                  <a:pt x="743" y="12"/>
                </a:lnTo>
                <a:lnTo>
                  <a:pt x="747" y="4"/>
                </a:lnTo>
                <a:lnTo>
                  <a:pt x="747" y="0"/>
                </a:lnTo>
                <a:lnTo>
                  <a:pt x="755" y="0"/>
                </a:lnTo>
                <a:lnTo>
                  <a:pt x="763" y="0"/>
                </a:lnTo>
                <a:lnTo>
                  <a:pt x="771" y="0"/>
                </a:lnTo>
                <a:lnTo>
                  <a:pt x="807" y="4"/>
                </a:lnTo>
                <a:lnTo>
                  <a:pt x="835" y="12"/>
                </a:lnTo>
                <a:lnTo>
                  <a:pt x="852" y="20"/>
                </a:lnTo>
                <a:lnTo>
                  <a:pt x="868" y="28"/>
                </a:lnTo>
                <a:lnTo>
                  <a:pt x="872" y="28"/>
                </a:lnTo>
                <a:lnTo>
                  <a:pt x="876" y="32"/>
                </a:lnTo>
                <a:lnTo>
                  <a:pt x="876" y="52"/>
                </a:lnTo>
                <a:lnTo>
                  <a:pt x="884" y="64"/>
                </a:lnTo>
                <a:lnTo>
                  <a:pt x="888" y="68"/>
                </a:lnTo>
                <a:lnTo>
                  <a:pt x="892" y="72"/>
                </a:lnTo>
                <a:lnTo>
                  <a:pt x="908" y="72"/>
                </a:lnTo>
                <a:lnTo>
                  <a:pt x="924" y="80"/>
                </a:lnTo>
                <a:lnTo>
                  <a:pt x="940" y="88"/>
                </a:lnTo>
                <a:lnTo>
                  <a:pt x="952" y="93"/>
                </a:lnTo>
                <a:lnTo>
                  <a:pt x="965" y="97"/>
                </a:lnTo>
                <a:lnTo>
                  <a:pt x="985" y="97"/>
                </a:lnTo>
                <a:lnTo>
                  <a:pt x="989" y="101"/>
                </a:lnTo>
                <a:lnTo>
                  <a:pt x="993" y="105"/>
                </a:lnTo>
                <a:lnTo>
                  <a:pt x="1001" y="117"/>
                </a:lnTo>
                <a:lnTo>
                  <a:pt x="1005" y="133"/>
                </a:lnTo>
                <a:lnTo>
                  <a:pt x="1005" y="161"/>
                </a:lnTo>
                <a:lnTo>
                  <a:pt x="1001" y="193"/>
                </a:lnTo>
                <a:lnTo>
                  <a:pt x="1005" y="210"/>
                </a:lnTo>
                <a:lnTo>
                  <a:pt x="1009" y="226"/>
                </a:lnTo>
                <a:lnTo>
                  <a:pt x="1009" y="234"/>
                </a:lnTo>
                <a:lnTo>
                  <a:pt x="1009" y="246"/>
                </a:lnTo>
                <a:lnTo>
                  <a:pt x="1041" y="294"/>
                </a:lnTo>
                <a:lnTo>
                  <a:pt x="1053" y="310"/>
                </a:lnTo>
                <a:lnTo>
                  <a:pt x="1077" y="314"/>
                </a:lnTo>
                <a:lnTo>
                  <a:pt x="1086" y="322"/>
                </a:lnTo>
                <a:lnTo>
                  <a:pt x="1098" y="399"/>
                </a:lnTo>
                <a:lnTo>
                  <a:pt x="1106" y="439"/>
                </a:lnTo>
                <a:lnTo>
                  <a:pt x="1118" y="504"/>
                </a:lnTo>
                <a:lnTo>
                  <a:pt x="1122" y="552"/>
                </a:lnTo>
                <a:lnTo>
                  <a:pt x="1130" y="569"/>
                </a:lnTo>
                <a:lnTo>
                  <a:pt x="1142" y="589"/>
                </a:lnTo>
                <a:lnTo>
                  <a:pt x="1142" y="613"/>
                </a:lnTo>
                <a:lnTo>
                  <a:pt x="1146" y="645"/>
                </a:lnTo>
                <a:lnTo>
                  <a:pt x="1142" y="653"/>
                </a:lnTo>
                <a:lnTo>
                  <a:pt x="1142" y="661"/>
                </a:lnTo>
                <a:lnTo>
                  <a:pt x="1130" y="669"/>
                </a:lnTo>
                <a:lnTo>
                  <a:pt x="1122" y="686"/>
                </a:lnTo>
                <a:lnTo>
                  <a:pt x="1118" y="706"/>
                </a:lnTo>
                <a:lnTo>
                  <a:pt x="1114" y="710"/>
                </a:lnTo>
                <a:lnTo>
                  <a:pt x="1106" y="770"/>
                </a:lnTo>
                <a:lnTo>
                  <a:pt x="1102" y="795"/>
                </a:lnTo>
                <a:lnTo>
                  <a:pt x="1094" y="855"/>
                </a:lnTo>
                <a:lnTo>
                  <a:pt x="1090" y="912"/>
                </a:lnTo>
                <a:lnTo>
                  <a:pt x="1094" y="936"/>
                </a:lnTo>
                <a:lnTo>
                  <a:pt x="1094" y="964"/>
                </a:lnTo>
                <a:lnTo>
                  <a:pt x="1102" y="988"/>
                </a:lnTo>
                <a:lnTo>
                  <a:pt x="1114" y="1024"/>
                </a:lnTo>
                <a:lnTo>
                  <a:pt x="1122" y="1029"/>
                </a:lnTo>
                <a:lnTo>
                  <a:pt x="1126" y="1041"/>
                </a:lnTo>
                <a:lnTo>
                  <a:pt x="1130" y="1077"/>
                </a:lnTo>
                <a:lnTo>
                  <a:pt x="1130" y="1117"/>
                </a:lnTo>
                <a:lnTo>
                  <a:pt x="1142" y="1125"/>
                </a:lnTo>
                <a:lnTo>
                  <a:pt x="1146" y="1133"/>
                </a:lnTo>
                <a:lnTo>
                  <a:pt x="1146" y="1137"/>
                </a:lnTo>
                <a:lnTo>
                  <a:pt x="1146" y="1141"/>
                </a:lnTo>
                <a:lnTo>
                  <a:pt x="1142" y="1150"/>
                </a:lnTo>
                <a:lnTo>
                  <a:pt x="1134" y="1178"/>
                </a:lnTo>
                <a:lnTo>
                  <a:pt x="1134" y="1210"/>
                </a:lnTo>
                <a:lnTo>
                  <a:pt x="1126" y="1279"/>
                </a:lnTo>
                <a:lnTo>
                  <a:pt x="1122" y="1291"/>
                </a:lnTo>
                <a:lnTo>
                  <a:pt x="1118" y="1307"/>
                </a:lnTo>
                <a:lnTo>
                  <a:pt x="1098" y="1331"/>
                </a:lnTo>
                <a:lnTo>
                  <a:pt x="1086" y="1359"/>
                </a:lnTo>
                <a:lnTo>
                  <a:pt x="1065" y="1367"/>
                </a:lnTo>
                <a:lnTo>
                  <a:pt x="1045" y="1380"/>
                </a:lnTo>
                <a:lnTo>
                  <a:pt x="1013" y="1384"/>
                </a:lnTo>
                <a:lnTo>
                  <a:pt x="977" y="1384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 49"/>
          <p:cNvSpPr>
            <a:spLocks/>
          </p:cNvSpPr>
          <p:nvPr/>
        </p:nvSpPr>
        <p:spPr bwMode="auto">
          <a:xfrm>
            <a:off x="6838915" y="2172936"/>
            <a:ext cx="990501" cy="594611"/>
          </a:xfrm>
          <a:custGeom>
            <a:avLst/>
            <a:gdLst>
              <a:gd name="T0" fmla="*/ 2147483647 w 1065"/>
              <a:gd name="T1" fmla="*/ 2147483647 h 758"/>
              <a:gd name="T2" fmla="*/ 2147483647 w 1065"/>
              <a:gd name="T3" fmla="*/ 2147483647 h 758"/>
              <a:gd name="T4" fmla="*/ 2147483647 w 1065"/>
              <a:gd name="T5" fmla="*/ 2147483647 h 758"/>
              <a:gd name="T6" fmla="*/ 2147483647 w 1065"/>
              <a:gd name="T7" fmla="*/ 2147483647 h 758"/>
              <a:gd name="T8" fmla="*/ 2147483647 w 1065"/>
              <a:gd name="T9" fmla="*/ 2147483647 h 758"/>
              <a:gd name="T10" fmla="*/ 2147483647 w 1065"/>
              <a:gd name="T11" fmla="*/ 2147483647 h 758"/>
              <a:gd name="T12" fmla="*/ 2147483647 w 1065"/>
              <a:gd name="T13" fmla="*/ 2147483647 h 758"/>
              <a:gd name="T14" fmla="*/ 2147483647 w 1065"/>
              <a:gd name="T15" fmla="*/ 2147483647 h 758"/>
              <a:gd name="T16" fmla="*/ 2147483647 w 1065"/>
              <a:gd name="T17" fmla="*/ 2147483647 h 758"/>
              <a:gd name="T18" fmla="*/ 0 w 1065"/>
              <a:gd name="T19" fmla="*/ 2147483647 h 758"/>
              <a:gd name="T20" fmla="*/ 2147483647 w 1065"/>
              <a:gd name="T21" fmla="*/ 2147483647 h 758"/>
              <a:gd name="T22" fmla="*/ 2147483647 w 1065"/>
              <a:gd name="T23" fmla="*/ 2147483647 h 758"/>
              <a:gd name="T24" fmla="*/ 2147483647 w 1065"/>
              <a:gd name="T25" fmla="*/ 2147483647 h 758"/>
              <a:gd name="T26" fmla="*/ 2147483647 w 1065"/>
              <a:gd name="T27" fmla="*/ 2147483647 h 758"/>
              <a:gd name="T28" fmla="*/ 2147483647 w 1065"/>
              <a:gd name="T29" fmla="*/ 2147483647 h 758"/>
              <a:gd name="T30" fmla="*/ 2147483647 w 1065"/>
              <a:gd name="T31" fmla="*/ 2147483647 h 758"/>
              <a:gd name="T32" fmla="*/ 2147483647 w 1065"/>
              <a:gd name="T33" fmla="*/ 2147483647 h 758"/>
              <a:gd name="T34" fmla="*/ 2147483647 w 1065"/>
              <a:gd name="T35" fmla="*/ 2147483647 h 758"/>
              <a:gd name="T36" fmla="*/ 2147483647 w 1065"/>
              <a:gd name="T37" fmla="*/ 2147483647 h 758"/>
              <a:gd name="T38" fmla="*/ 2147483647 w 1065"/>
              <a:gd name="T39" fmla="*/ 2147483647 h 758"/>
              <a:gd name="T40" fmla="*/ 2147483647 w 1065"/>
              <a:gd name="T41" fmla="*/ 2147483647 h 758"/>
              <a:gd name="T42" fmla="*/ 2147483647 w 1065"/>
              <a:gd name="T43" fmla="*/ 2147483647 h 758"/>
              <a:gd name="T44" fmla="*/ 2147483647 w 1065"/>
              <a:gd name="T45" fmla="*/ 2147483647 h 758"/>
              <a:gd name="T46" fmla="*/ 2147483647 w 1065"/>
              <a:gd name="T47" fmla="*/ 2147483647 h 758"/>
              <a:gd name="T48" fmla="*/ 2147483647 w 1065"/>
              <a:gd name="T49" fmla="*/ 2147483647 h 758"/>
              <a:gd name="T50" fmla="*/ 2147483647 w 1065"/>
              <a:gd name="T51" fmla="*/ 2147483647 h 758"/>
              <a:gd name="T52" fmla="*/ 2147483647 w 1065"/>
              <a:gd name="T53" fmla="*/ 0 h 758"/>
              <a:gd name="T54" fmla="*/ 2147483647 w 1065"/>
              <a:gd name="T55" fmla="*/ 2147483647 h 758"/>
              <a:gd name="T56" fmla="*/ 2147483647 w 1065"/>
              <a:gd name="T57" fmla="*/ 2147483647 h 758"/>
              <a:gd name="T58" fmla="*/ 2147483647 w 1065"/>
              <a:gd name="T59" fmla="*/ 2147483647 h 758"/>
              <a:gd name="T60" fmla="*/ 2147483647 w 1065"/>
              <a:gd name="T61" fmla="*/ 2147483647 h 758"/>
              <a:gd name="T62" fmla="*/ 2147483647 w 1065"/>
              <a:gd name="T63" fmla="*/ 2147483647 h 758"/>
              <a:gd name="T64" fmla="*/ 2147483647 w 1065"/>
              <a:gd name="T65" fmla="*/ 2147483647 h 758"/>
              <a:gd name="T66" fmla="*/ 2147483647 w 1065"/>
              <a:gd name="T67" fmla="*/ 2147483647 h 758"/>
              <a:gd name="T68" fmla="*/ 2147483647 w 1065"/>
              <a:gd name="T69" fmla="*/ 2147483647 h 758"/>
              <a:gd name="T70" fmla="*/ 2147483647 w 1065"/>
              <a:gd name="T71" fmla="*/ 2147483647 h 758"/>
              <a:gd name="T72" fmla="*/ 2147483647 w 1065"/>
              <a:gd name="T73" fmla="*/ 2147483647 h 758"/>
              <a:gd name="T74" fmla="*/ 2147483647 w 1065"/>
              <a:gd name="T75" fmla="*/ 2147483647 h 758"/>
              <a:gd name="T76" fmla="*/ 2147483647 w 1065"/>
              <a:gd name="T77" fmla="*/ 2147483647 h 758"/>
              <a:gd name="T78" fmla="*/ 2147483647 w 1065"/>
              <a:gd name="T79" fmla="*/ 2147483647 h 758"/>
              <a:gd name="T80" fmla="*/ 2147483647 w 1065"/>
              <a:gd name="T81" fmla="*/ 2147483647 h 758"/>
              <a:gd name="T82" fmla="*/ 2147483647 w 1065"/>
              <a:gd name="T83" fmla="*/ 2147483647 h 758"/>
              <a:gd name="T84" fmla="*/ 2147483647 w 1065"/>
              <a:gd name="T85" fmla="*/ 2147483647 h 758"/>
              <a:gd name="T86" fmla="*/ 2147483647 w 1065"/>
              <a:gd name="T87" fmla="*/ 2147483647 h 758"/>
              <a:gd name="T88" fmla="*/ 2147483647 w 1065"/>
              <a:gd name="T89" fmla="*/ 2147483647 h 758"/>
              <a:gd name="T90" fmla="*/ 2147483647 w 1065"/>
              <a:gd name="T91" fmla="*/ 2147483647 h 758"/>
              <a:gd name="T92" fmla="*/ 2147483647 w 1065"/>
              <a:gd name="T93" fmla="*/ 2147483647 h 758"/>
              <a:gd name="T94" fmla="*/ 2147483647 w 1065"/>
              <a:gd name="T95" fmla="*/ 2147483647 h 758"/>
              <a:gd name="T96" fmla="*/ 2147483647 w 1065"/>
              <a:gd name="T97" fmla="*/ 2147483647 h 758"/>
              <a:gd name="T98" fmla="*/ 2147483647 w 1065"/>
              <a:gd name="T99" fmla="*/ 2147483647 h 758"/>
              <a:gd name="T100" fmla="*/ 2147483647 w 1065"/>
              <a:gd name="T101" fmla="*/ 2147483647 h 7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65"/>
              <a:gd name="T154" fmla="*/ 0 h 758"/>
              <a:gd name="T155" fmla="*/ 1065 w 1065"/>
              <a:gd name="T156" fmla="*/ 758 h 75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65" h="758">
                <a:moveTo>
                  <a:pt x="420" y="670"/>
                </a:moveTo>
                <a:lnTo>
                  <a:pt x="408" y="641"/>
                </a:lnTo>
                <a:lnTo>
                  <a:pt x="404" y="621"/>
                </a:lnTo>
                <a:lnTo>
                  <a:pt x="396" y="609"/>
                </a:lnTo>
                <a:lnTo>
                  <a:pt x="388" y="597"/>
                </a:lnTo>
                <a:lnTo>
                  <a:pt x="343" y="597"/>
                </a:lnTo>
                <a:lnTo>
                  <a:pt x="303" y="597"/>
                </a:lnTo>
                <a:lnTo>
                  <a:pt x="263" y="629"/>
                </a:lnTo>
                <a:lnTo>
                  <a:pt x="246" y="645"/>
                </a:lnTo>
                <a:lnTo>
                  <a:pt x="242" y="657"/>
                </a:lnTo>
                <a:lnTo>
                  <a:pt x="230" y="670"/>
                </a:lnTo>
                <a:lnTo>
                  <a:pt x="226" y="670"/>
                </a:lnTo>
                <a:lnTo>
                  <a:pt x="222" y="674"/>
                </a:lnTo>
                <a:lnTo>
                  <a:pt x="210" y="678"/>
                </a:lnTo>
                <a:lnTo>
                  <a:pt x="206" y="690"/>
                </a:lnTo>
                <a:lnTo>
                  <a:pt x="194" y="694"/>
                </a:lnTo>
                <a:lnTo>
                  <a:pt x="182" y="694"/>
                </a:lnTo>
                <a:lnTo>
                  <a:pt x="174" y="682"/>
                </a:lnTo>
                <a:lnTo>
                  <a:pt x="166" y="674"/>
                </a:lnTo>
                <a:lnTo>
                  <a:pt x="166" y="666"/>
                </a:lnTo>
                <a:lnTo>
                  <a:pt x="166" y="653"/>
                </a:lnTo>
                <a:lnTo>
                  <a:pt x="174" y="641"/>
                </a:lnTo>
                <a:lnTo>
                  <a:pt x="190" y="629"/>
                </a:lnTo>
                <a:lnTo>
                  <a:pt x="194" y="609"/>
                </a:lnTo>
                <a:lnTo>
                  <a:pt x="202" y="593"/>
                </a:lnTo>
                <a:lnTo>
                  <a:pt x="202" y="589"/>
                </a:lnTo>
                <a:lnTo>
                  <a:pt x="202" y="581"/>
                </a:lnTo>
                <a:lnTo>
                  <a:pt x="198" y="569"/>
                </a:lnTo>
                <a:lnTo>
                  <a:pt x="190" y="557"/>
                </a:lnTo>
                <a:lnTo>
                  <a:pt x="174" y="553"/>
                </a:lnTo>
                <a:lnTo>
                  <a:pt x="154" y="553"/>
                </a:lnTo>
                <a:lnTo>
                  <a:pt x="125" y="536"/>
                </a:lnTo>
                <a:lnTo>
                  <a:pt x="97" y="524"/>
                </a:lnTo>
                <a:lnTo>
                  <a:pt x="93" y="520"/>
                </a:lnTo>
                <a:lnTo>
                  <a:pt x="93" y="516"/>
                </a:lnTo>
                <a:lnTo>
                  <a:pt x="93" y="492"/>
                </a:lnTo>
                <a:lnTo>
                  <a:pt x="93" y="468"/>
                </a:lnTo>
                <a:lnTo>
                  <a:pt x="85" y="436"/>
                </a:lnTo>
                <a:lnTo>
                  <a:pt x="77" y="415"/>
                </a:lnTo>
                <a:lnTo>
                  <a:pt x="73" y="411"/>
                </a:lnTo>
                <a:lnTo>
                  <a:pt x="61" y="407"/>
                </a:lnTo>
                <a:lnTo>
                  <a:pt x="57" y="407"/>
                </a:lnTo>
                <a:lnTo>
                  <a:pt x="53" y="407"/>
                </a:lnTo>
                <a:lnTo>
                  <a:pt x="41" y="411"/>
                </a:lnTo>
                <a:lnTo>
                  <a:pt x="37" y="415"/>
                </a:lnTo>
                <a:lnTo>
                  <a:pt x="33" y="415"/>
                </a:lnTo>
                <a:lnTo>
                  <a:pt x="25" y="415"/>
                </a:lnTo>
                <a:lnTo>
                  <a:pt x="8" y="399"/>
                </a:lnTo>
                <a:lnTo>
                  <a:pt x="0" y="383"/>
                </a:lnTo>
                <a:lnTo>
                  <a:pt x="0" y="375"/>
                </a:lnTo>
                <a:lnTo>
                  <a:pt x="0" y="363"/>
                </a:lnTo>
                <a:lnTo>
                  <a:pt x="12" y="359"/>
                </a:lnTo>
                <a:lnTo>
                  <a:pt x="33" y="359"/>
                </a:lnTo>
                <a:lnTo>
                  <a:pt x="37" y="355"/>
                </a:lnTo>
                <a:lnTo>
                  <a:pt x="41" y="351"/>
                </a:lnTo>
                <a:lnTo>
                  <a:pt x="49" y="347"/>
                </a:lnTo>
                <a:lnTo>
                  <a:pt x="49" y="343"/>
                </a:lnTo>
                <a:lnTo>
                  <a:pt x="61" y="327"/>
                </a:lnTo>
                <a:lnTo>
                  <a:pt x="77" y="323"/>
                </a:lnTo>
                <a:lnTo>
                  <a:pt x="81" y="306"/>
                </a:lnTo>
                <a:lnTo>
                  <a:pt x="81" y="294"/>
                </a:lnTo>
                <a:lnTo>
                  <a:pt x="85" y="290"/>
                </a:lnTo>
                <a:lnTo>
                  <a:pt x="89" y="286"/>
                </a:lnTo>
                <a:lnTo>
                  <a:pt x="89" y="274"/>
                </a:lnTo>
                <a:lnTo>
                  <a:pt x="89" y="266"/>
                </a:lnTo>
                <a:lnTo>
                  <a:pt x="85" y="262"/>
                </a:lnTo>
                <a:lnTo>
                  <a:pt x="85" y="250"/>
                </a:lnTo>
                <a:lnTo>
                  <a:pt x="85" y="246"/>
                </a:lnTo>
                <a:lnTo>
                  <a:pt x="97" y="246"/>
                </a:lnTo>
                <a:lnTo>
                  <a:pt x="113" y="246"/>
                </a:lnTo>
                <a:lnTo>
                  <a:pt x="113" y="250"/>
                </a:lnTo>
                <a:lnTo>
                  <a:pt x="117" y="254"/>
                </a:lnTo>
                <a:lnTo>
                  <a:pt x="133" y="270"/>
                </a:lnTo>
                <a:lnTo>
                  <a:pt x="142" y="294"/>
                </a:lnTo>
                <a:lnTo>
                  <a:pt x="150" y="298"/>
                </a:lnTo>
                <a:lnTo>
                  <a:pt x="166" y="302"/>
                </a:lnTo>
                <a:lnTo>
                  <a:pt x="178" y="302"/>
                </a:lnTo>
                <a:lnTo>
                  <a:pt x="190" y="302"/>
                </a:lnTo>
                <a:lnTo>
                  <a:pt x="198" y="302"/>
                </a:lnTo>
                <a:lnTo>
                  <a:pt x="206" y="302"/>
                </a:lnTo>
                <a:lnTo>
                  <a:pt x="210" y="306"/>
                </a:lnTo>
                <a:lnTo>
                  <a:pt x="214" y="310"/>
                </a:lnTo>
                <a:lnTo>
                  <a:pt x="222" y="327"/>
                </a:lnTo>
                <a:lnTo>
                  <a:pt x="222" y="351"/>
                </a:lnTo>
                <a:lnTo>
                  <a:pt x="222" y="375"/>
                </a:lnTo>
                <a:lnTo>
                  <a:pt x="222" y="399"/>
                </a:lnTo>
                <a:lnTo>
                  <a:pt x="226" y="399"/>
                </a:lnTo>
                <a:lnTo>
                  <a:pt x="226" y="407"/>
                </a:lnTo>
                <a:lnTo>
                  <a:pt x="234" y="415"/>
                </a:lnTo>
                <a:lnTo>
                  <a:pt x="246" y="423"/>
                </a:lnTo>
                <a:lnTo>
                  <a:pt x="246" y="436"/>
                </a:lnTo>
                <a:lnTo>
                  <a:pt x="250" y="436"/>
                </a:lnTo>
                <a:lnTo>
                  <a:pt x="271" y="452"/>
                </a:lnTo>
                <a:lnTo>
                  <a:pt x="291" y="460"/>
                </a:lnTo>
                <a:lnTo>
                  <a:pt x="315" y="464"/>
                </a:lnTo>
                <a:lnTo>
                  <a:pt x="343" y="472"/>
                </a:lnTo>
                <a:lnTo>
                  <a:pt x="359" y="472"/>
                </a:lnTo>
                <a:lnTo>
                  <a:pt x="375" y="472"/>
                </a:lnTo>
                <a:lnTo>
                  <a:pt x="388" y="464"/>
                </a:lnTo>
                <a:lnTo>
                  <a:pt x="392" y="456"/>
                </a:lnTo>
                <a:lnTo>
                  <a:pt x="396" y="452"/>
                </a:lnTo>
                <a:lnTo>
                  <a:pt x="400" y="440"/>
                </a:lnTo>
                <a:lnTo>
                  <a:pt x="404" y="436"/>
                </a:lnTo>
                <a:lnTo>
                  <a:pt x="408" y="436"/>
                </a:lnTo>
                <a:lnTo>
                  <a:pt x="420" y="436"/>
                </a:lnTo>
                <a:lnTo>
                  <a:pt x="436" y="427"/>
                </a:lnTo>
                <a:lnTo>
                  <a:pt x="448" y="423"/>
                </a:lnTo>
                <a:lnTo>
                  <a:pt x="456" y="415"/>
                </a:lnTo>
                <a:lnTo>
                  <a:pt x="464" y="399"/>
                </a:lnTo>
                <a:lnTo>
                  <a:pt x="472" y="391"/>
                </a:lnTo>
                <a:lnTo>
                  <a:pt x="472" y="343"/>
                </a:lnTo>
                <a:lnTo>
                  <a:pt x="476" y="294"/>
                </a:lnTo>
                <a:lnTo>
                  <a:pt x="484" y="266"/>
                </a:lnTo>
                <a:lnTo>
                  <a:pt x="488" y="242"/>
                </a:lnTo>
                <a:lnTo>
                  <a:pt x="488" y="193"/>
                </a:lnTo>
                <a:lnTo>
                  <a:pt x="488" y="157"/>
                </a:lnTo>
                <a:lnTo>
                  <a:pt x="501" y="145"/>
                </a:lnTo>
                <a:lnTo>
                  <a:pt x="509" y="129"/>
                </a:lnTo>
                <a:lnTo>
                  <a:pt x="513" y="101"/>
                </a:lnTo>
                <a:lnTo>
                  <a:pt x="513" y="60"/>
                </a:lnTo>
                <a:lnTo>
                  <a:pt x="501" y="52"/>
                </a:lnTo>
                <a:lnTo>
                  <a:pt x="484" y="44"/>
                </a:lnTo>
                <a:lnTo>
                  <a:pt x="480" y="44"/>
                </a:lnTo>
                <a:lnTo>
                  <a:pt x="476" y="44"/>
                </a:lnTo>
                <a:lnTo>
                  <a:pt x="464" y="48"/>
                </a:lnTo>
                <a:lnTo>
                  <a:pt x="460" y="52"/>
                </a:lnTo>
                <a:lnTo>
                  <a:pt x="448" y="52"/>
                </a:lnTo>
                <a:lnTo>
                  <a:pt x="436" y="56"/>
                </a:lnTo>
                <a:lnTo>
                  <a:pt x="436" y="48"/>
                </a:lnTo>
                <a:lnTo>
                  <a:pt x="436" y="40"/>
                </a:lnTo>
                <a:lnTo>
                  <a:pt x="436" y="32"/>
                </a:lnTo>
                <a:lnTo>
                  <a:pt x="440" y="20"/>
                </a:lnTo>
                <a:lnTo>
                  <a:pt x="440" y="12"/>
                </a:lnTo>
                <a:lnTo>
                  <a:pt x="448" y="4"/>
                </a:lnTo>
                <a:lnTo>
                  <a:pt x="464" y="0"/>
                </a:lnTo>
                <a:lnTo>
                  <a:pt x="488" y="0"/>
                </a:lnTo>
                <a:lnTo>
                  <a:pt x="509" y="12"/>
                </a:lnTo>
                <a:lnTo>
                  <a:pt x="517" y="16"/>
                </a:lnTo>
                <a:lnTo>
                  <a:pt x="525" y="24"/>
                </a:lnTo>
                <a:lnTo>
                  <a:pt x="525" y="36"/>
                </a:lnTo>
                <a:lnTo>
                  <a:pt x="533" y="36"/>
                </a:lnTo>
                <a:lnTo>
                  <a:pt x="537" y="40"/>
                </a:lnTo>
                <a:lnTo>
                  <a:pt x="553" y="40"/>
                </a:lnTo>
                <a:lnTo>
                  <a:pt x="577" y="44"/>
                </a:lnTo>
                <a:lnTo>
                  <a:pt x="597" y="52"/>
                </a:lnTo>
                <a:lnTo>
                  <a:pt x="618" y="64"/>
                </a:lnTo>
                <a:lnTo>
                  <a:pt x="622" y="81"/>
                </a:lnTo>
                <a:lnTo>
                  <a:pt x="630" y="93"/>
                </a:lnTo>
                <a:lnTo>
                  <a:pt x="646" y="101"/>
                </a:lnTo>
                <a:lnTo>
                  <a:pt x="654" y="121"/>
                </a:lnTo>
                <a:lnTo>
                  <a:pt x="670" y="129"/>
                </a:lnTo>
                <a:lnTo>
                  <a:pt x="682" y="137"/>
                </a:lnTo>
                <a:lnTo>
                  <a:pt x="686" y="137"/>
                </a:lnTo>
                <a:lnTo>
                  <a:pt x="698" y="137"/>
                </a:lnTo>
                <a:lnTo>
                  <a:pt x="706" y="137"/>
                </a:lnTo>
                <a:lnTo>
                  <a:pt x="722" y="133"/>
                </a:lnTo>
                <a:lnTo>
                  <a:pt x="730" y="133"/>
                </a:lnTo>
                <a:lnTo>
                  <a:pt x="739" y="133"/>
                </a:lnTo>
                <a:lnTo>
                  <a:pt x="755" y="137"/>
                </a:lnTo>
                <a:lnTo>
                  <a:pt x="775" y="145"/>
                </a:lnTo>
                <a:lnTo>
                  <a:pt x="779" y="157"/>
                </a:lnTo>
                <a:lnTo>
                  <a:pt x="783" y="165"/>
                </a:lnTo>
                <a:lnTo>
                  <a:pt x="791" y="165"/>
                </a:lnTo>
                <a:lnTo>
                  <a:pt x="807" y="165"/>
                </a:lnTo>
                <a:lnTo>
                  <a:pt x="815" y="157"/>
                </a:lnTo>
                <a:lnTo>
                  <a:pt x="823" y="157"/>
                </a:lnTo>
                <a:lnTo>
                  <a:pt x="835" y="141"/>
                </a:lnTo>
                <a:lnTo>
                  <a:pt x="839" y="133"/>
                </a:lnTo>
                <a:lnTo>
                  <a:pt x="839" y="129"/>
                </a:lnTo>
                <a:lnTo>
                  <a:pt x="839" y="121"/>
                </a:lnTo>
                <a:lnTo>
                  <a:pt x="823" y="97"/>
                </a:lnTo>
                <a:lnTo>
                  <a:pt x="811" y="72"/>
                </a:lnTo>
                <a:lnTo>
                  <a:pt x="807" y="68"/>
                </a:lnTo>
                <a:lnTo>
                  <a:pt x="795" y="64"/>
                </a:lnTo>
                <a:lnTo>
                  <a:pt x="795" y="52"/>
                </a:lnTo>
                <a:lnTo>
                  <a:pt x="795" y="48"/>
                </a:lnTo>
                <a:lnTo>
                  <a:pt x="807" y="48"/>
                </a:lnTo>
                <a:lnTo>
                  <a:pt x="819" y="44"/>
                </a:lnTo>
                <a:lnTo>
                  <a:pt x="843" y="56"/>
                </a:lnTo>
                <a:lnTo>
                  <a:pt x="868" y="68"/>
                </a:lnTo>
                <a:lnTo>
                  <a:pt x="900" y="81"/>
                </a:lnTo>
                <a:lnTo>
                  <a:pt x="928" y="89"/>
                </a:lnTo>
                <a:lnTo>
                  <a:pt x="932" y="93"/>
                </a:lnTo>
                <a:lnTo>
                  <a:pt x="936" y="93"/>
                </a:lnTo>
                <a:lnTo>
                  <a:pt x="940" y="109"/>
                </a:lnTo>
                <a:lnTo>
                  <a:pt x="956" y="137"/>
                </a:lnTo>
                <a:lnTo>
                  <a:pt x="977" y="145"/>
                </a:lnTo>
                <a:lnTo>
                  <a:pt x="989" y="157"/>
                </a:lnTo>
                <a:lnTo>
                  <a:pt x="1013" y="165"/>
                </a:lnTo>
                <a:lnTo>
                  <a:pt x="1029" y="173"/>
                </a:lnTo>
                <a:lnTo>
                  <a:pt x="1049" y="202"/>
                </a:lnTo>
                <a:lnTo>
                  <a:pt x="1057" y="214"/>
                </a:lnTo>
                <a:lnTo>
                  <a:pt x="1057" y="218"/>
                </a:lnTo>
                <a:lnTo>
                  <a:pt x="1065" y="218"/>
                </a:lnTo>
                <a:lnTo>
                  <a:pt x="1057" y="246"/>
                </a:lnTo>
                <a:lnTo>
                  <a:pt x="1057" y="266"/>
                </a:lnTo>
                <a:lnTo>
                  <a:pt x="1053" y="282"/>
                </a:lnTo>
                <a:lnTo>
                  <a:pt x="1049" y="294"/>
                </a:lnTo>
                <a:lnTo>
                  <a:pt x="1041" y="298"/>
                </a:lnTo>
                <a:lnTo>
                  <a:pt x="1033" y="306"/>
                </a:lnTo>
                <a:lnTo>
                  <a:pt x="1017" y="310"/>
                </a:lnTo>
                <a:lnTo>
                  <a:pt x="1005" y="315"/>
                </a:lnTo>
                <a:lnTo>
                  <a:pt x="1001" y="323"/>
                </a:lnTo>
                <a:lnTo>
                  <a:pt x="989" y="351"/>
                </a:lnTo>
                <a:lnTo>
                  <a:pt x="985" y="391"/>
                </a:lnTo>
                <a:lnTo>
                  <a:pt x="977" y="399"/>
                </a:lnTo>
                <a:lnTo>
                  <a:pt x="960" y="399"/>
                </a:lnTo>
                <a:lnTo>
                  <a:pt x="940" y="407"/>
                </a:lnTo>
                <a:lnTo>
                  <a:pt x="924" y="411"/>
                </a:lnTo>
                <a:lnTo>
                  <a:pt x="920" y="415"/>
                </a:lnTo>
                <a:lnTo>
                  <a:pt x="904" y="419"/>
                </a:lnTo>
                <a:lnTo>
                  <a:pt x="856" y="423"/>
                </a:lnTo>
                <a:lnTo>
                  <a:pt x="811" y="427"/>
                </a:lnTo>
                <a:lnTo>
                  <a:pt x="783" y="427"/>
                </a:lnTo>
                <a:lnTo>
                  <a:pt x="755" y="427"/>
                </a:lnTo>
                <a:lnTo>
                  <a:pt x="718" y="436"/>
                </a:lnTo>
                <a:lnTo>
                  <a:pt x="674" y="436"/>
                </a:lnTo>
                <a:lnTo>
                  <a:pt x="654" y="448"/>
                </a:lnTo>
                <a:lnTo>
                  <a:pt x="634" y="452"/>
                </a:lnTo>
                <a:lnTo>
                  <a:pt x="630" y="460"/>
                </a:lnTo>
                <a:lnTo>
                  <a:pt x="622" y="472"/>
                </a:lnTo>
                <a:lnTo>
                  <a:pt x="601" y="484"/>
                </a:lnTo>
                <a:lnTo>
                  <a:pt x="589" y="492"/>
                </a:lnTo>
                <a:lnTo>
                  <a:pt x="577" y="504"/>
                </a:lnTo>
                <a:lnTo>
                  <a:pt x="561" y="520"/>
                </a:lnTo>
                <a:lnTo>
                  <a:pt x="553" y="540"/>
                </a:lnTo>
                <a:lnTo>
                  <a:pt x="553" y="553"/>
                </a:lnTo>
                <a:lnTo>
                  <a:pt x="553" y="589"/>
                </a:lnTo>
                <a:lnTo>
                  <a:pt x="553" y="629"/>
                </a:lnTo>
                <a:lnTo>
                  <a:pt x="553" y="653"/>
                </a:lnTo>
                <a:lnTo>
                  <a:pt x="553" y="674"/>
                </a:lnTo>
                <a:lnTo>
                  <a:pt x="561" y="678"/>
                </a:lnTo>
                <a:lnTo>
                  <a:pt x="565" y="682"/>
                </a:lnTo>
                <a:lnTo>
                  <a:pt x="565" y="690"/>
                </a:lnTo>
                <a:lnTo>
                  <a:pt x="565" y="694"/>
                </a:lnTo>
                <a:lnTo>
                  <a:pt x="561" y="706"/>
                </a:lnTo>
                <a:lnTo>
                  <a:pt x="553" y="718"/>
                </a:lnTo>
                <a:lnTo>
                  <a:pt x="549" y="722"/>
                </a:lnTo>
                <a:lnTo>
                  <a:pt x="533" y="730"/>
                </a:lnTo>
                <a:lnTo>
                  <a:pt x="517" y="730"/>
                </a:lnTo>
                <a:lnTo>
                  <a:pt x="517" y="734"/>
                </a:lnTo>
                <a:lnTo>
                  <a:pt x="513" y="738"/>
                </a:lnTo>
                <a:lnTo>
                  <a:pt x="505" y="738"/>
                </a:lnTo>
                <a:lnTo>
                  <a:pt x="492" y="742"/>
                </a:lnTo>
                <a:lnTo>
                  <a:pt x="484" y="746"/>
                </a:lnTo>
                <a:lnTo>
                  <a:pt x="456" y="758"/>
                </a:lnTo>
                <a:lnTo>
                  <a:pt x="448" y="758"/>
                </a:lnTo>
                <a:lnTo>
                  <a:pt x="436" y="758"/>
                </a:lnTo>
                <a:lnTo>
                  <a:pt x="424" y="746"/>
                </a:lnTo>
                <a:lnTo>
                  <a:pt x="408" y="738"/>
                </a:lnTo>
                <a:lnTo>
                  <a:pt x="408" y="730"/>
                </a:lnTo>
                <a:lnTo>
                  <a:pt x="408" y="718"/>
                </a:lnTo>
                <a:lnTo>
                  <a:pt x="412" y="718"/>
                </a:lnTo>
                <a:lnTo>
                  <a:pt x="412" y="694"/>
                </a:lnTo>
                <a:lnTo>
                  <a:pt x="420" y="67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reeform 50"/>
          <p:cNvSpPr>
            <a:spLocks/>
          </p:cNvSpPr>
          <p:nvPr/>
        </p:nvSpPr>
        <p:spPr bwMode="auto">
          <a:xfrm>
            <a:off x="3558602" y="2451660"/>
            <a:ext cx="1098913" cy="654644"/>
          </a:xfrm>
          <a:custGeom>
            <a:avLst/>
            <a:gdLst>
              <a:gd name="T0" fmla="*/ 273680285 w 1182"/>
              <a:gd name="T1" fmla="*/ 614902603 h 835"/>
              <a:gd name="T2" fmla="*/ 228470896 w 1182"/>
              <a:gd name="T3" fmla="*/ 596705707 h 835"/>
              <a:gd name="T4" fmla="*/ 192141518 w 1182"/>
              <a:gd name="T5" fmla="*/ 562586307 h 835"/>
              <a:gd name="T6" fmla="*/ 146932185 w 1182"/>
              <a:gd name="T7" fmla="*/ 523160568 h 835"/>
              <a:gd name="T8" fmla="*/ 124326620 w 1182"/>
              <a:gd name="T9" fmla="*/ 482975536 h 835"/>
              <a:gd name="T10" fmla="*/ 81538739 w 1182"/>
              <a:gd name="T11" fmla="*/ 434450369 h 835"/>
              <a:gd name="T12" fmla="*/ 42787868 w 1182"/>
              <a:gd name="T13" fmla="*/ 394265337 h 835"/>
              <a:gd name="T14" fmla="*/ 10495476 w 1182"/>
              <a:gd name="T15" fmla="*/ 366969992 h 835"/>
              <a:gd name="T16" fmla="*/ 23412432 w 1182"/>
              <a:gd name="T17" fmla="*/ 330576198 h 835"/>
              <a:gd name="T18" fmla="*/ 62163310 w 1182"/>
              <a:gd name="T19" fmla="*/ 308588934 h 835"/>
              <a:gd name="T20" fmla="*/ 65392548 w 1182"/>
              <a:gd name="T21" fmla="*/ 260063876 h 835"/>
              <a:gd name="T22" fmla="*/ 75080263 w 1182"/>
              <a:gd name="T23" fmla="*/ 216845974 h 835"/>
              <a:gd name="T24" fmla="*/ 94455691 w 1182"/>
              <a:gd name="T25" fmla="*/ 183484996 h 835"/>
              <a:gd name="T26" fmla="*/ 124326620 w 1182"/>
              <a:gd name="T27" fmla="*/ 171353731 h 835"/>
              <a:gd name="T28" fmla="*/ 231700134 w 1182"/>
              <a:gd name="T29" fmla="*/ 147091202 h 835"/>
              <a:gd name="T30" fmla="*/ 273680285 w 1182"/>
              <a:gd name="T31" fmla="*/ 134201516 h 835"/>
              <a:gd name="T32" fmla="*/ 293863472 w 1182"/>
              <a:gd name="T33" fmla="*/ 150124018 h 835"/>
              <a:gd name="T34" fmla="*/ 332614329 w 1182"/>
              <a:gd name="T35" fmla="*/ 153156835 h 835"/>
              <a:gd name="T36" fmla="*/ 374595323 w 1182"/>
              <a:gd name="T37" fmla="*/ 122071122 h 835"/>
              <a:gd name="T38" fmla="*/ 385089897 w 1182"/>
              <a:gd name="T39" fmla="*/ 91742933 h 835"/>
              <a:gd name="T40" fmla="*/ 404466224 w 1182"/>
              <a:gd name="T41" fmla="*/ 64447588 h 835"/>
              <a:gd name="T42" fmla="*/ 469050986 w 1182"/>
              <a:gd name="T43" fmla="*/ 70513220 h 835"/>
              <a:gd name="T44" fmla="*/ 508609714 w 1182"/>
              <a:gd name="T45" fmla="*/ 70513220 h 835"/>
              <a:gd name="T46" fmla="*/ 540902993 w 1182"/>
              <a:gd name="T47" fmla="*/ 27295352 h 835"/>
              <a:gd name="T48" fmla="*/ 586920085 w 1182"/>
              <a:gd name="T49" fmla="*/ 6065634 h 835"/>
              <a:gd name="T50" fmla="*/ 625670941 w 1182"/>
              <a:gd name="T51" fmla="*/ 6065634 h 835"/>
              <a:gd name="T52" fmla="*/ 657963322 w 1182"/>
              <a:gd name="T53" fmla="*/ 42459440 h 835"/>
              <a:gd name="T54" fmla="*/ 736273693 w 1182"/>
              <a:gd name="T55" fmla="*/ 82644485 h 835"/>
              <a:gd name="T56" fmla="*/ 785520023 w 1182"/>
              <a:gd name="T57" fmla="*/ 116005490 h 835"/>
              <a:gd name="T58" fmla="*/ 801666213 w 1182"/>
              <a:gd name="T59" fmla="*/ 137234332 h 835"/>
              <a:gd name="T60" fmla="*/ 814583166 w 1182"/>
              <a:gd name="T61" fmla="*/ 150124018 h 835"/>
              <a:gd name="T62" fmla="*/ 843646308 w 1182"/>
              <a:gd name="T63" fmla="*/ 189550628 h 835"/>
              <a:gd name="T64" fmla="*/ 879975686 w 1182"/>
              <a:gd name="T65" fmla="*/ 238834163 h 835"/>
              <a:gd name="T66" fmla="*/ 902580352 w 1182"/>
              <a:gd name="T67" fmla="*/ 272195141 h 835"/>
              <a:gd name="T68" fmla="*/ 941332108 w 1182"/>
              <a:gd name="T69" fmla="*/ 287359221 h 835"/>
              <a:gd name="T70" fmla="*/ 954249285 w 1182"/>
              <a:gd name="T71" fmla="*/ 308588934 h 835"/>
              <a:gd name="T72" fmla="*/ 941332108 w 1182"/>
              <a:gd name="T73" fmla="*/ 333609015 h 835"/>
              <a:gd name="T74" fmla="*/ 918727441 w 1182"/>
              <a:gd name="T75" fmla="*/ 354838728 h 835"/>
              <a:gd name="T76" fmla="*/ 899351114 w 1182"/>
              <a:gd name="T77" fmla="*/ 409429418 h 835"/>
              <a:gd name="T78" fmla="*/ 876746448 w 1182"/>
              <a:gd name="T79" fmla="*/ 452647266 h 835"/>
              <a:gd name="T80" fmla="*/ 876746448 w 1182"/>
              <a:gd name="T81" fmla="*/ 501930855 h 835"/>
              <a:gd name="T82" fmla="*/ 879975686 w 1182"/>
              <a:gd name="T83" fmla="*/ 529225330 h 835"/>
              <a:gd name="T84" fmla="*/ 867058734 w 1182"/>
              <a:gd name="T85" fmla="*/ 541356594 h 835"/>
              <a:gd name="T86" fmla="*/ 840417070 w 1182"/>
              <a:gd name="T87" fmla="*/ 562586307 h 835"/>
              <a:gd name="T88" fmla="*/ 801666213 w 1182"/>
              <a:gd name="T89" fmla="*/ 559553491 h 835"/>
              <a:gd name="T90" fmla="*/ 785520023 w 1182"/>
              <a:gd name="T91" fmla="*/ 556520675 h 835"/>
              <a:gd name="T92" fmla="*/ 765336836 w 1182"/>
              <a:gd name="T93" fmla="*/ 541356594 h 835"/>
              <a:gd name="T94" fmla="*/ 726585080 w 1182"/>
              <a:gd name="T95" fmla="*/ 526192513 h 835"/>
              <a:gd name="T96" fmla="*/ 678146509 w 1182"/>
              <a:gd name="T97" fmla="*/ 511029303 h 835"/>
              <a:gd name="T98" fmla="*/ 641817132 w 1182"/>
              <a:gd name="T99" fmla="*/ 526192513 h 835"/>
              <a:gd name="T100" fmla="*/ 615983227 w 1182"/>
              <a:gd name="T101" fmla="*/ 556520675 h 835"/>
              <a:gd name="T102" fmla="*/ 596607799 w 1182"/>
              <a:gd name="T103" fmla="*/ 577750388 h 835"/>
              <a:gd name="T104" fmla="*/ 577232370 w 1182"/>
              <a:gd name="T105" fmla="*/ 596705707 h 835"/>
              <a:gd name="T106" fmla="*/ 553819945 w 1182"/>
              <a:gd name="T107" fmla="*/ 586848836 h 835"/>
              <a:gd name="T108" fmla="*/ 534444517 w 1182"/>
              <a:gd name="T109" fmla="*/ 568651940 h 835"/>
              <a:gd name="T110" fmla="*/ 498921999 w 1182"/>
              <a:gd name="T111" fmla="*/ 580783204 h 835"/>
              <a:gd name="T112" fmla="*/ 486005047 w 1182"/>
              <a:gd name="T113" fmla="*/ 596705707 h 835"/>
              <a:gd name="T114" fmla="*/ 404466224 w 1182"/>
              <a:gd name="T115" fmla="*/ 614902603 h 835"/>
              <a:gd name="T116" fmla="*/ 355219894 w 1182"/>
              <a:gd name="T117" fmla="*/ 633099500 h 8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2"/>
              <a:gd name="T178" fmla="*/ 0 h 835"/>
              <a:gd name="T179" fmla="*/ 1182 w 1182"/>
              <a:gd name="T180" fmla="*/ 835 h 8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2" h="835">
                <a:moveTo>
                  <a:pt x="396" y="835"/>
                </a:moveTo>
                <a:lnTo>
                  <a:pt x="372" y="827"/>
                </a:lnTo>
                <a:lnTo>
                  <a:pt x="347" y="811"/>
                </a:lnTo>
                <a:lnTo>
                  <a:pt x="339" y="811"/>
                </a:lnTo>
                <a:lnTo>
                  <a:pt x="335" y="807"/>
                </a:lnTo>
                <a:lnTo>
                  <a:pt x="315" y="791"/>
                </a:lnTo>
                <a:lnTo>
                  <a:pt x="295" y="787"/>
                </a:lnTo>
                <a:lnTo>
                  <a:pt x="283" y="787"/>
                </a:lnTo>
                <a:lnTo>
                  <a:pt x="275" y="787"/>
                </a:lnTo>
                <a:lnTo>
                  <a:pt x="259" y="766"/>
                </a:lnTo>
                <a:lnTo>
                  <a:pt x="243" y="750"/>
                </a:lnTo>
                <a:lnTo>
                  <a:pt x="238" y="742"/>
                </a:lnTo>
                <a:lnTo>
                  <a:pt x="230" y="742"/>
                </a:lnTo>
                <a:lnTo>
                  <a:pt x="206" y="722"/>
                </a:lnTo>
                <a:lnTo>
                  <a:pt x="190" y="714"/>
                </a:lnTo>
                <a:lnTo>
                  <a:pt x="182" y="690"/>
                </a:lnTo>
                <a:lnTo>
                  <a:pt x="170" y="674"/>
                </a:lnTo>
                <a:lnTo>
                  <a:pt x="166" y="653"/>
                </a:lnTo>
                <a:lnTo>
                  <a:pt x="154" y="641"/>
                </a:lnTo>
                <a:lnTo>
                  <a:pt x="154" y="637"/>
                </a:lnTo>
                <a:lnTo>
                  <a:pt x="146" y="633"/>
                </a:lnTo>
                <a:lnTo>
                  <a:pt x="138" y="617"/>
                </a:lnTo>
                <a:lnTo>
                  <a:pt x="130" y="605"/>
                </a:lnTo>
                <a:lnTo>
                  <a:pt x="101" y="573"/>
                </a:lnTo>
                <a:lnTo>
                  <a:pt x="73" y="545"/>
                </a:lnTo>
                <a:lnTo>
                  <a:pt x="69" y="532"/>
                </a:lnTo>
                <a:lnTo>
                  <a:pt x="57" y="528"/>
                </a:lnTo>
                <a:lnTo>
                  <a:pt x="53" y="520"/>
                </a:lnTo>
                <a:lnTo>
                  <a:pt x="49" y="508"/>
                </a:lnTo>
                <a:lnTo>
                  <a:pt x="29" y="504"/>
                </a:lnTo>
                <a:lnTo>
                  <a:pt x="17" y="492"/>
                </a:lnTo>
                <a:lnTo>
                  <a:pt x="13" y="484"/>
                </a:lnTo>
                <a:lnTo>
                  <a:pt x="9" y="476"/>
                </a:lnTo>
                <a:lnTo>
                  <a:pt x="9" y="456"/>
                </a:lnTo>
                <a:lnTo>
                  <a:pt x="0" y="444"/>
                </a:lnTo>
                <a:lnTo>
                  <a:pt x="29" y="436"/>
                </a:lnTo>
                <a:lnTo>
                  <a:pt x="53" y="432"/>
                </a:lnTo>
                <a:lnTo>
                  <a:pt x="65" y="419"/>
                </a:lnTo>
                <a:lnTo>
                  <a:pt x="77" y="411"/>
                </a:lnTo>
                <a:lnTo>
                  <a:pt x="77" y="407"/>
                </a:lnTo>
                <a:lnTo>
                  <a:pt x="81" y="403"/>
                </a:lnTo>
                <a:lnTo>
                  <a:pt x="81" y="395"/>
                </a:lnTo>
                <a:lnTo>
                  <a:pt x="89" y="383"/>
                </a:lnTo>
                <a:lnTo>
                  <a:pt x="81" y="343"/>
                </a:lnTo>
                <a:lnTo>
                  <a:pt x="81" y="306"/>
                </a:lnTo>
                <a:lnTo>
                  <a:pt x="89" y="298"/>
                </a:lnTo>
                <a:lnTo>
                  <a:pt x="93" y="290"/>
                </a:lnTo>
                <a:lnTo>
                  <a:pt x="93" y="286"/>
                </a:lnTo>
                <a:lnTo>
                  <a:pt x="101" y="286"/>
                </a:lnTo>
                <a:lnTo>
                  <a:pt x="109" y="266"/>
                </a:lnTo>
                <a:lnTo>
                  <a:pt x="117" y="250"/>
                </a:lnTo>
                <a:lnTo>
                  <a:pt x="117" y="242"/>
                </a:lnTo>
                <a:lnTo>
                  <a:pt x="126" y="238"/>
                </a:lnTo>
                <a:lnTo>
                  <a:pt x="130" y="234"/>
                </a:lnTo>
                <a:lnTo>
                  <a:pt x="142" y="234"/>
                </a:lnTo>
                <a:lnTo>
                  <a:pt x="154" y="226"/>
                </a:lnTo>
                <a:lnTo>
                  <a:pt x="166" y="214"/>
                </a:lnTo>
                <a:lnTo>
                  <a:pt x="214" y="214"/>
                </a:lnTo>
                <a:lnTo>
                  <a:pt x="267" y="206"/>
                </a:lnTo>
                <a:lnTo>
                  <a:pt x="287" y="194"/>
                </a:lnTo>
                <a:lnTo>
                  <a:pt x="307" y="177"/>
                </a:lnTo>
                <a:lnTo>
                  <a:pt x="323" y="177"/>
                </a:lnTo>
                <a:lnTo>
                  <a:pt x="339" y="169"/>
                </a:lnTo>
                <a:lnTo>
                  <a:pt x="339" y="177"/>
                </a:lnTo>
                <a:lnTo>
                  <a:pt x="339" y="185"/>
                </a:lnTo>
                <a:lnTo>
                  <a:pt x="347" y="189"/>
                </a:lnTo>
                <a:lnTo>
                  <a:pt x="351" y="194"/>
                </a:lnTo>
                <a:lnTo>
                  <a:pt x="364" y="198"/>
                </a:lnTo>
                <a:lnTo>
                  <a:pt x="384" y="206"/>
                </a:lnTo>
                <a:lnTo>
                  <a:pt x="392" y="206"/>
                </a:lnTo>
                <a:lnTo>
                  <a:pt x="400" y="206"/>
                </a:lnTo>
                <a:lnTo>
                  <a:pt x="412" y="202"/>
                </a:lnTo>
                <a:lnTo>
                  <a:pt x="428" y="198"/>
                </a:lnTo>
                <a:lnTo>
                  <a:pt x="444" y="185"/>
                </a:lnTo>
                <a:lnTo>
                  <a:pt x="460" y="169"/>
                </a:lnTo>
                <a:lnTo>
                  <a:pt x="464" y="161"/>
                </a:lnTo>
                <a:lnTo>
                  <a:pt x="464" y="149"/>
                </a:lnTo>
                <a:lnTo>
                  <a:pt x="468" y="145"/>
                </a:lnTo>
                <a:lnTo>
                  <a:pt x="472" y="141"/>
                </a:lnTo>
                <a:lnTo>
                  <a:pt x="477" y="121"/>
                </a:lnTo>
                <a:lnTo>
                  <a:pt x="481" y="97"/>
                </a:lnTo>
                <a:lnTo>
                  <a:pt x="481" y="93"/>
                </a:lnTo>
                <a:lnTo>
                  <a:pt x="489" y="93"/>
                </a:lnTo>
                <a:lnTo>
                  <a:pt x="501" y="85"/>
                </a:lnTo>
                <a:lnTo>
                  <a:pt x="521" y="85"/>
                </a:lnTo>
                <a:lnTo>
                  <a:pt x="541" y="85"/>
                </a:lnTo>
                <a:lnTo>
                  <a:pt x="569" y="85"/>
                </a:lnTo>
                <a:lnTo>
                  <a:pt x="581" y="93"/>
                </a:lnTo>
                <a:lnTo>
                  <a:pt x="602" y="101"/>
                </a:lnTo>
                <a:lnTo>
                  <a:pt x="610" y="101"/>
                </a:lnTo>
                <a:lnTo>
                  <a:pt x="618" y="101"/>
                </a:lnTo>
                <a:lnTo>
                  <a:pt x="630" y="93"/>
                </a:lnTo>
                <a:lnTo>
                  <a:pt x="642" y="81"/>
                </a:lnTo>
                <a:lnTo>
                  <a:pt x="650" y="64"/>
                </a:lnTo>
                <a:lnTo>
                  <a:pt x="654" y="48"/>
                </a:lnTo>
                <a:lnTo>
                  <a:pt x="670" y="36"/>
                </a:lnTo>
                <a:lnTo>
                  <a:pt x="698" y="32"/>
                </a:lnTo>
                <a:lnTo>
                  <a:pt x="706" y="24"/>
                </a:lnTo>
                <a:lnTo>
                  <a:pt x="715" y="8"/>
                </a:lnTo>
                <a:lnTo>
                  <a:pt x="727" y="8"/>
                </a:lnTo>
                <a:lnTo>
                  <a:pt x="735" y="0"/>
                </a:lnTo>
                <a:lnTo>
                  <a:pt x="751" y="0"/>
                </a:lnTo>
                <a:lnTo>
                  <a:pt x="771" y="0"/>
                </a:lnTo>
                <a:lnTo>
                  <a:pt x="775" y="8"/>
                </a:lnTo>
                <a:lnTo>
                  <a:pt x="783" y="16"/>
                </a:lnTo>
                <a:lnTo>
                  <a:pt x="791" y="28"/>
                </a:lnTo>
                <a:lnTo>
                  <a:pt x="799" y="44"/>
                </a:lnTo>
                <a:lnTo>
                  <a:pt x="815" y="56"/>
                </a:lnTo>
                <a:lnTo>
                  <a:pt x="832" y="68"/>
                </a:lnTo>
                <a:lnTo>
                  <a:pt x="848" y="81"/>
                </a:lnTo>
                <a:lnTo>
                  <a:pt x="900" y="101"/>
                </a:lnTo>
                <a:lnTo>
                  <a:pt x="912" y="109"/>
                </a:lnTo>
                <a:lnTo>
                  <a:pt x="920" y="121"/>
                </a:lnTo>
                <a:lnTo>
                  <a:pt x="928" y="129"/>
                </a:lnTo>
                <a:lnTo>
                  <a:pt x="957" y="145"/>
                </a:lnTo>
                <a:lnTo>
                  <a:pt x="973" y="153"/>
                </a:lnTo>
                <a:lnTo>
                  <a:pt x="985" y="165"/>
                </a:lnTo>
                <a:lnTo>
                  <a:pt x="985" y="177"/>
                </a:lnTo>
                <a:lnTo>
                  <a:pt x="985" y="181"/>
                </a:lnTo>
                <a:lnTo>
                  <a:pt x="993" y="181"/>
                </a:lnTo>
                <a:lnTo>
                  <a:pt x="1001" y="181"/>
                </a:lnTo>
                <a:lnTo>
                  <a:pt x="1005" y="185"/>
                </a:lnTo>
                <a:lnTo>
                  <a:pt x="1009" y="189"/>
                </a:lnTo>
                <a:lnTo>
                  <a:pt x="1009" y="198"/>
                </a:lnTo>
                <a:lnTo>
                  <a:pt x="1017" y="206"/>
                </a:lnTo>
                <a:lnTo>
                  <a:pt x="1021" y="218"/>
                </a:lnTo>
                <a:lnTo>
                  <a:pt x="1037" y="230"/>
                </a:lnTo>
                <a:lnTo>
                  <a:pt x="1045" y="250"/>
                </a:lnTo>
                <a:lnTo>
                  <a:pt x="1053" y="266"/>
                </a:lnTo>
                <a:lnTo>
                  <a:pt x="1070" y="286"/>
                </a:lnTo>
                <a:lnTo>
                  <a:pt x="1086" y="302"/>
                </a:lnTo>
                <a:lnTo>
                  <a:pt x="1090" y="315"/>
                </a:lnTo>
                <a:lnTo>
                  <a:pt x="1094" y="335"/>
                </a:lnTo>
                <a:lnTo>
                  <a:pt x="1102" y="339"/>
                </a:lnTo>
                <a:lnTo>
                  <a:pt x="1114" y="347"/>
                </a:lnTo>
                <a:lnTo>
                  <a:pt x="1118" y="359"/>
                </a:lnTo>
                <a:lnTo>
                  <a:pt x="1122" y="367"/>
                </a:lnTo>
                <a:lnTo>
                  <a:pt x="1138" y="375"/>
                </a:lnTo>
                <a:lnTo>
                  <a:pt x="1162" y="375"/>
                </a:lnTo>
                <a:lnTo>
                  <a:pt x="1166" y="379"/>
                </a:lnTo>
                <a:lnTo>
                  <a:pt x="1174" y="383"/>
                </a:lnTo>
                <a:lnTo>
                  <a:pt x="1178" y="387"/>
                </a:lnTo>
                <a:lnTo>
                  <a:pt x="1182" y="395"/>
                </a:lnTo>
                <a:lnTo>
                  <a:pt x="1182" y="407"/>
                </a:lnTo>
                <a:lnTo>
                  <a:pt x="1182" y="419"/>
                </a:lnTo>
                <a:lnTo>
                  <a:pt x="1178" y="432"/>
                </a:lnTo>
                <a:lnTo>
                  <a:pt x="1170" y="436"/>
                </a:lnTo>
                <a:lnTo>
                  <a:pt x="1166" y="440"/>
                </a:lnTo>
                <a:lnTo>
                  <a:pt x="1162" y="440"/>
                </a:lnTo>
                <a:lnTo>
                  <a:pt x="1150" y="448"/>
                </a:lnTo>
                <a:lnTo>
                  <a:pt x="1150" y="456"/>
                </a:lnTo>
                <a:lnTo>
                  <a:pt x="1138" y="468"/>
                </a:lnTo>
                <a:lnTo>
                  <a:pt x="1134" y="472"/>
                </a:lnTo>
                <a:lnTo>
                  <a:pt x="1134" y="492"/>
                </a:lnTo>
                <a:lnTo>
                  <a:pt x="1130" y="520"/>
                </a:lnTo>
                <a:lnTo>
                  <a:pt x="1114" y="540"/>
                </a:lnTo>
                <a:lnTo>
                  <a:pt x="1094" y="561"/>
                </a:lnTo>
                <a:lnTo>
                  <a:pt x="1090" y="573"/>
                </a:lnTo>
                <a:lnTo>
                  <a:pt x="1086" y="589"/>
                </a:lnTo>
                <a:lnTo>
                  <a:pt x="1086" y="597"/>
                </a:lnTo>
                <a:lnTo>
                  <a:pt x="1086" y="605"/>
                </a:lnTo>
                <a:lnTo>
                  <a:pt x="1086" y="625"/>
                </a:lnTo>
                <a:lnTo>
                  <a:pt x="1086" y="645"/>
                </a:lnTo>
                <a:lnTo>
                  <a:pt x="1086" y="662"/>
                </a:lnTo>
                <a:lnTo>
                  <a:pt x="1086" y="682"/>
                </a:lnTo>
                <a:lnTo>
                  <a:pt x="1090" y="682"/>
                </a:lnTo>
                <a:lnTo>
                  <a:pt x="1090" y="690"/>
                </a:lnTo>
                <a:lnTo>
                  <a:pt x="1090" y="698"/>
                </a:lnTo>
                <a:lnTo>
                  <a:pt x="1090" y="702"/>
                </a:lnTo>
                <a:lnTo>
                  <a:pt x="1086" y="714"/>
                </a:lnTo>
                <a:lnTo>
                  <a:pt x="1082" y="714"/>
                </a:lnTo>
                <a:lnTo>
                  <a:pt x="1074" y="714"/>
                </a:lnTo>
                <a:lnTo>
                  <a:pt x="1070" y="726"/>
                </a:lnTo>
                <a:lnTo>
                  <a:pt x="1065" y="730"/>
                </a:lnTo>
                <a:lnTo>
                  <a:pt x="1045" y="738"/>
                </a:lnTo>
                <a:lnTo>
                  <a:pt x="1041" y="742"/>
                </a:lnTo>
                <a:lnTo>
                  <a:pt x="1033" y="742"/>
                </a:lnTo>
                <a:lnTo>
                  <a:pt x="1017" y="742"/>
                </a:lnTo>
                <a:lnTo>
                  <a:pt x="1009" y="738"/>
                </a:lnTo>
                <a:lnTo>
                  <a:pt x="993" y="738"/>
                </a:lnTo>
                <a:lnTo>
                  <a:pt x="989" y="742"/>
                </a:lnTo>
                <a:lnTo>
                  <a:pt x="985" y="742"/>
                </a:lnTo>
                <a:lnTo>
                  <a:pt x="981" y="738"/>
                </a:lnTo>
                <a:lnTo>
                  <a:pt x="973" y="734"/>
                </a:lnTo>
                <a:lnTo>
                  <a:pt x="969" y="726"/>
                </a:lnTo>
                <a:lnTo>
                  <a:pt x="965" y="726"/>
                </a:lnTo>
                <a:lnTo>
                  <a:pt x="953" y="722"/>
                </a:lnTo>
                <a:lnTo>
                  <a:pt x="948" y="714"/>
                </a:lnTo>
                <a:lnTo>
                  <a:pt x="940" y="702"/>
                </a:lnTo>
                <a:lnTo>
                  <a:pt x="928" y="698"/>
                </a:lnTo>
                <a:lnTo>
                  <a:pt x="900" y="698"/>
                </a:lnTo>
                <a:lnTo>
                  <a:pt x="900" y="694"/>
                </a:lnTo>
                <a:lnTo>
                  <a:pt x="900" y="686"/>
                </a:lnTo>
                <a:lnTo>
                  <a:pt x="880" y="686"/>
                </a:lnTo>
                <a:lnTo>
                  <a:pt x="860" y="674"/>
                </a:lnTo>
                <a:lnTo>
                  <a:pt x="840" y="674"/>
                </a:lnTo>
                <a:lnTo>
                  <a:pt x="823" y="674"/>
                </a:lnTo>
                <a:lnTo>
                  <a:pt x="811" y="682"/>
                </a:lnTo>
                <a:lnTo>
                  <a:pt x="799" y="690"/>
                </a:lnTo>
                <a:lnTo>
                  <a:pt x="795" y="694"/>
                </a:lnTo>
                <a:lnTo>
                  <a:pt x="791" y="702"/>
                </a:lnTo>
                <a:lnTo>
                  <a:pt x="783" y="714"/>
                </a:lnTo>
                <a:lnTo>
                  <a:pt x="771" y="726"/>
                </a:lnTo>
                <a:lnTo>
                  <a:pt x="763" y="734"/>
                </a:lnTo>
                <a:lnTo>
                  <a:pt x="759" y="738"/>
                </a:lnTo>
                <a:lnTo>
                  <a:pt x="755" y="738"/>
                </a:lnTo>
                <a:lnTo>
                  <a:pt x="747" y="738"/>
                </a:lnTo>
                <a:lnTo>
                  <a:pt x="739" y="762"/>
                </a:lnTo>
                <a:lnTo>
                  <a:pt x="731" y="779"/>
                </a:lnTo>
                <a:lnTo>
                  <a:pt x="723" y="787"/>
                </a:lnTo>
                <a:lnTo>
                  <a:pt x="715" y="791"/>
                </a:lnTo>
                <a:lnTo>
                  <a:pt x="715" y="787"/>
                </a:lnTo>
                <a:lnTo>
                  <a:pt x="706" y="787"/>
                </a:lnTo>
                <a:lnTo>
                  <a:pt x="698" y="787"/>
                </a:lnTo>
                <a:lnTo>
                  <a:pt x="686" y="779"/>
                </a:lnTo>
                <a:lnTo>
                  <a:pt x="686" y="774"/>
                </a:lnTo>
                <a:lnTo>
                  <a:pt x="686" y="770"/>
                </a:lnTo>
                <a:lnTo>
                  <a:pt x="682" y="762"/>
                </a:lnTo>
                <a:lnTo>
                  <a:pt x="670" y="750"/>
                </a:lnTo>
                <a:lnTo>
                  <a:pt x="662" y="750"/>
                </a:lnTo>
                <a:lnTo>
                  <a:pt x="646" y="742"/>
                </a:lnTo>
                <a:lnTo>
                  <a:pt x="630" y="742"/>
                </a:lnTo>
                <a:lnTo>
                  <a:pt x="622" y="750"/>
                </a:lnTo>
                <a:lnTo>
                  <a:pt x="618" y="766"/>
                </a:lnTo>
                <a:lnTo>
                  <a:pt x="614" y="770"/>
                </a:lnTo>
                <a:lnTo>
                  <a:pt x="606" y="774"/>
                </a:lnTo>
                <a:lnTo>
                  <a:pt x="606" y="787"/>
                </a:lnTo>
                <a:lnTo>
                  <a:pt x="602" y="787"/>
                </a:lnTo>
                <a:lnTo>
                  <a:pt x="569" y="791"/>
                </a:lnTo>
                <a:lnTo>
                  <a:pt x="533" y="803"/>
                </a:lnTo>
                <a:lnTo>
                  <a:pt x="521" y="807"/>
                </a:lnTo>
                <a:lnTo>
                  <a:pt x="501" y="811"/>
                </a:lnTo>
                <a:lnTo>
                  <a:pt x="493" y="819"/>
                </a:lnTo>
                <a:lnTo>
                  <a:pt x="477" y="827"/>
                </a:lnTo>
                <a:lnTo>
                  <a:pt x="460" y="827"/>
                </a:lnTo>
                <a:lnTo>
                  <a:pt x="440" y="835"/>
                </a:lnTo>
                <a:lnTo>
                  <a:pt x="416" y="835"/>
                </a:lnTo>
                <a:lnTo>
                  <a:pt x="396" y="835"/>
                </a:lnTo>
                <a:close/>
              </a:path>
            </a:pathLst>
          </a:custGeom>
          <a:solidFill>
            <a:srgbClr val="FF6565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reeform 51"/>
          <p:cNvSpPr>
            <a:spLocks/>
          </p:cNvSpPr>
          <p:nvPr/>
        </p:nvSpPr>
        <p:spPr bwMode="auto">
          <a:xfrm>
            <a:off x="4394695" y="2305866"/>
            <a:ext cx="739179" cy="716107"/>
          </a:xfrm>
          <a:custGeom>
            <a:avLst/>
            <a:gdLst>
              <a:gd name="T0" fmla="*/ 2147483647 w 795"/>
              <a:gd name="T1" fmla="*/ 2147483647 h 912"/>
              <a:gd name="T2" fmla="*/ 2147483647 w 795"/>
              <a:gd name="T3" fmla="*/ 2147483647 h 912"/>
              <a:gd name="T4" fmla="*/ 2147483647 w 795"/>
              <a:gd name="T5" fmla="*/ 2147483647 h 912"/>
              <a:gd name="T6" fmla="*/ 2147483647 w 795"/>
              <a:gd name="T7" fmla="*/ 2147483647 h 912"/>
              <a:gd name="T8" fmla="*/ 2147483647 w 795"/>
              <a:gd name="T9" fmla="*/ 2147483647 h 912"/>
              <a:gd name="T10" fmla="*/ 2147483647 w 795"/>
              <a:gd name="T11" fmla="*/ 2147483647 h 912"/>
              <a:gd name="T12" fmla="*/ 2147483647 w 795"/>
              <a:gd name="T13" fmla="*/ 2147483647 h 912"/>
              <a:gd name="T14" fmla="*/ 2147483647 w 795"/>
              <a:gd name="T15" fmla="*/ 2147483647 h 912"/>
              <a:gd name="T16" fmla="*/ 2147483647 w 795"/>
              <a:gd name="T17" fmla="*/ 2147483647 h 912"/>
              <a:gd name="T18" fmla="*/ 2147483647 w 795"/>
              <a:gd name="T19" fmla="*/ 2147483647 h 912"/>
              <a:gd name="T20" fmla="*/ 2147483647 w 795"/>
              <a:gd name="T21" fmla="*/ 2147483647 h 912"/>
              <a:gd name="T22" fmla="*/ 2147483647 w 795"/>
              <a:gd name="T23" fmla="*/ 2147483647 h 912"/>
              <a:gd name="T24" fmla="*/ 2147483647 w 795"/>
              <a:gd name="T25" fmla="*/ 2147483647 h 912"/>
              <a:gd name="T26" fmla="*/ 2147483647 w 795"/>
              <a:gd name="T27" fmla="*/ 2147483647 h 912"/>
              <a:gd name="T28" fmla="*/ 2147483647 w 795"/>
              <a:gd name="T29" fmla="*/ 2147483647 h 912"/>
              <a:gd name="T30" fmla="*/ 2147483647 w 795"/>
              <a:gd name="T31" fmla="*/ 2147483647 h 912"/>
              <a:gd name="T32" fmla="*/ 2147483647 w 795"/>
              <a:gd name="T33" fmla="*/ 2147483647 h 912"/>
              <a:gd name="T34" fmla="*/ 2147483647 w 795"/>
              <a:gd name="T35" fmla="*/ 2147483647 h 912"/>
              <a:gd name="T36" fmla="*/ 0 w 795"/>
              <a:gd name="T37" fmla="*/ 2147483647 h 912"/>
              <a:gd name="T38" fmla="*/ 2147483647 w 795"/>
              <a:gd name="T39" fmla="*/ 2147483647 h 912"/>
              <a:gd name="T40" fmla="*/ 2147483647 w 795"/>
              <a:gd name="T41" fmla="*/ 2147483647 h 912"/>
              <a:gd name="T42" fmla="*/ 2147483647 w 795"/>
              <a:gd name="T43" fmla="*/ 2147483647 h 912"/>
              <a:gd name="T44" fmla="*/ 2147483647 w 795"/>
              <a:gd name="T45" fmla="*/ 2147483647 h 912"/>
              <a:gd name="T46" fmla="*/ 2147483647 w 795"/>
              <a:gd name="T47" fmla="*/ 2147483647 h 912"/>
              <a:gd name="T48" fmla="*/ 2147483647 w 795"/>
              <a:gd name="T49" fmla="*/ 2147483647 h 912"/>
              <a:gd name="T50" fmla="*/ 2147483647 w 795"/>
              <a:gd name="T51" fmla="*/ 2147483647 h 912"/>
              <a:gd name="T52" fmla="*/ 2147483647 w 795"/>
              <a:gd name="T53" fmla="*/ 2147483647 h 912"/>
              <a:gd name="T54" fmla="*/ 2147483647 w 795"/>
              <a:gd name="T55" fmla="*/ 0 h 912"/>
              <a:gd name="T56" fmla="*/ 2147483647 w 795"/>
              <a:gd name="T57" fmla="*/ 2147483647 h 912"/>
              <a:gd name="T58" fmla="*/ 2147483647 w 795"/>
              <a:gd name="T59" fmla="*/ 2147483647 h 912"/>
              <a:gd name="T60" fmla="*/ 2147483647 w 795"/>
              <a:gd name="T61" fmla="*/ 2147483647 h 912"/>
              <a:gd name="T62" fmla="*/ 2147483647 w 795"/>
              <a:gd name="T63" fmla="*/ 2147483647 h 912"/>
              <a:gd name="T64" fmla="*/ 2147483647 w 795"/>
              <a:gd name="T65" fmla="*/ 2147483647 h 912"/>
              <a:gd name="T66" fmla="*/ 2147483647 w 795"/>
              <a:gd name="T67" fmla="*/ 2147483647 h 912"/>
              <a:gd name="T68" fmla="*/ 2147483647 w 795"/>
              <a:gd name="T69" fmla="*/ 2147483647 h 912"/>
              <a:gd name="T70" fmla="*/ 2147483647 w 795"/>
              <a:gd name="T71" fmla="*/ 2147483647 h 912"/>
              <a:gd name="T72" fmla="*/ 2147483647 w 795"/>
              <a:gd name="T73" fmla="*/ 2147483647 h 912"/>
              <a:gd name="T74" fmla="*/ 2147483647 w 795"/>
              <a:gd name="T75" fmla="*/ 2147483647 h 912"/>
              <a:gd name="T76" fmla="*/ 2147483647 w 795"/>
              <a:gd name="T77" fmla="*/ 2147483647 h 912"/>
              <a:gd name="T78" fmla="*/ 2147483647 w 795"/>
              <a:gd name="T79" fmla="*/ 2147483647 h 912"/>
              <a:gd name="T80" fmla="*/ 2147483647 w 795"/>
              <a:gd name="T81" fmla="*/ 2147483647 h 912"/>
              <a:gd name="T82" fmla="*/ 2147483647 w 795"/>
              <a:gd name="T83" fmla="*/ 2147483647 h 912"/>
              <a:gd name="T84" fmla="*/ 2147483647 w 795"/>
              <a:gd name="T85" fmla="*/ 2147483647 h 912"/>
              <a:gd name="T86" fmla="*/ 2147483647 w 795"/>
              <a:gd name="T87" fmla="*/ 2147483647 h 912"/>
              <a:gd name="T88" fmla="*/ 2147483647 w 795"/>
              <a:gd name="T89" fmla="*/ 2147483647 h 912"/>
              <a:gd name="T90" fmla="*/ 2147483647 w 795"/>
              <a:gd name="T91" fmla="*/ 2147483647 h 912"/>
              <a:gd name="T92" fmla="*/ 2147483647 w 795"/>
              <a:gd name="T93" fmla="*/ 2147483647 h 912"/>
              <a:gd name="T94" fmla="*/ 2147483647 w 795"/>
              <a:gd name="T95" fmla="*/ 2147483647 h 912"/>
              <a:gd name="T96" fmla="*/ 2147483647 w 795"/>
              <a:gd name="T97" fmla="*/ 2147483647 h 912"/>
              <a:gd name="T98" fmla="*/ 2147483647 w 795"/>
              <a:gd name="T99" fmla="*/ 2147483647 h 912"/>
              <a:gd name="T100" fmla="*/ 2147483647 w 795"/>
              <a:gd name="T101" fmla="*/ 2147483647 h 912"/>
              <a:gd name="T102" fmla="*/ 2147483647 w 795"/>
              <a:gd name="T103" fmla="*/ 2147483647 h 912"/>
              <a:gd name="T104" fmla="*/ 2147483647 w 795"/>
              <a:gd name="T105" fmla="*/ 2147483647 h 912"/>
              <a:gd name="T106" fmla="*/ 2147483647 w 795"/>
              <a:gd name="T107" fmla="*/ 2147483647 h 912"/>
              <a:gd name="T108" fmla="*/ 2147483647 w 795"/>
              <a:gd name="T109" fmla="*/ 2147483647 h 912"/>
              <a:gd name="T110" fmla="*/ 2147483647 w 795"/>
              <a:gd name="T111" fmla="*/ 2147483647 h 912"/>
              <a:gd name="T112" fmla="*/ 2147483647 w 795"/>
              <a:gd name="T113" fmla="*/ 2147483647 h 912"/>
              <a:gd name="T114" fmla="*/ 2147483647 w 795"/>
              <a:gd name="T115" fmla="*/ 2147483647 h 912"/>
              <a:gd name="T116" fmla="*/ 2147483647 w 795"/>
              <a:gd name="T117" fmla="*/ 2147483647 h 912"/>
              <a:gd name="T118" fmla="*/ 2147483647 w 795"/>
              <a:gd name="T119" fmla="*/ 2147483647 h 912"/>
              <a:gd name="T120" fmla="*/ 2147483647 w 795"/>
              <a:gd name="T121" fmla="*/ 2147483647 h 9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95"/>
              <a:gd name="T184" fmla="*/ 0 h 912"/>
              <a:gd name="T185" fmla="*/ 795 w 795"/>
              <a:gd name="T186" fmla="*/ 912 h 9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95" h="912">
                <a:moveTo>
                  <a:pt x="327" y="912"/>
                </a:moveTo>
                <a:lnTo>
                  <a:pt x="319" y="888"/>
                </a:lnTo>
                <a:lnTo>
                  <a:pt x="315" y="868"/>
                </a:lnTo>
                <a:lnTo>
                  <a:pt x="315" y="848"/>
                </a:lnTo>
                <a:lnTo>
                  <a:pt x="315" y="835"/>
                </a:lnTo>
                <a:lnTo>
                  <a:pt x="319" y="823"/>
                </a:lnTo>
                <a:lnTo>
                  <a:pt x="327" y="811"/>
                </a:lnTo>
                <a:lnTo>
                  <a:pt x="327" y="795"/>
                </a:lnTo>
                <a:lnTo>
                  <a:pt x="327" y="779"/>
                </a:lnTo>
                <a:lnTo>
                  <a:pt x="327" y="771"/>
                </a:lnTo>
                <a:lnTo>
                  <a:pt x="319" y="755"/>
                </a:lnTo>
                <a:lnTo>
                  <a:pt x="311" y="747"/>
                </a:lnTo>
                <a:lnTo>
                  <a:pt x="307" y="739"/>
                </a:lnTo>
                <a:lnTo>
                  <a:pt x="286" y="739"/>
                </a:lnTo>
                <a:lnTo>
                  <a:pt x="274" y="735"/>
                </a:lnTo>
                <a:lnTo>
                  <a:pt x="266" y="726"/>
                </a:lnTo>
                <a:lnTo>
                  <a:pt x="254" y="722"/>
                </a:lnTo>
                <a:lnTo>
                  <a:pt x="254" y="694"/>
                </a:lnTo>
                <a:lnTo>
                  <a:pt x="254" y="670"/>
                </a:lnTo>
                <a:lnTo>
                  <a:pt x="266" y="646"/>
                </a:lnTo>
                <a:lnTo>
                  <a:pt x="274" y="642"/>
                </a:lnTo>
                <a:lnTo>
                  <a:pt x="278" y="642"/>
                </a:lnTo>
                <a:lnTo>
                  <a:pt x="286" y="634"/>
                </a:lnTo>
                <a:lnTo>
                  <a:pt x="291" y="626"/>
                </a:lnTo>
                <a:lnTo>
                  <a:pt x="303" y="618"/>
                </a:lnTo>
                <a:lnTo>
                  <a:pt x="307" y="609"/>
                </a:lnTo>
                <a:lnTo>
                  <a:pt x="311" y="593"/>
                </a:lnTo>
                <a:lnTo>
                  <a:pt x="311" y="573"/>
                </a:lnTo>
                <a:lnTo>
                  <a:pt x="311" y="549"/>
                </a:lnTo>
                <a:lnTo>
                  <a:pt x="303" y="549"/>
                </a:lnTo>
                <a:lnTo>
                  <a:pt x="286" y="549"/>
                </a:lnTo>
                <a:lnTo>
                  <a:pt x="282" y="545"/>
                </a:lnTo>
                <a:lnTo>
                  <a:pt x="274" y="541"/>
                </a:lnTo>
                <a:lnTo>
                  <a:pt x="258" y="541"/>
                </a:lnTo>
                <a:lnTo>
                  <a:pt x="242" y="537"/>
                </a:lnTo>
                <a:lnTo>
                  <a:pt x="234" y="529"/>
                </a:lnTo>
                <a:lnTo>
                  <a:pt x="226" y="521"/>
                </a:lnTo>
                <a:lnTo>
                  <a:pt x="218" y="501"/>
                </a:lnTo>
                <a:lnTo>
                  <a:pt x="206" y="484"/>
                </a:lnTo>
                <a:lnTo>
                  <a:pt x="198" y="476"/>
                </a:lnTo>
                <a:lnTo>
                  <a:pt x="190" y="468"/>
                </a:lnTo>
                <a:lnTo>
                  <a:pt x="186" y="448"/>
                </a:lnTo>
                <a:lnTo>
                  <a:pt x="161" y="416"/>
                </a:lnTo>
                <a:lnTo>
                  <a:pt x="149" y="408"/>
                </a:lnTo>
                <a:lnTo>
                  <a:pt x="137" y="388"/>
                </a:lnTo>
                <a:lnTo>
                  <a:pt x="113" y="355"/>
                </a:lnTo>
                <a:lnTo>
                  <a:pt x="85" y="323"/>
                </a:lnTo>
                <a:lnTo>
                  <a:pt x="61" y="303"/>
                </a:lnTo>
                <a:lnTo>
                  <a:pt x="44" y="291"/>
                </a:lnTo>
                <a:lnTo>
                  <a:pt x="36" y="287"/>
                </a:lnTo>
                <a:lnTo>
                  <a:pt x="28" y="279"/>
                </a:lnTo>
                <a:lnTo>
                  <a:pt x="20" y="271"/>
                </a:lnTo>
                <a:lnTo>
                  <a:pt x="4" y="267"/>
                </a:lnTo>
                <a:lnTo>
                  <a:pt x="4" y="263"/>
                </a:lnTo>
                <a:lnTo>
                  <a:pt x="0" y="254"/>
                </a:lnTo>
                <a:lnTo>
                  <a:pt x="0" y="246"/>
                </a:lnTo>
                <a:lnTo>
                  <a:pt x="0" y="238"/>
                </a:lnTo>
                <a:lnTo>
                  <a:pt x="4" y="230"/>
                </a:lnTo>
                <a:lnTo>
                  <a:pt x="8" y="226"/>
                </a:lnTo>
                <a:lnTo>
                  <a:pt x="24" y="222"/>
                </a:lnTo>
                <a:lnTo>
                  <a:pt x="32" y="222"/>
                </a:lnTo>
                <a:lnTo>
                  <a:pt x="36" y="230"/>
                </a:lnTo>
                <a:lnTo>
                  <a:pt x="36" y="234"/>
                </a:lnTo>
                <a:lnTo>
                  <a:pt x="48" y="234"/>
                </a:lnTo>
                <a:lnTo>
                  <a:pt x="52" y="238"/>
                </a:lnTo>
                <a:lnTo>
                  <a:pt x="61" y="198"/>
                </a:lnTo>
                <a:lnTo>
                  <a:pt x="73" y="137"/>
                </a:lnTo>
                <a:lnTo>
                  <a:pt x="77" y="125"/>
                </a:lnTo>
                <a:lnTo>
                  <a:pt x="85" y="113"/>
                </a:lnTo>
                <a:lnTo>
                  <a:pt x="89" y="113"/>
                </a:lnTo>
                <a:lnTo>
                  <a:pt x="97" y="109"/>
                </a:lnTo>
                <a:lnTo>
                  <a:pt x="105" y="109"/>
                </a:lnTo>
                <a:lnTo>
                  <a:pt x="113" y="101"/>
                </a:lnTo>
                <a:lnTo>
                  <a:pt x="125" y="101"/>
                </a:lnTo>
                <a:lnTo>
                  <a:pt x="133" y="101"/>
                </a:lnTo>
                <a:lnTo>
                  <a:pt x="141" y="89"/>
                </a:lnTo>
                <a:lnTo>
                  <a:pt x="149" y="85"/>
                </a:lnTo>
                <a:lnTo>
                  <a:pt x="157" y="77"/>
                </a:lnTo>
                <a:lnTo>
                  <a:pt x="161" y="69"/>
                </a:lnTo>
                <a:lnTo>
                  <a:pt x="161" y="41"/>
                </a:lnTo>
                <a:lnTo>
                  <a:pt x="161" y="8"/>
                </a:lnTo>
                <a:lnTo>
                  <a:pt x="165" y="4"/>
                </a:lnTo>
                <a:lnTo>
                  <a:pt x="169" y="0"/>
                </a:lnTo>
                <a:lnTo>
                  <a:pt x="174" y="0"/>
                </a:lnTo>
                <a:lnTo>
                  <a:pt x="178" y="0"/>
                </a:lnTo>
                <a:lnTo>
                  <a:pt x="190" y="16"/>
                </a:lnTo>
                <a:lnTo>
                  <a:pt x="194" y="24"/>
                </a:lnTo>
                <a:lnTo>
                  <a:pt x="214" y="49"/>
                </a:lnTo>
                <a:lnTo>
                  <a:pt x="230" y="69"/>
                </a:lnTo>
                <a:lnTo>
                  <a:pt x="238" y="69"/>
                </a:lnTo>
                <a:lnTo>
                  <a:pt x="254" y="73"/>
                </a:lnTo>
                <a:lnTo>
                  <a:pt x="278" y="89"/>
                </a:lnTo>
                <a:lnTo>
                  <a:pt x="307" y="101"/>
                </a:lnTo>
                <a:lnTo>
                  <a:pt x="327" y="125"/>
                </a:lnTo>
                <a:lnTo>
                  <a:pt x="347" y="154"/>
                </a:lnTo>
                <a:lnTo>
                  <a:pt x="351" y="170"/>
                </a:lnTo>
                <a:lnTo>
                  <a:pt x="371" y="190"/>
                </a:lnTo>
                <a:lnTo>
                  <a:pt x="379" y="198"/>
                </a:lnTo>
                <a:lnTo>
                  <a:pt x="391" y="206"/>
                </a:lnTo>
                <a:lnTo>
                  <a:pt x="395" y="222"/>
                </a:lnTo>
                <a:lnTo>
                  <a:pt x="399" y="234"/>
                </a:lnTo>
                <a:lnTo>
                  <a:pt x="416" y="250"/>
                </a:lnTo>
                <a:lnTo>
                  <a:pt x="428" y="275"/>
                </a:lnTo>
                <a:lnTo>
                  <a:pt x="452" y="283"/>
                </a:lnTo>
                <a:lnTo>
                  <a:pt x="472" y="287"/>
                </a:lnTo>
                <a:lnTo>
                  <a:pt x="484" y="303"/>
                </a:lnTo>
                <a:lnTo>
                  <a:pt x="488" y="303"/>
                </a:lnTo>
                <a:lnTo>
                  <a:pt x="496" y="307"/>
                </a:lnTo>
                <a:lnTo>
                  <a:pt x="512" y="307"/>
                </a:lnTo>
                <a:lnTo>
                  <a:pt x="524" y="323"/>
                </a:lnTo>
                <a:lnTo>
                  <a:pt x="533" y="331"/>
                </a:lnTo>
                <a:lnTo>
                  <a:pt x="537" y="363"/>
                </a:lnTo>
                <a:lnTo>
                  <a:pt x="541" y="392"/>
                </a:lnTo>
                <a:lnTo>
                  <a:pt x="569" y="404"/>
                </a:lnTo>
                <a:lnTo>
                  <a:pt x="593" y="412"/>
                </a:lnTo>
                <a:lnTo>
                  <a:pt x="613" y="432"/>
                </a:lnTo>
                <a:lnTo>
                  <a:pt x="629" y="452"/>
                </a:lnTo>
                <a:lnTo>
                  <a:pt x="650" y="464"/>
                </a:lnTo>
                <a:lnTo>
                  <a:pt x="666" y="472"/>
                </a:lnTo>
                <a:lnTo>
                  <a:pt x="690" y="472"/>
                </a:lnTo>
                <a:lnTo>
                  <a:pt x="718" y="472"/>
                </a:lnTo>
                <a:lnTo>
                  <a:pt x="738" y="476"/>
                </a:lnTo>
                <a:lnTo>
                  <a:pt x="754" y="480"/>
                </a:lnTo>
                <a:lnTo>
                  <a:pt x="783" y="492"/>
                </a:lnTo>
                <a:lnTo>
                  <a:pt x="795" y="501"/>
                </a:lnTo>
                <a:lnTo>
                  <a:pt x="795" y="513"/>
                </a:lnTo>
                <a:lnTo>
                  <a:pt x="795" y="525"/>
                </a:lnTo>
                <a:lnTo>
                  <a:pt x="754" y="525"/>
                </a:lnTo>
                <a:lnTo>
                  <a:pt x="718" y="529"/>
                </a:lnTo>
                <a:lnTo>
                  <a:pt x="702" y="533"/>
                </a:lnTo>
                <a:lnTo>
                  <a:pt x="690" y="537"/>
                </a:lnTo>
                <a:lnTo>
                  <a:pt x="686" y="541"/>
                </a:lnTo>
                <a:lnTo>
                  <a:pt x="682" y="549"/>
                </a:lnTo>
                <a:lnTo>
                  <a:pt x="682" y="569"/>
                </a:lnTo>
                <a:lnTo>
                  <a:pt x="686" y="581"/>
                </a:lnTo>
                <a:lnTo>
                  <a:pt x="702" y="593"/>
                </a:lnTo>
                <a:lnTo>
                  <a:pt x="714" y="597"/>
                </a:lnTo>
                <a:lnTo>
                  <a:pt x="734" y="614"/>
                </a:lnTo>
                <a:lnTo>
                  <a:pt x="754" y="626"/>
                </a:lnTo>
                <a:lnTo>
                  <a:pt x="754" y="630"/>
                </a:lnTo>
                <a:lnTo>
                  <a:pt x="763" y="634"/>
                </a:lnTo>
                <a:lnTo>
                  <a:pt x="779" y="646"/>
                </a:lnTo>
                <a:lnTo>
                  <a:pt x="779" y="654"/>
                </a:lnTo>
                <a:lnTo>
                  <a:pt x="775" y="658"/>
                </a:lnTo>
                <a:lnTo>
                  <a:pt x="754" y="662"/>
                </a:lnTo>
                <a:lnTo>
                  <a:pt x="742" y="662"/>
                </a:lnTo>
                <a:lnTo>
                  <a:pt x="734" y="666"/>
                </a:lnTo>
                <a:lnTo>
                  <a:pt x="726" y="670"/>
                </a:lnTo>
                <a:lnTo>
                  <a:pt x="698" y="706"/>
                </a:lnTo>
                <a:lnTo>
                  <a:pt x="686" y="722"/>
                </a:lnTo>
                <a:lnTo>
                  <a:pt x="678" y="726"/>
                </a:lnTo>
                <a:lnTo>
                  <a:pt x="666" y="731"/>
                </a:lnTo>
                <a:lnTo>
                  <a:pt x="650" y="731"/>
                </a:lnTo>
                <a:lnTo>
                  <a:pt x="633" y="735"/>
                </a:lnTo>
                <a:lnTo>
                  <a:pt x="617" y="751"/>
                </a:lnTo>
                <a:lnTo>
                  <a:pt x="593" y="771"/>
                </a:lnTo>
                <a:lnTo>
                  <a:pt x="573" y="779"/>
                </a:lnTo>
                <a:lnTo>
                  <a:pt x="561" y="787"/>
                </a:lnTo>
                <a:lnTo>
                  <a:pt x="541" y="787"/>
                </a:lnTo>
                <a:lnTo>
                  <a:pt x="524" y="787"/>
                </a:lnTo>
                <a:lnTo>
                  <a:pt x="492" y="795"/>
                </a:lnTo>
                <a:lnTo>
                  <a:pt x="476" y="803"/>
                </a:lnTo>
                <a:lnTo>
                  <a:pt x="472" y="815"/>
                </a:lnTo>
                <a:lnTo>
                  <a:pt x="472" y="823"/>
                </a:lnTo>
                <a:lnTo>
                  <a:pt x="452" y="835"/>
                </a:lnTo>
                <a:lnTo>
                  <a:pt x="448" y="843"/>
                </a:lnTo>
                <a:lnTo>
                  <a:pt x="448" y="860"/>
                </a:lnTo>
                <a:lnTo>
                  <a:pt x="444" y="868"/>
                </a:lnTo>
                <a:lnTo>
                  <a:pt x="444" y="872"/>
                </a:lnTo>
                <a:lnTo>
                  <a:pt x="436" y="876"/>
                </a:lnTo>
                <a:lnTo>
                  <a:pt x="428" y="876"/>
                </a:lnTo>
                <a:lnTo>
                  <a:pt x="420" y="876"/>
                </a:lnTo>
                <a:lnTo>
                  <a:pt x="403" y="864"/>
                </a:lnTo>
                <a:lnTo>
                  <a:pt x="383" y="848"/>
                </a:lnTo>
                <a:lnTo>
                  <a:pt x="379" y="839"/>
                </a:lnTo>
                <a:lnTo>
                  <a:pt x="371" y="827"/>
                </a:lnTo>
                <a:lnTo>
                  <a:pt x="363" y="827"/>
                </a:lnTo>
                <a:lnTo>
                  <a:pt x="351" y="827"/>
                </a:lnTo>
                <a:lnTo>
                  <a:pt x="343" y="835"/>
                </a:lnTo>
                <a:lnTo>
                  <a:pt x="339" y="839"/>
                </a:lnTo>
                <a:lnTo>
                  <a:pt x="335" y="872"/>
                </a:lnTo>
                <a:lnTo>
                  <a:pt x="335" y="904"/>
                </a:lnTo>
                <a:lnTo>
                  <a:pt x="331" y="908"/>
                </a:lnTo>
                <a:lnTo>
                  <a:pt x="327" y="91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eform 52"/>
          <p:cNvSpPr>
            <a:spLocks/>
          </p:cNvSpPr>
          <p:nvPr/>
        </p:nvSpPr>
        <p:spPr bwMode="auto">
          <a:xfrm>
            <a:off x="2985327" y="1669803"/>
            <a:ext cx="1169546" cy="1113467"/>
          </a:xfrm>
          <a:custGeom>
            <a:avLst/>
            <a:gdLst>
              <a:gd name="T0" fmla="*/ 436047059 w 1259"/>
              <a:gd name="T1" fmla="*/ 1037556013 h 1420"/>
              <a:gd name="T2" fmla="*/ 452166621 w 1259"/>
              <a:gd name="T3" fmla="*/ 973087626 h 1420"/>
              <a:gd name="T4" fmla="*/ 429599234 w 1259"/>
              <a:gd name="T5" fmla="*/ 844910049 h 1420"/>
              <a:gd name="T6" fmla="*/ 403000835 w 1259"/>
              <a:gd name="T7" fmla="*/ 777408357 h 1420"/>
              <a:gd name="T8" fmla="*/ 260338895 w 1259"/>
              <a:gd name="T9" fmla="*/ 765273398 h 1420"/>
              <a:gd name="T10" fmla="*/ 207948242 w 1259"/>
              <a:gd name="T11" fmla="*/ 731901824 h 1420"/>
              <a:gd name="T12" fmla="*/ 240994523 w 1259"/>
              <a:gd name="T13" fmla="*/ 706872490 h 1420"/>
              <a:gd name="T14" fmla="*/ 244218435 w 1259"/>
              <a:gd name="T15" fmla="*/ 643163518 h 1420"/>
              <a:gd name="T16" fmla="*/ 204724330 w 1259"/>
              <a:gd name="T17" fmla="*/ 602965920 h 1420"/>
              <a:gd name="T18" fmla="*/ 127348636 w 1259"/>
              <a:gd name="T19" fmla="*/ 581729306 h 1420"/>
              <a:gd name="T20" fmla="*/ 78181924 w 1259"/>
              <a:gd name="T21" fmla="*/ 596897570 h 1420"/>
              <a:gd name="T22" fmla="*/ 49165801 w 1259"/>
              <a:gd name="T23" fmla="*/ 569593476 h 1420"/>
              <a:gd name="T24" fmla="*/ 33046238 w 1259"/>
              <a:gd name="T25" fmla="*/ 544565013 h 1420"/>
              <a:gd name="T26" fmla="*/ 3223913 w 1259"/>
              <a:gd name="T27" fmla="*/ 526362574 h 1420"/>
              <a:gd name="T28" fmla="*/ 3223913 w 1259"/>
              <a:gd name="T29" fmla="*/ 492991000 h 1420"/>
              <a:gd name="T30" fmla="*/ 55614523 w 1259"/>
              <a:gd name="T31" fmla="*/ 407285890 h 1420"/>
              <a:gd name="T32" fmla="*/ 84629749 w 1259"/>
              <a:gd name="T33" fmla="*/ 373914316 h 1420"/>
              <a:gd name="T34" fmla="*/ 133796461 w 1259"/>
              <a:gd name="T35" fmla="*/ 357986637 h 1420"/>
              <a:gd name="T36" fmla="*/ 133796461 w 1259"/>
              <a:gd name="T37" fmla="*/ 330682543 h 1420"/>
              <a:gd name="T38" fmla="*/ 191828680 w 1259"/>
              <a:gd name="T39" fmla="*/ 285176010 h 1420"/>
              <a:gd name="T40" fmla="*/ 237770610 w 1259"/>
              <a:gd name="T41" fmla="*/ 272282507 h 1420"/>
              <a:gd name="T42" fmla="*/ 250666260 w 1259"/>
              <a:gd name="T43" fmla="*/ 226775919 h 1420"/>
              <a:gd name="T44" fmla="*/ 211172155 w 1259"/>
              <a:gd name="T45" fmla="*/ 186578321 h 1420"/>
              <a:gd name="T46" fmla="*/ 153139936 w 1259"/>
              <a:gd name="T47" fmla="*/ 199471825 h 1420"/>
              <a:gd name="T48" fmla="*/ 110421946 w 1259"/>
              <a:gd name="T49" fmla="*/ 183544146 h 1420"/>
              <a:gd name="T50" fmla="*/ 140244286 w 1259"/>
              <a:gd name="T51" fmla="*/ 144105093 h 1420"/>
              <a:gd name="T52" fmla="*/ 231322729 w 1259"/>
              <a:gd name="T53" fmla="*/ 76603374 h 1420"/>
              <a:gd name="T54" fmla="*/ 279682369 w 1259"/>
              <a:gd name="T55" fmla="*/ 25028469 h 1420"/>
              <a:gd name="T56" fmla="*/ 325624244 w 1259"/>
              <a:gd name="T57" fmla="*/ 0 h 1420"/>
              <a:gd name="T58" fmla="*/ 357865163 w 1259"/>
              <a:gd name="T59" fmla="*/ 9101658 h 1420"/>
              <a:gd name="T60" fmla="*/ 335296879 w 1259"/>
              <a:gd name="T61" fmla="*/ 76603374 h 1420"/>
              <a:gd name="T62" fmla="*/ 325624244 w 1259"/>
              <a:gd name="T63" fmla="*/ 122868478 h 1420"/>
              <a:gd name="T64" fmla="*/ 364312988 w 1259"/>
              <a:gd name="T65" fmla="*/ 122868478 h 1420"/>
              <a:gd name="T66" fmla="*/ 393329097 w 1259"/>
              <a:gd name="T67" fmla="*/ 85704158 h 1420"/>
              <a:gd name="T68" fmla="*/ 416702687 w 1259"/>
              <a:gd name="T69" fmla="*/ 67501719 h 1420"/>
              <a:gd name="T70" fmla="*/ 445718796 w 1259"/>
              <a:gd name="T71" fmla="*/ 150172572 h 1420"/>
              <a:gd name="T72" fmla="*/ 442494884 w 1259"/>
              <a:gd name="T73" fmla="*/ 189611626 h 1420"/>
              <a:gd name="T74" fmla="*/ 477958930 w 1259"/>
              <a:gd name="T75" fmla="*/ 269249202 h 1420"/>
              <a:gd name="T76" fmla="*/ 585156936 w 1259"/>
              <a:gd name="T77" fmla="*/ 300345145 h 1420"/>
              <a:gd name="T78" fmla="*/ 608531423 w 1259"/>
              <a:gd name="T79" fmla="*/ 278349986 h 1420"/>
              <a:gd name="T80" fmla="*/ 631099708 w 1259"/>
              <a:gd name="T81" fmla="*/ 309446800 h 1420"/>
              <a:gd name="T82" fmla="*/ 660114920 w 1259"/>
              <a:gd name="T83" fmla="*/ 370881011 h 1420"/>
              <a:gd name="T84" fmla="*/ 702833779 w 1259"/>
              <a:gd name="T85" fmla="*/ 437624159 h 1420"/>
              <a:gd name="T86" fmla="*/ 754417275 w 1259"/>
              <a:gd name="T87" fmla="*/ 446724943 h 1420"/>
              <a:gd name="T88" fmla="*/ 810031784 w 1259"/>
              <a:gd name="T89" fmla="*/ 455826598 h 1420"/>
              <a:gd name="T90" fmla="*/ 829376157 w 1259"/>
              <a:gd name="T91" fmla="*/ 455826598 h 1420"/>
              <a:gd name="T92" fmla="*/ 851943544 w 1259"/>
              <a:gd name="T93" fmla="*/ 440657463 h 1420"/>
              <a:gd name="T94" fmla="*/ 884989768 w 1259"/>
              <a:gd name="T95" fmla="*/ 486923520 h 1420"/>
              <a:gd name="T96" fmla="*/ 936574162 w 1259"/>
              <a:gd name="T97" fmla="*/ 486923520 h 1420"/>
              <a:gd name="T98" fmla="*/ 959141773 w 1259"/>
              <a:gd name="T99" fmla="*/ 492991000 h 1420"/>
              <a:gd name="T100" fmla="*/ 949470036 w 1259"/>
              <a:gd name="T101" fmla="*/ 560492692 h 1420"/>
              <a:gd name="T102" fmla="*/ 962366584 w 1259"/>
              <a:gd name="T103" fmla="*/ 627235839 h 1420"/>
              <a:gd name="T104" fmla="*/ 985740173 w 1259"/>
              <a:gd name="T105" fmla="*/ 728867649 h 1420"/>
              <a:gd name="T106" fmla="*/ 1011532370 w 1259"/>
              <a:gd name="T107" fmla="*/ 789543317 h 1420"/>
              <a:gd name="T108" fmla="*/ 998635823 w 1259"/>
              <a:gd name="T109" fmla="*/ 817605955 h 1420"/>
              <a:gd name="T110" fmla="*/ 943022211 w 1259"/>
              <a:gd name="T111" fmla="*/ 804712451 h 1420"/>
              <a:gd name="T112" fmla="*/ 864840091 w 1259"/>
              <a:gd name="T113" fmla="*/ 860079183 h 1420"/>
              <a:gd name="T114" fmla="*/ 835823981 w 1259"/>
              <a:gd name="T115" fmla="*/ 896484933 h 1420"/>
              <a:gd name="T116" fmla="*/ 790687412 w 1259"/>
              <a:gd name="T117" fmla="*/ 890416582 h 1420"/>
              <a:gd name="T118" fmla="*/ 747969450 w 1259"/>
              <a:gd name="T119" fmla="*/ 875248318 h 1420"/>
              <a:gd name="T120" fmla="*/ 627874898 w 1259"/>
              <a:gd name="T121" fmla="*/ 909378436 h 1420"/>
              <a:gd name="T122" fmla="*/ 562589549 w 1259"/>
              <a:gd name="T123" fmla="*/ 973087626 h 1420"/>
              <a:gd name="T124" fmla="*/ 552916914 w 1259"/>
              <a:gd name="T125" fmla="*/ 1067893412 h 14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59"/>
              <a:gd name="T190" fmla="*/ 0 h 1420"/>
              <a:gd name="T191" fmla="*/ 1259 w 1259"/>
              <a:gd name="T192" fmla="*/ 1420 h 14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59" h="1420">
                <a:moveTo>
                  <a:pt x="593" y="1420"/>
                </a:moveTo>
                <a:lnTo>
                  <a:pt x="581" y="1412"/>
                </a:lnTo>
                <a:lnTo>
                  <a:pt x="561" y="1400"/>
                </a:lnTo>
                <a:lnTo>
                  <a:pt x="553" y="1392"/>
                </a:lnTo>
                <a:lnTo>
                  <a:pt x="541" y="1368"/>
                </a:lnTo>
                <a:lnTo>
                  <a:pt x="541" y="1348"/>
                </a:lnTo>
                <a:lnTo>
                  <a:pt x="541" y="1332"/>
                </a:lnTo>
                <a:lnTo>
                  <a:pt x="549" y="1320"/>
                </a:lnTo>
                <a:lnTo>
                  <a:pt x="561" y="1308"/>
                </a:lnTo>
                <a:lnTo>
                  <a:pt x="561" y="1283"/>
                </a:lnTo>
                <a:lnTo>
                  <a:pt x="561" y="1251"/>
                </a:lnTo>
                <a:lnTo>
                  <a:pt x="549" y="1223"/>
                </a:lnTo>
                <a:lnTo>
                  <a:pt x="533" y="1191"/>
                </a:lnTo>
                <a:lnTo>
                  <a:pt x="533" y="1154"/>
                </a:lnTo>
                <a:lnTo>
                  <a:pt x="533" y="1114"/>
                </a:lnTo>
                <a:lnTo>
                  <a:pt x="545" y="1078"/>
                </a:lnTo>
                <a:lnTo>
                  <a:pt x="549" y="1041"/>
                </a:lnTo>
                <a:lnTo>
                  <a:pt x="541" y="1033"/>
                </a:lnTo>
                <a:lnTo>
                  <a:pt x="525" y="1029"/>
                </a:lnTo>
                <a:lnTo>
                  <a:pt x="500" y="1025"/>
                </a:lnTo>
                <a:lnTo>
                  <a:pt x="476" y="1025"/>
                </a:lnTo>
                <a:lnTo>
                  <a:pt x="456" y="1029"/>
                </a:lnTo>
                <a:lnTo>
                  <a:pt x="436" y="1033"/>
                </a:lnTo>
                <a:lnTo>
                  <a:pt x="383" y="1025"/>
                </a:lnTo>
                <a:lnTo>
                  <a:pt x="323" y="1009"/>
                </a:lnTo>
                <a:lnTo>
                  <a:pt x="303" y="1005"/>
                </a:lnTo>
                <a:lnTo>
                  <a:pt x="283" y="997"/>
                </a:lnTo>
                <a:lnTo>
                  <a:pt x="279" y="985"/>
                </a:lnTo>
                <a:lnTo>
                  <a:pt x="271" y="969"/>
                </a:lnTo>
                <a:lnTo>
                  <a:pt x="258" y="965"/>
                </a:lnTo>
                <a:lnTo>
                  <a:pt x="246" y="961"/>
                </a:lnTo>
                <a:lnTo>
                  <a:pt x="246" y="944"/>
                </a:lnTo>
                <a:lnTo>
                  <a:pt x="250" y="940"/>
                </a:lnTo>
                <a:lnTo>
                  <a:pt x="275" y="932"/>
                </a:lnTo>
                <a:lnTo>
                  <a:pt x="299" y="932"/>
                </a:lnTo>
                <a:lnTo>
                  <a:pt x="303" y="932"/>
                </a:lnTo>
                <a:lnTo>
                  <a:pt x="307" y="904"/>
                </a:lnTo>
                <a:lnTo>
                  <a:pt x="307" y="860"/>
                </a:lnTo>
                <a:lnTo>
                  <a:pt x="303" y="848"/>
                </a:lnTo>
                <a:lnTo>
                  <a:pt x="299" y="831"/>
                </a:lnTo>
                <a:lnTo>
                  <a:pt x="287" y="819"/>
                </a:lnTo>
                <a:lnTo>
                  <a:pt x="275" y="819"/>
                </a:lnTo>
                <a:lnTo>
                  <a:pt x="262" y="803"/>
                </a:lnTo>
                <a:lnTo>
                  <a:pt x="254" y="795"/>
                </a:lnTo>
                <a:lnTo>
                  <a:pt x="226" y="787"/>
                </a:lnTo>
                <a:lnTo>
                  <a:pt x="182" y="779"/>
                </a:lnTo>
                <a:lnTo>
                  <a:pt x="174" y="779"/>
                </a:lnTo>
                <a:lnTo>
                  <a:pt x="166" y="775"/>
                </a:lnTo>
                <a:lnTo>
                  <a:pt x="158" y="767"/>
                </a:lnTo>
                <a:lnTo>
                  <a:pt x="141" y="767"/>
                </a:lnTo>
                <a:lnTo>
                  <a:pt x="129" y="767"/>
                </a:lnTo>
                <a:lnTo>
                  <a:pt x="113" y="775"/>
                </a:lnTo>
                <a:lnTo>
                  <a:pt x="105" y="779"/>
                </a:lnTo>
                <a:lnTo>
                  <a:pt x="97" y="787"/>
                </a:lnTo>
                <a:lnTo>
                  <a:pt x="93" y="787"/>
                </a:lnTo>
                <a:lnTo>
                  <a:pt x="89" y="787"/>
                </a:lnTo>
                <a:lnTo>
                  <a:pt x="69" y="763"/>
                </a:lnTo>
                <a:lnTo>
                  <a:pt x="61" y="759"/>
                </a:lnTo>
                <a:lnTo>
                  <a:pt x="61" y="751"/>
                </a:lnTo>
                <a:lnTo>
                  <a:pt x="57" y="743"/>
                </a:lnTo>
                <a:lnTo>
                  <a:pt x="53" y="739"/>
                </a:lnTo>
                <a:lnTo>
                  <a:pt x="49" y="739"/>
                </a:lnTo>
                <a:lnTo>
                  <a:pt x="45" y="731"/>
                </a:lnTo>
                <a:lnTo>
                  <a:pt x="41" y="718"/>
                </a:lnTo>
                <a:lnTo>
                  <a:pt x="28" y="714"/>
                </a:lnTo>
                <a:lnTo>
                  <a:pt x="20" y="706"/>
                </a:lnTo>
                <a:lnTo>
                  <a:pt x="20" y="702"/>
                </a:lnTo>
                <a:lnTo>
                  <a:pt x="12" y="698"/>
                </a:lnTo>
                <a:lnTo>
                  <a:pt x="4" y="694"/>
                </a:lnTo>
                <a:lnTo>
                  <a:pt x="4" y="686"/>
                </a:lnTo>
                <a:lnTo>
                  <a:pt x="0" y="674"/>
                </a:lnTo>
                <a:lnTo>
                  <a:pt x="0" y="662"/>
                </a:lnTo>
                <a:lnTo>
                  <a:pt x="0" y="650"/>
                </a:lnTo>
                <a:lnTo>
                  <a:pt x="4" y="650"/>
                </a:lnTo>
                <a:lnTo>
                  <a:pt x="16" y="601"/>
                </a:lnTo>
                <a:lnTo>
                  <a:pt x="20" y="581"/>
                </a:lnTo>
                <a:lnTo>
                  <a:pt x="45" y="565"/>
                </a:lnTo>
                <a:lnTo>
                  <a:pt x="65" y="553"/>
                </a:lnTo>
                <a:lnTo>
                  <a:pt x="69" y="537"/>
                </a:lnTo>
                <a:lnTo>
                  <a:pt x="81" y="513"/>
                </a:lnTo>
                <a:lnTo>
                  <a:pt x="89" y="509"/>
                </a:lnTo>
                <a:lnTo>
                  <a:pt x="93" y="505"/>
                </a:lnTo>
                <a:lnTo>
                  <a:pt x="101" y="501"/>
                </a:lnTo>
                <a:lnTo>
                  <a:pt x="105" y="493"/>
                </a:lnTo>
                <a:lnTo>
                  <a:pt x="121" y="493"/>
                </a:lnTo>
                <a:lnTo>
                  <a:pt x="141" y="489"/>
                </a:lnTo>
                <a:lnTo>
                  <a:pt x="154" y="489"/>
                </a:lnTo>
                <a:lnTo>
                  <a:pt x="158" y="484"/>
                </a:lnTo>
                <a:lnTo>
                  <a:pt x="166" y="472"/>
                </a:lnTo>
                <a:lnTo>
                  <a:pt x="174" y="464"/>
                </a:lnTo>
                <a:lnTo>
                  <a:pt x="174" y="460"/>
                </a:lnTo>
                <a:lnTo>
                  <a:pt x="174" y="452"/>
                </a:lnTo>
                <a:lnTo>
                  <a:pt x="170" y="444"/>
                </a:lnTo>
                <a:lnTo>
                  <a:pt x="166" y="436"/>
                </a:lnTo>
                <a:lnTo>
                  <a:pt x="166" y="424"/>
                </a:lnTo>
                <a:lnTo>
                  <a:pt x="166" y="420"/>
                </a:lnTo>
                <a:lnTo>
                  <a:pt x="206" y="392"/>
                </a:lnTo>
                <a:lnTo>
                  <a:pt x="218" y="380"/>
                </a:lnTo>
                <a:lnTo>
                  <a:pt x="238" y="376"/>
                </a:lnTo>
                <a:lnTo>
                  <a:pt x="246" y="372"/>
                </a:lnTo>
                <a:lnTo>
                  <a:pt x="258" y="372"/>
                </a:lnTo>
                <a:lnTo>
                  <a:pt x="279" y="372"/>
                </a:lnTo>
                <a:lnTo>
                  <a:pt x="283" y="367"/>
                </a:lnTo>
                <a:lnTo>
                  <a:pt x="295" y="359"/>
                </a:lnTo>
                <a:lnTo>
                  <a:pt x="303" y="347"/>
                </a:lnTo>
                <a:lnTo>
                  <a:pt x="315" y="331"/>
                </a:lnTo>
                <a:lnTo>
                  <a:pt x="315" y="323"/>
                </a:lnTo>
                <a:lnTo>
                  <a:pt x="315" y="307"/>
                </a:lnTo>
                <a:lnTo>
                  <a:pt x="311" y="299"/>
                </a:lnTo>
                <a:lnTo>
                  <a:pt x="307" y="291"/>
                </a:lnTo>
                <a:lnTo>
                  <a:pt x="295" y="279"/>
                </a:lnTo>
                <a:lnTo>
                  <a:pt x="275" y="250"/>
                </a:lnTo>
                <a:lnTo>
                  <a:pt x="271" y="250"/>
                </a:lnTo>
                <a:lnTo>
                  <a:pt x="262" y="246"/>
                </a:lnTo>
                <a:lnTo>
                  <a:pt x="258" y="246"/>
                </a:lnTo>
                <a:lnTo>
                  <a:pt x="250" y="246"/>
                </a:lnTo>
                <a:lnTo>
                  <a:pt x="210" y="259"/>
                </a:lnTo>
                <a:lnTo>
                  <a:pt x="198" y="263"/>
                </a:lnTo>
                <a:lnTo>
                  <a:pt x="190" y="263"/>
                </a:lnTo>
                <a:lnTo>
                  <a:pt x="174" y="263"/>
                </a:lnTo>
                <a:lnTo>
                  <a:pt x="162" y="259"/>
                </a:lnTo>
                <a:lnTo>
                  <a:pt x="145" y="255"/>
                </a:lnTo>
                <a:lnTo>
                  <a:pt x="141" y="246"/>
                </a:lnTo>
                <a:lnTo>
                  <a:pt x="137" y="242"/>
                </a:lnTo>
                <a:lnTo>
                  <a:pt x="137" y="234"/>
                </a:lnTo>
                <a:lnTo>
                  <a:pt x="137" y="218"/>
                </a:lnTo>
                <a:lnTo>
                  <a:pt x="137" y="214"/>
                </a:lnTo>
                <a:lnTo>
                  <a:pt x="141" y="210"/>
                </a:lnTo>
                <a:lnTo>
                  <a:pt x="174" y="190"/>
                </a:lnTo>
                <a:lnTo>
                  <a:pt x="210" y="162"/>
                </a:lnTo>
                <a:lnTo>
                  <a:pt x="210" y="158"/>
                </a:lnTo>
                <a:lnTo>
                  <a:pt x="218" y="154"/>
                </a:lnTo>
                <a:lnTo>
                  <a:pt x="254" y="121"/>
                </a:lnTo>
                <a:lnTo>
                  <a:pt x="287" y="101"/>
                </a:lnTo>
                <a:lnTo>
                  <a:pt x="287" y="69"/>
                </a:lnTo>
                <a:lnTo>
                  <a:pt x="295" y="45"/>
                </a:lnTo>
                <a:lnTo>
                  <a:pt x="299" y="45"/>
                </a:lnTo>
                <a:lnTo>
                  <a:pt x="303" y="41"/>
                </a:lnTo>
                <a:lnTo>
                  <a:pt x="347" y="33"/>
                </a:lnTo>
                <a:lnTo>
                  <a:pt x="367" y="29"/>
                </a:lnTo>
                <a:lnTo>
                  <a:pt x="371" y="16"/>
                </a:lnTo>
                <a:lnTo>
                  <a:pt x="375" y="12"/>
                </a:lnTo>
                <a:lnTo>
                  <a:pt x="392" y="4"/>
                </a:lnTo>
                <a:lnTo>
                  <a:pt x="404" y="0"/>
                </a:lnTo>
                <a:lnTo>
                  <a:pt x="420" y="0"/>
                </a:lnTo>
                <a:lnTo>
                  <a:pt x="436" y="0"/>
                </a:lnTo>
                <a:lnTo>
                  <a:pt x="440" y="0"/>
                </a:lnTo>
                <a:lnTo>
                  <a:pt x="444" y="4"/>
                </a:lnTo>
                <a:lnTo>
                  <a:pt x="444" y="12"/>
                </a:lnTo>
                <a:lnTo>
                  <a:pt x="444" y="21"/>
                </a:lnTo>
                <a:lnTo>
                  <a:pt x="440" y="33"/>
                </a:lnTo>
                <a:lnTo>
                  <a:pt x="428" y="77"/>
                </a:lnTo>
                <a:lnTo>
                  <a:pt x="420" y="85"/>
                </a:lnTo>
                <a:lnTo>
                  <a:pt x="416" y="101"/>
                </a:lnTo>
                <a:lnTo>
                  <a:pt x="412" y="101"/>
                </a:lnTo>
                <a:lnTo>
                  <a:pt x="404" y="125"/>
                </a:lnTo>
                <a:lnTo>
                  <a:pt x="404" y="158"/>
                </a:lnTo>
                <a:lnTo>
                  <a:pt x="404" y="162"/>
                </a:lnTo>
                <a:lnTo>
                  <a:pt x="412" y="170"/>
                </a:lnTo>
                <a:lnTo>
                  <a:pt x="420" y="170"/>
                </a:lnTo>
                <a:lnTo>
                  <a:pt x="428" y="170"/>
                </a:lnTo>
                <a:lnTo>
                  <a:pt x="448" y="166"/>
                </a:lnTo>
                <a:lnTo>
                  <a:pt x="452" y="162"/>
                </a:lnTo>
                <a:lnTo>
                  <a:pt x="456" y="150"/>
                </a:lnTo>
                <a:lnTo>
                  <a:pt x="464" y="142"/>
                </a:lnTo>
                <a:lnTo>
                  <a:pt x="472" y="129"/>
                </a:lnTo>
                <a:lnTo>
                  <a:pt x="480" y="121"/>
                </a:lnTo>
                <a:lnTo>
                  <a:pt x="488" y="113"/>
                </a:lnTo>
                <a:lnTo>
                  <a:pt x="492" y="101"/>
                </a:lnTo>
                <a:lnTo>
                  <a:pt x="496" y="93"/>
                </a:lnTo>
                <a:lnTo>
                  <a:pt x="500" y="89"/>
                </a:lnTo>
                <a:lnTo>
                  <a:pt x="509" y="89"/>
                </a:lnTo>
                <a:lnTo>
                  <a:pt x="517" y="89"/>
                </a:lnTo>
                <a:lnTo>
                  <a:pt x="525" y="121"/>
                </a:lnTo>
                <a:lnTo>
                  <a:pt x="529" y="154"/>
                </a:lnTo>
                <a:lnTo>
                  <a:pt x="533" y="158"/>
                </a:lnTo>
                <a:lnTo>
                  <a:pt x="541" y="162"/>
                </a:lnTo>
                <a:lnTo>
                  <a:pt x="553" y="198"/>
                </a:lnTo>
                <a:lnTo>
                  <a:pt x="561" y="218"/>
                </a:lnTo>
                <a:lnTo>
                  <a:pt x="561" y="234"/>
                </a:lnTo>
                <a:lnTo>
                  <a:pt x="557" y="242"/>
                </a:lnTo>
                <a:lnTo>
                  <a:pt x="553" y="246"/>
                </a:lnTo>
                <a:lnTo>
                  <a:pt x="549" y="250"/>
                </a:lnTo>
                <a:lnTo>
                  <a:pt x="549" y="267"/>
                </a:lnTo>
                <a:lnTo>
                  <a:pt x="549" y="283"/>
                </a:lnTo>
                <a:lnTo>
                  <a:pt x="565" y="311"/>
                </a:lnTo>
                <a:lnTo>
                  <a:pt x="569" y="331"/>
                </a:lnTo>
                <a:lnTo>
                  <a:pt x="593" y="355"/>
                </a:lnTo>
                <a:lnTo>
                  <a:pt x="609" y="384"/>
                </a:lnTo>
                <a:lnTo>
                  <a:pt x="617" y="392"/>
                </a:lnTo>
                <a:lnTo>
                  <a:pt x="621" y="396"/>
                </a:lnTo>
                <a:lnTo>
                  <a:pt x="674" y="396"/>
                </a:lnTo>
                <a:lnTo>
                  <a:pt x="726" y="396"/>
                </a:lnTo>
                <a:lnTo>
                  <a:pt x="730" y="384"/>
                </a:lnTo>
                <a:lnTo>
                  <a:pt x="738" y="376"/>
                </a:lnTo>
                <a:lnTo>
                  <a:pt x="747" y="372"/>
                </a:lnTo>
                <a:lnTo>
                  <a:pt x="755" y="372"/>
                </a:lnTo>
                <a:lnTo>
                  <a:pt x="755" y="367"/>
                </a:lnTo>
                <a:lnTo>
                  <a:pt x="759" y="359"/>
                </a:lnTo>
                <a:lnTo>
                  <a:pt x="775" y="359"/>
                </a:lnTo>
                <a:lnTo>
                  <a:pt x="787" y="359"/>
                </a:lnTo>
                <a:lnTo>
                  <a:pt x="787" y="384"/>
                </a:lnTo>
                <a:lnTo>
                  <a:pt x="783" y="408"/>
                </a:lnTo>
                <a:lnTo>
                  <a:pt x="787" y="416"/>
                </a:lnTo>
                <a:lnTo>
                  <a:pt x="791" y="440"/>
                </a:lnTo>
                <a:lnTo>
                  <a:pt x="803" y="460"/>
                </a:lnTo>
                <a:lnTo>
                  <a:pt x="815" y="484"/>
                </a:lnTo>
                <a:lnTo>
                  <a:pt x="819" y="489"/>
                </a:lnTo>
                <a:lnTo>
                  <a:pt x="827" y="493"/>
                </a:lnTo>
                <a:lnTo>
                  <a:pt x="835" y="529"/>
                </a:lnTo>
                <a:lnTo>
                  <a:pt x="839" y="553"/>
                </a:lnTo>
                <a:lnTo>
                  <a:pt x="859" y="565"/>
                </a:lnTo>
                <a:lnTo>
                  <a:pt x="872" y="577"/>
                </a:lnTo>
                <a:lnTo>
                  <a:pt x="888" y="577"/>
                </a:lnTo>
                <a:lnTo>
                  <a:pt x="904" y="581"/>
                </a:lnTo>
                <a:lnTo>
                  <a:pt x="908" y="585"/>
                </a:lnTo>
                <a:lnTo>
                  <a:pt x="920" y="589"/>
                </a:lnTo>
                <a:lnTo>
                  <a:pt x="936" y="589"/>
                </a:lnTo>
                <a:lnTo>
                  <a:pt x="948" y="589"/>
                </a:lnTo>
                <a:lnTo>
                  <a:pt x="960" y="585"/>
                </a:lnTo>
                <a:lnTo>
                  <a:pt x="981" y="585"/>
                </a:lnTo>
                <a:lnTo>
                  <a:pt x="993" y="593"/>
                </a:lnTo>
                <a:lnTo>
                  <a:pt x="1005" y="601"/>
                </a:lnTo>
                <a:lnTo>
                  <a:pt x="1005" y="610"/>
                </a:lnTo>
                <a:lnTo>
                  <a:pt x="1009" y="610"/>
                </a:lnTo>
                <a:lnTo>
                  <a:pt x="1013" y="610"/>
                </a:lnTo>
                <a:lnTo>
                  <a:pt x="1017" y="610"/>
                </a:lnTo>
                <a:lnTo>
                  <a:pt x="1029" y="601"/>
                </a:lnTo>
                <a:lnTo>
                  <a:pt x="1033" y="593"/>
                </a:lnTo>
                <a:lnTo>
                  <a:pt x="1033" y="585"/>
                </a:lnTo>
                <a:lnTo>
                  <a:pt x="1037" y="585"/>
                </a:lnTo>
                <a:lnTo>
                  <a:pt x="1045" y="581"/>
                </a:lnTo>
                <a:lnTo>
                  <a:pt x="1057" y="581"/>
                </a:lnTo>
                <a:lnTo>
                  <a:pt x="1069" y="577"/>
                </a:lnTo>
                <a:lnTo>
                  <a:pt x="1081" y="589"/>
                </a:lnTo>
                <a:lnTo>
                  <a:pt x="1093" y="614"/>
                </a:lnTo>
                <a:lnTo>
                  <a:pt x="1098" y="638"/>
                </a:lnTo>
                <a:lnTo>
                  <a:pt x="1098" y="642"/>
                </a:lnTo>
                <a:lnTo>
                  <a:pt x="1122" y="642"/>
                </a:lnTo>
                <a:lnTo>
                  <a:pt x="1142" y="650"/>
                </a:lnTo>
                <a:lnTo>
                  <a:pt x="1150" y="642"/>
                </a:lnTo>
                <a:lnTo>
                  <a:pt x="1162" y="642"/>
                </a:lnTo>
                <a:lnTo>
                  <a:pt x="1162" y="638"/>
                </a:lnTo>
                <a:lnTo>
                  <a:pt x="1174" y="638"/>
                </a:lnTo>
                <a:lnTo>
                  <a:pt x="1186" y="638"/>
                </a:lnTo>
                <a:lnTo>
                  <a:pt x="1186" y="642"/>
                </a:lnTo>
                <a:lnTo>
                  <a:pt x="1190" y="650"/>
                </a:lnTo>
                <a:lnTo>
                  <a:pt x="1190" y="666"/>
                </a:lnTo>
                <a:lnTo>
                  <a:pt x="1190" y="686"/>
                </a:lnTo>
                <a:lnTo>
                  <a:pt x="1186" y="694"/>
                </a:lnTo>
                <a:lnTo>
                  <a:pt x="1178" y="702"/>
                </a:lnTo>
                <a:lnTo>
                  <a:pt x="1178" y="739"/>
                </a:lnTo>
                <a:lnTo>
                  <a:pt x="1178" y="775"/>
                </a:lnTo>
                <a:lnTo>
                  <a:pt x="1186" y="779"/>
                </a:lnTo>
                <a:lnTo>
                  <a:pt x="1190" y="787"/>
                </a:lnTo>
                <a:lnTo>
                  <a:pt x="1194" y="799"/>
                </a:lnTo>
                <a:lnTo>
                  <a:pt x="1194" y="827"/>
                </a:lnTo>
                <a:lnTo>
                  <a:pt x="1194" y="848"/>
                </a:lnTo>
                <a:lnTo>
                  <a:pt x="1194" y="876"/>
                </a:lnTo>
                <a:lnTo>
                  <a:pt x="1198" y="896"/>
                </a:lnTo>
                <a:lnTo>
                  <a:pt x="1206" y="908"/>
                </a:lnTo>
                <a:lnTo>
                  <a:pt x="1223" y="961"/>
                </a:lnTo>
                <a:lnTo>
                  <a:pt x="1239" y="977"/>
                </a:lnTo>
                <a:lnTo>
                  <a:pt x="1251" y="993"/>
                </a:lnTo>
                <a:lnTo>
                  <a:pt x="1255" y="1005"/>
                </a:lnTo>
                <a:lnTo>
                  <a:pt x="1259" y="1025"/>
                </a:lnTo>
                <a:lnTo>
                  <a:pt x="1255" y="1041"/>
                </a:lnTo>
                <a:lnTo>
                  <a:pt x="1255" y="1061"/>
                </a:lnTo>
                <a:lnTo>
                  <a:pt x="1251" y="1061"/>
                </a:lnTo>
                <a:lnTo>
                  <a:pt x="1251" y="1074"/>
                </a:lnTo>
                <a:lnTo>
                  <a:pt x="1243" y="1074"/>
                </a:lnTo>
                <a:lnTo>
                  <a:pt x="1239" y="1078"/>
                </a:lnTo>
                <a:lnTo>
                  <a:pt x="1231" y="1078"/>
                </a:lnTo>
                <a:lnTo>
                  <a:pt x="1214" y="1078"/>
                </a:lnTo>
                <a:lnTo>
                  <a:pt x="1206" y="1074"/>
                </a:lnTo>
                <a:lnTo>
                  <a:pt x="1194" y="1061"/>
                </a:lnTo>
                <a:lnTo>
                  <a:pt x="1170" y="1061"/>
                </a:lnTo>
                <a:lnTo>
                  <a:pt x="1146" y="1061"/>
                </a:lnTo>
                <a:lnTo>
                  <a:pt x="1118" y="1065"/>
                </a:lnTo>
                <a:lnTo>
                  <a:pt x="1093" y="1074"/>
                </a:lnTo>
                <a:lnTo>
                  <a:pt x="1085" y="1090"/>
                </a:lnTo>
                <a:lnTo>
                  <a:pt x="1073" y="1134"/>
                </a:lnTo>
                <a:lnTo>
                  <a:pt x="1069" y="1154"/>
                </a:lnTo>
                <a:lnTo>
                  <a:pt x="1061" y="1174"/>
                </a:lnTo>
                <a:lnTo>
                  <a:pt x="1049" y="1174"/>
                </a:lnTo>
                <a:lnTo>
                  <a:pt x="1037" y="1182"/>
                </a:lnTo>
                <a:lnTo>
                  <a:pt x="1029" y="1191"/>
                </a:lnTo>
                <a:lnTo>
                  <a:pt x="1013" y="1191"/>
                </a:lnTo>
                <a:lnTo>
                  <a:pt x="1005" y="1191"/>
                </a:lnTo>
                <a:lnTo>
                  <a:pt x="993" y="1186"/>
                </a:lnTo>
                <a:lnTo>
                  <a:pt x="981" y="1174"/>
                </a:lnTo>
                <a:lnTo>
                  <a:pt x="976" y="1166"/>
                </a:lnTo>
                <a:lnTo>
                  <a:pt x="972" y="1154"/>
                </a:lnTo>
                <a:lnTo>
                  <a:pt x="952" y="1154"/>
                </a:lnTo>
                <a:lnTo>
                  <a:pt x="940" y="1150"/>
                </a:lnTo>
                <a:lnTo>
                  <a:pt x="928" y="1154"/>
                </a:lnTo>
                <a:lnTo>
                  <a:pt x="920" y="1154"/>
                </a:lnTo>
                <a:lnTo>
                  <a:pt x="904" y="1174"/>
                </a:lnTo>
                <a:lnTo>
                  <a:pt x="888" y="1191"/>
                </a:lnTo>
                <a:lnTo>
                  <a:pt x="855" y="1195"/>
                </a:lnTo>
                <a:lnTo>
                  <a:pt x="779" y="1199"/>
                </a:lnTo>
                <a:lnTo>
                  <a:pt x="759" y="1207"/>
                </a:lnTo>
                <a:lnTo>
                  <a:pt x="738" y="1223"/>
                </a:lnTo>
                <a:lnTo>
                  <a:pt x="722" y="1255"/>
                </a:lnTo>
                <a:lnTo>
                  <a:pt x="710" y="1275"/>
                </a:lnTo>
                <a:lnTo>
                  <a:pt x="698" y="1283"/>
                </a:lnTo>
                <a:lnTo>
                  <a:pt x="686" y="1299"/>
                </a:lnTo>
                <a:lnTo>
                  <a:pt x="690" y="1340"/>
                </a:lnTo>
                <a:lnTo>
                  <a:pt x="690" y="1384"/>
                </a:lnTo>
                <a:lnTo>
                  <a:pt x="690" y="1392"/>
                </a:lnTo>
                <a:lnTo>
                  <a:pt x="686" y="1408"/>
                </a:lnTo>
                <a:lnTo>
                  <a:pt x="674" y="1412"/>
                </a:lnTo>
                <a:lnTo>
                  <a:pt x="666" y="1416"/>
                </a:lnTo>
                <a:lnTo>
                  <a:pt x="630" y="1416"/>
                </a:lnTo>
                <a:lnTo>
                  <a:pt x="593" y="142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7864033" y="2600492"/>
            <a:ext cx="1090718" cy="820449"/>
            <a:chOff x="7018539" y="2743001"/>
            <a:chExt cx="1054117" cy="930679"/>
          </a:xfrm>
          <a:solidFill>
            <a:srgbClr val="FF6565"/>
          </a:solidFill>
          <a:effectLst/>
        </p:grpSpPr>
        <p:sp>
          <p:nvSpPr>
            <p:cNvPr id="151" name="Freeform 54"/>
            <p:cNvSpPr>
              <a:spLocks/>
            </p:cNvSpPr>
            <p:nvPr/>
          </p:nvSpPr>
          <p:spPr bwMode="auto">
            <a:xfrm>
              <a:off x="7018539" y="2808028"/>
              <a:ext cx="1054117" cy="865652"/>
            </a:xfrm>
            <a:custGeom>
              <a:avLst/>
              <a:gdLst>
                <a:gd name="T0" fmla="*/ 1966 w 1174"/>
                <a:gd name="T1" fmla="*/ 2013 h 972"/>
                <a:gd name="T2" fmla="*/ 1803 w 1174"/>
                <a:gd name="T3" fmla="*/ 1909 h 972"/>
                <a:gd name="T4" fmla="*/ 1638 w 1174"/>
                <a:gd name="T5" fmla="*/ 1847 h 972"/>
                <a:gd name="T6" fmla="*/ 1517 w 1174"/>
                <a:gd name="T7" fmla="*/ 1830 h 972"/>
                <a:gd name="T8" fmla="*/ 1421 w 1174"/>
                <a:gd name="T9" fmla="*/ 1987 h 972"/>
                <a:gd name="T10" fmla="*/ 1335 w 1174"/>
                <a:gd name="T11" fmla="*/ 2030 h 972"/>
                <a:gd name="T12" fmla="*/ 1257 w 1174"/>
                <a:gd name="T13" fmla="*/ 2021 h 972"/>
                <a:gd name="T14" fmla="*/ 1118 w 1174"/>
                <a:gd name="T15" fmla="*/ 1927 h 972"/>
                <a:gd name="T16" fmla="*/ 1040 w 1174"/>
                <a:gd name="T17" fmla="*/ 1821 h 972"/>
                <a:gd name="T18" fmla="*/ 926 w 1174"/>
                <a:gd name="T19" fmla="*/ 1778 h 972"/>
                <a:gd name="T20" fmla="*/ 763 w 1174"/>
                <a:gd name="T21" fmla="*/ 1658 h 972"/>
                <a:gd name="T22" fmla="*/ 597 w 1174"/>
                <a:gd name="T23" fmla="*/ 1552 h 972"/>
                <a:gd name="T24" fmla="*/ 511 w 1174"/>
                <a:gd name="T25" fmla="*/ 1441 h 972"/>
                <a:gd name="T26" fmla="*/ 458 w 1174"/>
                <a:gd name="T27" fmla="*/ 1363 h 972"/>
                <a:gd name="T28" fmla="*/ 363 w 1174"/>
                <a:gd name="T29" fmla="*/ 1206 h 972"/>
                <a:gd name="T30" fmla="*/ 312 w 1174"/>
                <a:gd name="T31" fmla="*/ 1112 h 972"/>
                <a:gd name="T32" fmla="*/ 380 w 1174"/>
                <a:gd name="T33" fmla="*/ 937 h 972"/>
                <a:gd name="T34" fmla="*/ 303 w 1174"/>
                <a:gd name="T35" fmla="*/ 841 h 972"/>
                <a:gd name="T36" fmla="*/ 17 w 1174"/>
                <a:gd name="T37" fmla="*/ 781 h 972"/>
                <a:gd name="T38" fmla="*/ 9 w 1174"/>
                <a:gd name="T39" fmla="*/ 686 h 972"/>
                <a:gd name="T40" fmla="*/ 286 w 1174"/>
                <a:gd name="T41" fmla="*/ 460 h 972"/>
                <a:gd name="T42" fmla="*/ 320 w 1174"/>
                <a:gd name="T43" fmla="*/ 174 h 972"/>
                <a:gd name="T44" fmla="*/ 372 w 1174"/>
                <a:gd name="T45" fmla="*/ 95 h 972"/>
                <a:gd name="T46" fmla="*/ 441 w 1174"/>
                <a:gd name="T47" fmla="*/ 0 h 972"/>
                <a:gd name="T48" fmla="*/ 511 w 1174"/>
                <a:gd name="T49" fmla="*/ 60 h 972"/>
                <a:gd name="T50" fmla="*/ 563 w 1174"/>
                <a:gd name="T51" fmla="*/ 140 h 972"/>
                <a:gd name="T52" fmla="*/ 763 w 1174"/>
                <a:gd name="T53" fmla="*/ 286 h 972"/>
                <a:gd name="T54" fmla="*/ 1066 w 1174"/>
                <a:gd name="T55" fmla="*/ 260 h 972"/>
                <a:gd name="T56" fmla="*/ 1212 w 1174"/>
                <a:gd name="T57" fmla="*/ 286 h 972"/>
                <a:gd name="T58" fmla="*/ 1274 w 1174"/>
                <a:gd name="T59" fmla="*/ 383 h 972"/>
                <a:gd name="T60" fmla="*/ 1178 w 1174"/>
                <a:gd name="T61" fmla="*/ 529 h 972"/>
                <a:gd name="T62" fmla="*/ 1178 w 1174"/>
                <a:gd name="T63" fmla="*/ 660 h 972"/>
                <a:gd name="T64" fmla="*/ 1395 w 1174"/>
                <a:gd name="T65" fmla="*/ 634 h 972"/>
                <a:gd name="T66" fmla="*/ 1455 w 1174"/>
                <a:gd name="T67" fmla="*/ 520 h 972"/>
                <a:gd name="T68" fmla="*/ 1577 w 1174"/>
                <a:gd name="T69" fmla="*/ 383 h 972"/>
                <a:gd name="T70" fmla="*/ 1638 w 1174"/>
                <a:gd name="T71" fmla="*/ 400 h 972"/>
                <a:gd name="T72" fmla="*/ 1880 w 1174"/>
                <a:gd name="T73" fmla="*/ 529 h 972"/>
                <a:gd name="T74" fmla="*/ 1932 w 1174"/>
                <a:gd name="T75" fmla="*/ 634 h 972"/>
                <a:gd name="T76" fmla="*/ 2106 w 1174"/>
                <a:gd name="T77" fmla="*/ 669 h 972"/>
                <a:gd name="T78" fmla="*/ 2280 w 1174"/>
                <a:gd name="T79" fmla="*/ 660 h 972"/>
                <a:gd name="T80" fmla="*/ 2349 w 1174"/>
                <a:gd name="T81" fmla="*/ 781 h 972"/>
                <a:gd name="T82" fmla="*/ 2366 w 1174"/>
                <a:gd name="T83" fmla="*/ 841 h 972"/>
                <a:gd name="T84" fmla="*/ 2254 w 1174"/>
                <a:gd name="T85" fmla="*/ 1023 h 972"/>
                <a:gd name="T86" fmla="*/ 2235 w 1174"/>
                <a:gd name="T87" fmla="*/ 1172 h 972"/>
                <a:gd name="T88" fmla="*/ 2123 w 1174"/>
                <a:gd name="T89" fmla="*/ 1398 h 972"/>
                <a:gd name="T90" fmla="*/ 2140 w 1174"/>
                <a:gd name="T91" fmla="*/ 1535 h 972"/>
                <a:gd name="T92" fmla="*/ 2263 w 1174"/>
                <a:gd name="T93" fmla="*/ 1484 h 972"/>
                <a:gd name="T94" fmla="*/ 2375 w 1174"/>
                <a:gd name="T95" fmla="*/ 1718 h 972"/>
                <a:gd name="T96" fmla="*/ 2461 w 1174"/>
                <a:gd name="T97" fmla="*/ 1778 h 972"/>
                <a:gd name="T98" fmla="*/ 2523 w 1174"/>
                <a:gd name="T99" fmla="*/ 1884 h 972"/>
                <a:gd name="T100" fmla="*/ 2443 w 1174"/>
                <a:gd name="T101" fmla="*/ 1944 h 972"/>
                <a:gd name="T102" fmla="*/ 2375 w 1174"/>
                <a:gd name="T103" fmla="*/ 2004 h 972"/>
                <a:gd name="T104" fmla="*/ 2226 w 1174"/>
                <a:gd name="T105" fmla="*/ 1952 h 972"/>
                <a:gd name="T106" fmla="*/ 2175 w 1174"/>
                <a:gd name="T107" fmla="*/ 2030 h 972"/>
                <a:gd name="T108" fmla="*/ 2072 w 1174"/>
                <a:gd name="T109" fmla="*/ 2090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4"/>
                <a:gd name="T166" fmla="*/ 0 h 972"/>
                <a:gd name="T167" fmla="*/ 1174 w 1174"/>
                <a:gd name="T168" fmla="*/ 972 h 9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4" h="972">
                  <a:moveTo>
                    <a:pt x="944" y="972"/>
                  </a:moveTo>
                  <a:lnTo>
                    <a:pt x="936" y="964"/>
                  </a:lnTo>
                  <a:lnTo>
                    <a:pt x="927" y="964"/>
                  </a:lnTo>
                  <a:lnTo>
                    <a:pt x="923" y="948"/>
                  </a:lnTo>
                  <a:lnTo>
                    <a:pt x="915" y="936"/>
                  </a:lnTo>
                  <a:lnTo>
                    <a:pt x="903" y="908"/>
                  </a:lnTo>
                  <a:lnTo>
                    <a:pt x="899" y="900"/>
                  </a:lnTo>
                  <a:lnTo>
                    <a:pt x="891" y="896"/>
                  </a:lnTo>
                  <a:lnTo>
                    <a:pt x="883" y="892"/>
                  </a:lnTo>
                  <a:lnTo>
                    <a:pt x="839" y="888"/>
                  </a:lnTo>
                  <a:lnTo>
                    <a:pt x="823" y="880"/>
                  </a:lnTo>
                  <a:lnTo>
                    <a:pt x="815" y="868"/>
                  </a:lnTo>
                  <a:lnTo>
                    <a:pt x="798" y="859"/>
                  </a:lnTo>
                  <a:lnTo>
                    <a:pt x="782" y="859"/>
                  </a:lnTo>
                  <a:lnTo>
                    <a:pt x="762" y="859"/>
                  </a:lnTo>
                  <a:lnTo>
                    <a:pt x="742" y="851"/>
                  </a:lnTo>
                  <a:lnTo>
                    <a:pt x="734" y="851"/>
                  </a:lnTo>
                  <a:lnTo>
                    <a:pt x="722" y="851"/>
                  </a:lnTo>
                  <a:lnTo>
                    <a:pt x="714" y="851"/>
                  </a:lnTo>
                  <a:lnTo>
                    <a:pt x="706" y="851"/>
                  </a:lnTo>
                  <a:lnTo>
                    <a:pt x="702" y="851"/>
                  </a:lnTo>
                  <a:lnTo>
                    <a:pt x="677" y="892"/>
                  </a:lnTo>
                  <a:lnTo>
                    <a:pt x="665" y="908"/>
                  </a:lnTo>
                  <a:lnTo>
                    <a:pt x="665" y="916"/>
                  </a:lnTo>
                  <a:lnTo>
                    <a:pt x="661" y="924"/>
                  </a:lnTo>
                  <a:lnTo>
                    <a:pt x="649" y="928"/>
                  </a:lnTo>
                  <a:lnTo>
                    <a:pt x="645" y="932"/>
                  </a:lnTo>
                  <a:lnTo>
                    <a:pt x="641" y="936"/>
                  </a:lnTo>
                  <a:lnTo>
                    <a:pt x="637" y="940"/>
                  </a:lnTo>
                  <a:lnTo>
                    <a:pt x="621" y="944"/>
                  </a:lnTo>
                  <a:lnTo>
                    <a:pt x="613" y="948"/>
                  </a:lnTo>
                  <a:lnTo>
                    <a:pt x="597" y="948"/>
                  </a:lnTo>
                  <a:lnTo>
                    <a:pt x="585" y="948"/>
                  </a:lnTo>
                  <a:lnTo>
                    <a:pt x="585" y="944"/>
                  </a:lnTo>
                  <a:lnTo>
                    <a:pt x="585" y="940"/>
                  </a:lnTo>
                  <a:lnTo>
                    <a:pt x="560" y="932"/>
                  </a:lnTo>
                  <a:lnTo>
                    <a:pt x="536" y="924"/>
                  </a:lnTo>
                  <a:lnTo>
                    <a:pt x="528" y="912"/>
                  </a:lnTo>
                  <a:lnTo>
                    <a:pt x="524" y="904"/>
                  </a:lnTo>
                  <a:lnTo>
                    <a:pt x="520" y="896"/>
                  </a:lnTo>
                  <a:lnTo>
                    <a:pt x="512" y="876"/>
                  </a:lnTo>
                  <a:lnTo>
                    <a:pt x="508" y="868"/>
                  </a:lnTo>
                  <a:lnTo>
                    <a:pt x="496" y="851"/>
                  </a:lnTo>
                  <a:lnTo>
                    <a:pt x="492" y="851"/>
                  </a:lnTo>
                  <a:lnTo>
                    <a:pt x="484" y="847"/>
                  </a:lnTo>
                  <a:lnTo>
                    <a:pt x="468" y="847"/>
                  </a:lnTo>
                  <a:lnTo>
                    <a:pt x="447" y="847"/>
                  </a:lnTo>
                  <a:lnTo>
                    <a:pt x="443" y="839"/>
                  </a:lnTo>
                  <a:lnTo>
                    <a:pt x="431" y="835"/>
                  </a:lnTo>
                  <a:lnTo>
                    <a:pt x="431" y="827"/>
                  </a:lnTo>
                  <a:lnTo>
                    <a:pt x="427" y="815"/>
                  </a:lnTo>
                  <a:lnTo>
                    <a:pt x="407" y="787"/>
                  </a:lnTo>
                  <a:lnTo>
                    <a:pt x="395" y="775"/>
                  </a:lnTo>
                  <a:lnTo>
                    <a:pt x="375" y="775"/>
                  </a:lnTo>
                  <a:lnTo>
                    <a:pt x="355" y="771"/>
                  </a:lnTo>
                  <a:lnTo>
                    <a:pt x="339" y="763"/>
                  </a:lnTo>
                  <a:lnTo>
                    <a:pt x="318" y="751"/>
                  </a:lnTo>
                  <a:lnTo>
                    <a:pt x="314" y="738"/>
                  </a:lnTo>
                  <a:lnTo>
                    <a:pt x="302" y="730"/>
                  </a:lnTo>
                  <a:lnTo>
                    <a:pt x="278" y="722"/>
                  </a:lnTo>
                  <a:lnTo>
                    <a:pt x="258" y="714"/>
                  </a:lnTo>
                  <a:lnTo>
                    <a:pt x="254" y="702"/>
                  </a:lnTo>
                  <a:lnTo>
                    <a:pt x="246" y="690"/>
                  </a:lnTo>
                  <a:lnTo>
                    <a:pt x="238" y="678"/>
                  </a:lnTo>
                  <a:lnTo>
                    <a:pt x="238" y="670"/>
                  </a:lnTo>
                  <a:lnTo>
                    <a:pt x="230" y="658"/>
                  </a:lnTo>
                  <a:lnTo>
                    <a:pt x="222" y="646"/>
                  </a:lnTo>
                  <a:lnTo>
                    <a:pt x="222" y="642"/>
                  </a:lnTo>
                  <a:lnTo>
                    <a:pt x="213" y="638"/>
                  </a:lnTo>
                  <a:lnTo>
                    <a:pt x="213" y="634"/>
                  </a:lnTo>
                  <a:lnTo>
                    <a:pt x="205" y="629"/>
                  </a:lnTo>
                  <a:lnTo>
                    <a:pt x="205" y="621"/>
                  </a:lnTo>
                  <a:lnTo>
                    <a:pt x="201" y="605"/>
                  </a:lnTo>
                  <a:lnTo>
                    <a:pt x="181" y="585"/>
                  </a:lnTo>
                  <a:lnTo>
                    <a:pt x="169" y="561"/>
                  </a:lnTo>
                  <a:lnTo>
                    <a:pt x="157" y="557"/>
                  </a:lnTo>
                  <a:lnTo>
                    <a:pt x="145" y="549"/>
                  </a:lnTo>
                  <a:lnTo>
                    <a:pt x="145" y="545"/>
                  </a:lnTo>
                  <a:lnTo>
                    <a:pt x="145" y="533"/>
                  </a:lnTo>
                  <a:lnTo>
                    <a:pt x="145" y="517"/>
                  </a:lnTo>
                  <a:lnTo>
                    <a:pt x="145" y="492"/>
                  </a:lnTo>
                  <a:lnTo>
                    <a:pt x="153" y="476"/>
                  </a:lnTo>
                  <a:lnTo>
                    <a:pt x="157" y="452"/>
                  </a:lnTo>
                  <a:lnTo>
                    <a:pt x="169" y="444"/>
                  </a:lnTo>
                  <a:lnTo>
                    <a:pt x="177" y="436"/>
                  </a:lnTo>
                  <a:lnTo>
                    <a:pt x="177" y="428"/>
                  </a:lnTo>
                  <a:lnTo>
                    <a:pt x="177" y="420"/>
                  </a:lnTo>
                  <a:lnTo>
                    <a:pt x="173" y="404"/>
                  </a:lnTo>
                  <a:lnTo>
                    <a:pt x="169" y="391"/>
                  </a:lnTo>
                  <a:lnTo>
                    <a:pt x="141" y="391"/>
                  </a:lnTo>
                  <a:lnTo>
                    <a:pt x="105" y="387"/>
                  </a:lnTo>
                  <a:lnTo>
                    <a:pt x="96" y="379"/>
                  </a:lnTo>
                  <a:lnTo>
                    <a:pt x="72" y="367"/>
                  </a:lnTo>
                  <a:lnTo>
                    <a:pt x="40" y="367"/>
                  </a:lnTo>
                  <a:lnTo>
                    <a:pt x="8" y="363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0" y="339"/>
                  </a:lnTo>
                  <a:lnTo>
                    <a:pt x="0" y="327"/>
                  </a:lnTo>
                  <a:lnTo>
                    <a:pt x="4" y="319"/>
                  </a:lnTo>
                  <a:lnTo>
                    <a:pt x="8" y="270"/>
                  </a:lnTo>
                  <a:lnTo>
                    <a:pt x="16" y="234"/>
                  </a:lnTo>
                  <a:lnTo>
                    <a:pt x="56" y="226"/>
                  </a:lnTo>
                  <a:lnTo>
                    <a:pt x="100" y="222"/>
                  </a:lnTo>
                  <a:lnTo>
                    <a:pt x="133" y="214"/>
                  </a:lnTo>
                  <a:lnTo>
                    <a:pt x="145" y="206"/>
                  </a:lnTo>
                  <a:lnTo>
                    <a:pt x="145" y="141"/>
                  </a:lnTo>
                  <a:lnTo>
                    <a:pt x="145" y="125"/>
                  </a:lnTo>
                  <a:lnTo>
                    <a:pt x="145" y="101"/>
                  </a:lnTo>
                  <a:lnTo>
                    <a:pt x="149" y="81"/>
                  </a:lnTo>
                  <a:lnTo>
                    <a:pt x="157" y="81"/>
                  </a:lnTo>
                  <a:lnTo>
                    <a:pt x="165" y="81"/>
                  </a:lnTo>
                  <a:lnTo>
                    <a:pt x="169" y="77"/>
                  </a:lnTo>
                  <a:lnTo>
                    <a:pt x="173" y="73"/>
                  </a:lnTo>
                  <a:lnTo>
                    <a:pt x="173" y="44"/>
                  </a:lnTo>
                  <a:lnTo>
                    <a:pt x="173" y="24"/>
                  </a:lnTo>
                  <a:lnTo>
                    <a:pt x="169" y="16"/>
                  </a:lnTo>
                  <a:lnTo>
                    <a:pt x="169" y="4"/>
                  </a:lnTo>
                  <a:lnTo>
                    <a:pt x="185" y="0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222" y="0"/>
                  </a:lnTo>
                  <a:lnTo>
                    <a:pt x="230" y="8"/>
                  </a:lnTo>
                  <a:lnTo>
                    <a:pt x="238" y="16"/>
                  </a:lnTo>
                  <a:lnTo>
                    <a:pt x="238" y="28"/>
                  </a:lnTo>
                  <a:lnTo>
                    <a:pt x="246" y="40"/>
                  </a:lnTo>
                  <a:lnTo>
                    <a:pt x="250" y="44"/>
                  </a:lnTo>
                  <a:lnTo>
                    <a:pt x="254" y="44"/>
                  </a:lnTo>
                  <a:lnTo>
                    <a:pt x="258" y="57"/>
                  </a:lnTo>
                  <a:lnTo>
                    <a:pt x="262" y="65"/>
                  </a:lnTo>
                  <a:lnTo>
                    <a:pt x="274" y="85"/>
                  </a:lnTo>
                  <a:lnTo>
                    <a:pt x="290" y="113"/>
                  </a:lnTo>
                  <a:lnTo>
                    <a:pt x="302" y="125"/>
                  </a:lnTo>
                  <a:lnTo>
                    <a:pt x="318" y="133"/>
                  </a:lnTo>
                  <a:lnTo>
                    <a:pt x="355" y="133"/>
                  </a:lnTo>
                  <a:lnTo>
                    <a:pt x="391" y="133"/>
                  </a:lnTo>
                  <a:lnTo>
                    <a:pt x="427" y="133"/>
                  </a:lnTo>
                  <a:lnTo>
                    <a:pt x="460" y="133"/>
                  </a:lnTo>
                  <a:lnTo>
                    <a:pt x="480" y="129"/>
                  </a:lnTo>
                  <a:lnTo>
                    <a:pt x="496" y="121"/>
                  </a:lnTo>
                  <a:lnTo>
                    <a:pt x="524" y="121"/>
                  </a:lnTo>
                  <a:lnTo>
                    <a:pt x="544" y="125"/>
                  </a:lnTo>
                  <a:lnTo>
                    <a:pt x="548" y="129"/>
                  </a:lnTo>
                  <a:lnTo>
                    <a:pt x="556" y="133"/>
                  </a:lnTo>
                  <a:lnTo>
                    <a:pt x="564" y="133"/>
                  </a:lnTo>
                  <a:lnTo>
                    <a:pt x="577" y="141"/>
                  </a:lnTo>
                  <a:lnTo>
                    <a:pt x="585" y="149"/>
                  </a:lnTo>
                  <a:lnTo>
                    <a:pt x="589" y="153"/>
                  </a:lnTo>
                  <a:lnTo>
                    <a:pt x="593" y="166"/>
                  </a:lnTo>
                  <a:lnTo>
                    <a:pt x="593" y="178"/>
                  </a:lnTo>
                  <a:lnTo>
                    <a:pt x="593" y="190"/>
                  </a:lnTo>
                  <a:lnTo>
                    <a:pt x="589" y="194"/>
                  </a:lnTo>
                  <a:lnTo>
                    <a:pt x="572" y="222"/>
                  </a:lnTo>
                  <a:lnTo>
                    <a:pt x="560" y="242"/>
                  </a:lnTo>
                  <a:lnTo>
                    <a:pt x="548" y="246"/>
                  </a:lnTo>
                  <a:lnTo>
                    <a:pt x="548" y="258"/>
                  </a:lnTo>
                  <a:lnTo>
                    <a:pt x="544" y="270"/>
                  </a:lnTo>
                  <a:lnTo>
                    <a:pt x="544" y="291"/>
                  </a:lnTo>
                  <a:lnTo>
                    <a:pt x="544" y="303"/>
                  </a:lnTo>
                  <a:lnTo>
                    <a:pt x="548" y="307"/>
                  </a:lnTo>
                  <a:lnTo>
                    <a:pt x="556" y="311"/>
                  </a:lnTo>
                  <a:lnTo>
                    <a:pt x="568" y="311"/>
                  </a:lnTo>
                  <a:lnTo>
                    <a:pt x="585" y="315"/>
                  </a:lnTo>
                  <a:lnTo>
                    <a:pt x="605" y="307"/>
                  </a:lnTo>
                  <a:lnTo>
                    <a:pt x="649" y="295"/>
                  </a:lnTo>
                  <a:lnTo>
                    <a:pt x="661" y="283"/>
                  </a:lnTo>
                  <a:lnTo>
                    <a:pt x="669" y="278"/>
                  </a:lnTo>
                  <a:lnTo>
                    <a:pt x="669" y="258"/>
                  </a:lnTo>
                  <a:lnTo>
                    <a:pt x="673" y="242"/>
                  </a:lnTo>
                  <a:lnTo>
                    <a:pt x="677" y="242"/>
                  </a:lnTo>
                  <a:lnTo>
                    <a:pt x="681" y="234"/>
                  </a:lnTo>
                  <a:lnTo>
                    <a:pt x="714" y="206"/>
                  </a:lnTo>
                  <a:lnTo>
                    <a:pt x="722" y="190"/>
                  </a:lnTo>
                  <a:lnTo>
                    <a:pt x="730" y="186"/>
                  </a:lnTo>
                  <a:lnTo>
                    <a:pt x="734" y="178"/>
                  </a:lnTo>
                  <a:lnTo>
                    <a:pt x="742" y="178"/>
                  </a:lnTo>
                  <a:lnTo>
                    <a:pt x="750" y="178"/>
                  </a:lnTo>
                  <a:lnTo>
                    <a:pt x="754" y="182"/>
                  </a:lnTo>
                  <a:lnTo>
                    <a:pt x="758" y="182"/>
                  </a:lnTo>
                  <a:lnTo>
                    <a:pt x="762" y="186"/>
                  </a:lnTo>
                  <a:lnTo>
                    <a:pt x="762" y="194"/>
                  </a:lnTo>
                  <a:lnTo>
                    <a:pt x="790" y="218"/>
                  </a:lnTo>
                  <a:lnTo>
                    <a:pt x="819" y="242"/>
                  </a:lnTo>
                  <a:lnTo>
                    <a:pt x="847" y="242"/>
                  </a:lnTo>
                  <a:lnTo>
                    <a:pt x="875" y="246"/>
                  </a:lnTo>
                  <a:lnTo>
                    <a:pt x="875" y="258"/>
                  </a:lnTo>
                  <a:lnTo>
                    <a:pt x="879" y="270"/>
                  </a:lnTo>
                  <a:lnTo>
                    <a:pt x="883" y="278"/>
                  </a:lnTo>
                  <a:lnTo>
                    <a:pt x="891" y="291"/>
                  </a:lnTo>
                  <a:lnTo>
                    <a:pt x="899" y="295"/>
                  </a:lnTo>
                  <a:lnTo>
                    <a:pt x="911" y="303"/>
                  </a:lnTo>
                  <a:lnTo>
                    <a:pt x="927" y="307"/>
                  </a:lnTo>
                  <a:lnTo>
                    <a:pt x="948" y="311"/>
                  </a:lnTo>
                  <a:lnTo>
                    <a:pt x="960" y="311"/>
                  </a:lnTo>
                  <a:lnTo>
                    <a:pt x="980" y="311"/>
                  </a:lnTo>
                  <a:lnTo>
                    <a:pt x="984" y="307"/>
                  </a:lnTo>
                  <a:lnTo>
                    <a:pt x="988" y="295"/>
                  </a:lnTo>
                  <a:lnTo>
                    <a:pt x="1008" y="295"/>
                  </a:lnTo>
                  <a:lnTo>
                    <a:pt x="1061" y="303"/>
                  </a:lnTo>
                  <a:lnTo>
                    <a:pt x="1061" y="307"/>
                  </a:lnTo>
                  <a:lnTo>
                    <a:pt x="1065" y="307"/>
                  </a:lnTo>
                  <a:lnTo>
                    <a:pt x="1065" y="331"/>
                  </a:lnTo>
                  <a:lnTo>
                    <a:pt x="1069" y="347"/>
                  </a:lnTo>
                  <a:lnTo>
                    <a:pt x="1077" y="355"/>
                  </a:lnTo>
                  <a:lnTo>
                    <a:pt x="1093" y="363"/>
                  </a:lnTo>
                  <a:lnTo>
                    <a:pt x="1101" y="367"/>
                  </a:lnTo>
                  <a:lnTo>
                    <a:pt x="1113" y="367"/>
                  </a:lnTo>
                  <a:lnTo>
                    <a:pt x="1113" y="379"/>
                  </a:lnTo>
                  <a:lnTo>
                    <a:pt x="1117" y="387"/>
                  </a:lnTo>
                  <a:lnTo>
                    <a:pt x="1101" y="391"/>
                  </a:lnTo>
                  <a:lnTo>
                    <a:pt x="1089" y="400"/>
                  </a:lnTo>
                  <a:lnTo>
                    <a:pt x="1077" y="420"/>
                  </a:lnTo>
                  <a:lnTo>
                    <a:pt x="1053" y="432"/>
                  </a:lnTo>
                  <a:lnTo>
                    <a:pt x="1053" y="452"/>
                  </a:lnTo>
                  <a:lnTo>
                    <a:pt x="1049" y="476"/>
                  </a:lnTo>
                  <a:lnTo>
                    <a:pt x="1061" y="496"/>
                  </a:lnTo>
                  <a:lnTo>
                    <a:pt x="1061" y="512"/>
                  </a:lnTo>
                  <a:lnTo>
                    <a:pt x="1053" y="521"/>
                  </a:lnTo>
                  <a:lnTo>
                    <a:pt x="1049" y="529"/>
                  </a:lnTo>
                  <a:lnTo>
                    <a:pt x="1040" y="545"/>
                  </a:lnTo>
                  <a:lnTo>
                    <a:pt x="1028" y="549"/>
                  </a:lnTo>
                  <a:lnTo>
                    <a:pt x="1016" y="585"/>
                  </a:lnTo>
                  <a:lnTo>
                    <a:pt x="1000" y="629"/>
                  </a:lnTo>
                  <a:lnTo>
                    <a:pt x="996" y="646"/>
                  </a:lnTo>
                  <a:lnTo>
                    <a:pt x="988" y="650"/>
                  </a:lnTo>
                  <a:lnTo>
                    <a:pt x="988" y="662"/>
                  </a:lnTo>
                  <a:lnTo>
                    <a:pt x="984" y="678"/>
                  </a:lnTo>
                  <a:lnTo>
                    <a:pt x="984" y="694"/>
                  </a:lnTo>
                  <a:lnTo>
                    <a:pt x="984" y="714"/>
                  </a:lnTo>
                  <a:lnTo>
                    <a:pt x="996" y="714"/>
                  </a:lnTo>
                  <a:lnTo>
                    <a:pt x="1000" y="714"/>
                  </a:lnTo>
                  <a:lnTo>
                    <a:pt x="1012" y="702"/>
                  </a:lnTo>
                  <a:lnTo>
                    <a:pt x="1024" y="690"/>
                  </a:lnTo>
                  <a:lnTo>
                    <a:pt x="1036" y="690"/>
                  </a:lnTo>
                  <a:lnTo>
                    <a:pt x="1053" y="690"/>
                  </a:lnTo>
                  <a:lnTo>
                    <a:pt x="1061" y="698"/>
                  </a:lnTo>
                  <a:lnTo>
                    <a:pt x="1065" y="706"/>
                  </a:lnTo>
                  <a:lnTo>
                    <a:pt x="1077" y="746"/>
                  </a:lnTo>
                  <a:lnTo>
                    <a:pt x="1085" y="783"/>
                  </a:lnTo>
                  <a:lnTo>
                    <a:pt x="1105" y="799"/>
                  </a:lnTo>
                  <a:lnTo>
                    <a:pt x="1117" y="803"/>
                  </a:lnTo>
                  <a:lnTo>
                    <a:pt x="1121" y="811"/>
                  </a:lnTo>
                  <a:lnTo>
                    <a:pt x="1125" y="819"/>
                  </a:lnTo>
                  <a:lnTo>
                    <a:pt x="1137" y="823"/>
                  </a:lnTo>
                  <a:lnTo>
                    <a:pt x="1145" y="827"/>
                  </a:lnTo>
                  <a:lnTo>
                    <a:pt x="1153" y="839"/>
                  </a:lnTo>
                  <a:lnTo>
                    <a:pt x="1170" y="851"/>
                  </a:lnTo>
                  <a:lnTo>
                    <a:pt x="1170" y="868"/>
                  </a:lnTo>
                  <a:lnTo>
                    <a:pt x="1174" y="872"/>
                  </a:lnTo>
                  <a:lnTo>
                    <a:pt x="1174" y="876"/>
                  </a:lnTo>
                  <a:lnTo>
                    <a:pt x="1174" y="880"/>
                  </a:lnTo>
                  <a:lnTo>
                    <a:pt x="1165" y="888"/>
                  </a:lnTo>
                  <a:lnTo>
                    <a:pt x="1149" y="892"/>
                  </a:lnTo>
                  <a:lnTo>
                    <a:pt x="1141" y="896"/>
                  </a:lnTo>
                  <a:lnTo>
                    <a:pt x="1137" y="904"/>
                  </a:lnTo>
                  <a:lnTo>
                    <a:pt x="1129" y="912"/>
                  </a:lnTo>
                  <a:lnTo>
                    <a:pt x="1125" y="928"/>
                  </a:lnTo>
                  <a:lnTo>
                    <a:pt x="1121" y="932"/>
                  </a:lnTo>
                  <a:lnTo>
                    <a:pt x="1117" y="932"/>
                  </a:lnTo>
                  <a:lnTo>
                    <a:pt x="1105" y="932"/>
                  </a:lnTo>
                  <a:lnTo>
                    <a:pt x="1085" y="912"/>
                  </a:lnTo>
                  <a:lnTo>
                    <a:pt x="1077" y="908"/>
                  </a:lnTo>
                  <a:lnTo>
                    <a:pt x="1061" y="908"/>
                  </a:lnTo>
                  <a:lnTo>
                    <a:pt x="1044" y="908"/>
                  </a:lnTo>
                  <a:lnTo>
                    <a:pt x="1036" y="908"/>
                  </a:lnTo>
                  <a:lnTo>
                    <a:pt x="1028" y="912"/>
                  </a:lnTo>
                  <a:lnTo>
                    <a:pt x="1028" y="924"/>
                  </a:lnTo>
                  <a:lnTo>
                    <a:pt x="1024" y="932"/>
                  </a:lnTo>
                  <a:lnTo>
                    <a:pt x="1016" y="936"/>
                  </a:lnTo>
                  <a:lnTo>
                    <a:pt x="1012" y="944"/>
                  </a:lnTo>
                  <a:lnTo>
                    <a:pt x="1008" y="948"/>
                  </a:lnTo>
                  <a:lnTo>
                    <a:pt x="1008" y="956"/>
                  </a:lnTo>
                  <a:lnTo>
                    <a:pt x="996" y="964"/>
                  </a:lnTo>
                  <a:lnTo>
                    <a:pt x="996" y="972"/>
                  </a:lnTo>
                  <a:lnTo>
                    <a:pt x="964" y="972"/>
                  </a:lnTo>
                  <a:lnTo>
                    <a:pt x="944" y="9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55"/>
            <p:cNvSpPr>
              <a:spLocks/>
            </p:cNvSpPr>
            <p:nvPr/>
          </p:nvSpPr>
          <p:spPr bwMode="auto">
            <a:xfrm>
              <a:off x="7478122" y="2743001"/>
              <a:ext cx="413207" cy="176444"/>
            </a:xfrm>
            <a:custGeom>
              <a:avLst/>
              <a:gdLst>
                <a:gd name="T0" fmla="*/ 892 w 460"/>
                <a:gd name="T1" fmla="*/ 417 h 198"/>
                <a:gd name="T2" fmla="*/ 884 w 460"/>
                <a:gd name="T3" fmla="*/ 400 h 198"/>
                <a:gd name="T4" fmla="*/ 912 w 460"/>
                <a:gd name="T5" fmla="*/ 366 h 198"/>
                <a:gd name="T6" fmla="*/ 920 w 460"/>
                <a:gd name="T7" fmla="*/ 252 h 198"/>
                <a:gd name="T8" fmla="*/ 912 w 460"/>
                <a:gd name="T9" fmla="*/ 140 h 198"/>
                <a:gd name="T10" fmla="*/ 875 w 460"/>
                <a:gd name="T11" fmla="*/ 105 h 198"/>
                <a:gd name="T12" fmla="*/ 832 w 460"/>
                <a:gd name="T13" fmla="*/ 80 h 198"/>
                <a:gd name="T14" fmla="*/ 772 w 460"/>
                <a:gd name="T15" fmla="*/ 62 h 198"/>
                <a:gd name="T16" fmla="*/ 737 w 460"/>
                <a:gd name="T17" fmla="*/ 62 h 198"/>
                <a:gd name="T18" fmla="*/ 703 w 460"/>
                <a:gd name="T19" fmla="*/ 97 h 198"/>
                <a:gd name="T20" fmla="*/ 677 w 460"/>
                <a:gd name="T21" fmla="*/ 105 h 198"/>
                <a:gd name="T22" fmla="*/ 598 w 460"/>
                <a:gd name="T23" fmla="*/ 80 h 198"/>
                <a:gd name="T24" fmla="*/ 555 w 460"/>
                <a:gd name="T25" fmla="*/ 62 h 198"/>
                <a:gd name="T26" fmla="*/ 460 w 460"/>
                <a:gd name="T27" fmla="*/ 80 h 198"/>
                <a:gd name="T28" fmla="*/ 443 w 460"/>
                <a:gd name="T29" fmla="*/ 140 h 198"/>
                <a:gd name="T30" fmla="*/ 434 w 460"/>
                <a:gd name="T31" fmla="*/ 200 h 198"/>
                <a:gd name="T32" fmla="*/ 381 w 460"/>
                <a:gd name="T33" fmla="*/ 174 h 198"/>
                <a:gd name="T34" fmla="*/ 277 w 460"/>
                <a:gd name="T35" fmla="*/ 157 h 198"/>
                <a:gd name="T36" fmla="*/ 226 w 460"/>
                <a:gd name="T37" fmla="*/ 166 h 198"/>
                <a:gd name="T38" fmla="*/ 191 w 460"/>
                <a:gd name="T39" fmla="*/ 174 h 198"/>
                <a:gd name="T40" fmla="*/ 174 w 460"/>
                <a:gd name="T41" fmla="*/ 166 h 198"/>
                <a:gd name="T42" fmla="*/ 34 w 460"/>
                <a:gd name="T43" fmla="*/ 140 h 198"/>
                <a:gd name="T44" fmla="*/ 0 w 460"/>
                <a:gd name="T45" fmla="*/ 97 h 198"/>
                <a:gd name="T46" fmla="*/ 17 w 460"/>
                <a:gd name="T47" fmla="*/ 62 h 198"/>
                <a:gd name="T48" fmla="*/ 103 w 460"/>
                <a:gd name="T49" fmla="*/ 28 h 198"/>
                <a:gd name="T50" fmla="*/ 252 w 460"/>
                <a:gd name="T51" fmla="*/ 19 h 198"/>
                <a:gd name="T52" fmla="*/ 417 w 460"/>
                <a:gd name="T53" fmla="*/ 28 h 198"/>
                <a:gd name="T54" fmla="*/ 581 w 460"/>
                <a:gd name="T55" fmla="*/ 45 h 198"/>
                <a:gd name="T56" fmla="*/ 660 w 460"/>
                <a:gd name="T57" fmla="*/ 45 h 198"/>
                <a:gd name="T58" fmla="*/ 712 w 460"/>
                <a:gd name="T59" fmla="*/ 28 h 198"/>
                <a:gd name="T60" fmla="*/ 720 w 460"/>
                <a:gd name="T61" fmla="*/ 28 h 198"/>
                <a:gd name="T62" fmla="*/ 823 w 460"/>
                <a:gd name="T63" fmla="*/ 28 h 198"/>
                <a:gd name="T64" fmla="*/ 884 w 460"/>
                <a:gd name="T65" fmla="*/ 0 h 198"/>
                <a:gd name="T66" fmla="*/ 946 w 460"/>
                <a:gd name="T67" fmla="*/ 0 h 198"/>
                <a:gd name="T68" fmla="*/ 972 w 460"/>
                <a:gd name="T69" fmla="*/ 80 h 198"/>
                <a:gd name="T70" fmla="*/ 972 w 460"/>
                <a:gd name="T71" fmla="*/ 200 h 198"/>
                <a:gd name="T72" fmla="*/ 989 w 460"/>
                <a:gd name="T73" fmla="*/ 262 h 198"/>
                <a:gd name="T74" fmla="*/ 989 w 460"/>
                <a:gd name="T75" fmla="*/ 306 h 198"/>
                <a:gd name="T76" fmla="*/ 972 w 460"/>
                <a:gd name="T77" fmla="*/ 340 h 198"/>
                <a:gd name="T78" fmla="*/ 946 w 460"/>
                <a:gd name="T79" fmla="*/ 366 h 198"/>
                <a:gd name="T80" fmla="*/ 937 w 460"/>
                <a:gd name="T81" fmla="*/ 426 h 198"/>
                <a:gd name="T82" fmla="*/ 912 w 460"/>
                <a:gd name="T83" fmla="*/ 426 h 1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0"/>
                <a:gd name="T127" fmla="*/ 0 h 198"/>
                <a:gd name="T128" fmla="*/ 460 w 460"/>
                <a:gd name="T129" fmla="*/ 198 h 19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0" h="198">
                  <a:moveTo>
                    <a:pt x="424" y="198"/>
                  </a:moveTo>
                  <a:lnTo>
                    <a:pt x="415" y="194"/>
                  </a:lnTo>
                  <a:lnTo>
                    <a:pt x="411" y="190"/>
                  </a:lnTo>
                  <a:lnTo>
                    <a:pt x="411" y="186"/>
                  </a:lnTo>
                  <a:lnTo>
                    <a:pt x="411" y="178"/>
                  </a:lnTo>
                  <a:lnTo>
                    <a:pt x="424" y="170"/>
                  </a:lnTo>
                  <a:lnTo>
                    <a:pt x="428" y="158"/>
                  </a:lnTo>
                  <a:lnTo>
                    <a:pt x="428" y="117"/>
                  </a:lnTo>
                  <a:lnTo>
                    <a:pt x="424" y="77"/>
                  </a:lnTo>
                  <a:lnTo>
                    <a:pt x="424" y="65"/>
                  </a:lnTo>
                  <a:lnTo>
                    <a:pt x="415" y="57"/>
                  </a:lnTo>
                  <a:lnTo>
                    <a:pt x="407" y="49"/>
                  </a:lnTo>
                  <a:lnTo>
                    <a:pt x="403" y="45"/>
                  </a:lnTo>
                  <a:lnTo>
                    <a:pt x="387" y="37"/>
                  </a:lnTo>
                  <a:lnTo>
                    <a:pt x="379" y="29"/>
                  </a:lnTo>
                  <a:lnTo>
                    <a:pt x="359" y="29"/>
                  </a:lnTo>
                  <a:lnTo>
                    <a:pt x="347" y="29"/>
                  </a:lnTo>
                  <a:lnTo>
                    <a:pt x="343" y="29"/>
                  </a:lnTo>
                  <a:lnTo>
                    <a:pt x="335" y="33"/>
                  </a:lnTo>
                  <a:lnTo>
                    <a:pt x="327" y="45"/>
                  </a:lnTo>
                  <a:lnTo>
                    <a:pt x="319" y="49"/>
                  </a:lnTo>
                  <a:lnTo>
                    <a:pt x="315" y="49"/>
                  </a:lnTo>
                  <a:lnTo>
                    <a:pt x="311" y="49"/>
                  </a:lnTo>
                  <a:lnTo>
                    <a:pt x="278" y="37"/>
                  </a:lnTo>
                  <a:lnTo>
                    <a:pt x="274" y="33"/>
                  </a:lnTo>
                  <a:lnTo>
                    <a:pt x="258" y="29"/>
                  </a:lnTo>
                  <a:lnTo>
                    <a:pt x="230" y="29"/>
                  </a:lnTo>
                  <a:lnTo>
                    <a:pt x="214" y="37"/>
                  </a:lnTo>
                  <a:lnTo>
                    <a:pt x="210" y="45"/>
                  </a:lnTo>
                  <a:lnTo>
                    <a:pt x="206" y="65"/>
                  </a:lnTo>
                  <a:lnTo>
                    <a:pt x="206" y="93"/>
                  </a:lnTo>
                  <a:lnTo>
                    <a:pt x="202" y="93"/>
                  </a:lnTo>
                  <a:lnTo>
                    <a:pt x="194" y="93"/>
                  </a:lnTo>
                  <a:lnTo>
                    <a:pt x="177" y="81"/>
                  </a:lnTo>
                  <a:lnTo>
                    <a:pt x="153" y="73"/>
                  </a:lnTo>
                  <a:lnTo>
                    <a:pt x="129" y="73"/>
                  </a:lnTo>
                  <a:lnTo>
                    <a:pt x="105" y="73"/>
                  </a:lnTo>
                  <a:lnTo>
                    <a:pt x="105" y="77"/>
                  </a:lnTo>
                  <a:lnTo>
                    <a:pt x="101" y="81"/>
                  </a:lnTo>
                  <a:lnTo>
                    <a:pt x="89" y="81"/>
                  </a:lnTo>
                  <a:lnTo>
                    <a:pt x="85" y="81"/>
                  </a:lnTo>
                  <a:lnTo>
                    <a:pt x="81" y="77"/>
                  </a:lnTo>
                  <a:lnTo>
                    <a:pt x="44" y="69"/>
                  </a:lnTo>
                  <a:lnTo>
                    <a:pt x="16" y="65"/>
                  </a:lnTo>
                  <a:lnTo>
                    <a:pt x="12" y="57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8" y="29"/>
                  </a:lnTo>
                  <a:lnTo>
                    <a:pt x="24" y="21"/>
                  </a:lnTo>
                  <a:lnTo>
                    <a:pt x="48" y="13"/>
                  </a:lnTo>
                  <a:lnTo>
                    <a:pt x="81" y="9"/>
                  </a:lnTo>
                  <a:lnTo>
                    <a:pt x="117" y="9"/>
                  </a:lnTo>
                  <a:lnTo>
                    <a:pt x="157" y="13"/>
                  </a:lnTo>
                  <a:lnTo>
                    <a:pt x="194" y="13"/>
                  </a:lnTo>
                  <a:lnTo>
                    <a:pt x="230" y="13"/>
                  </a:lnTo>
                  <a:lnTo>
                    <a:pt x="270" y="21"/>
                  </a:lnTo>
                  <a:lnTo>
                    <a:pt x="282" y="21"/>
                  </a:lnTo>
                  <a:lnTo>
                    <a:pt x="307" y="21"/>
                  </a:lnTo>
                  <a:lnTo>
                    <a:pt x="319" y="13"/>
                  </a:lnTo>
                  <a:lnTo>
                    <a:pt x="331" y="13"/>
                  </a:lnTo>
                  <a:lnTo>
                    <a:pt x="335" y="13"/>
                  </a:lnTo>
                  <a:lnTo>
                    <a:pt x="359" y="13"/>
                  </a:lnTo>
                  <a:lnTo>
                    <a:pt x="383" y="13"/>
                  </a:lnTo>
                  <a:lnTo>
                    <a:pt x="399" y="9"/>
                  </a:lnTo>
                  <a:lnTo>
                    <a:pt x="411" y="0"/>
                  </a:lnTo>
                  <a:lnTo>
                    <a:pt x="428" y="0"/>
                  </a:lnTo>
                  <a:lnTo>
                    <a:pt x="440" y="0"/>
                  </a:lnTo>
                  <a:lnTo>
                    <a:pt x="444" y="21"/>
                  </a:lnTo>
                  <a:lnTo>
                    <a:pt x="452" y="37"/>
                  </a:lnTo>
                  <a:lnTo>
                    <a:pt x="452" y="65"/>
                  </a:lnTo>
                  <a:lnTo>
                    <a:pt x="452" y="93"/>
                  </a:lnTo>
                  <a:lnTo>
                    <a:pt x="456" y="105"/>
                  </a:lnTo>
                  <a:lnTo>
                    <a:pt x="460" y="122"/>
                  </a:lnTo>
                  <a:lnTo>
                    <a:pt x="460" y="130"/>
                  </a:lnTo>
                  <a:lnTo>
                    <a:pt x="460" y="142"/>
                  </a:lnTo>
                  <a:lnTo>
                    <a:pt x="456" y="146"/>
                  </a:lnTo>
                  <a:lnTo>
                    <a:pt x="452" y="158"/>
                  </a:lnTo>
                  <a:lnTo>
                    <a:pt x="444" y="162"/>
                  </a:lnTo>
                  <a:lnTo>
                    <a:pt x="440" y="170"/>
                  </a:lnTo>
                  <a:lnTo>
                    <a:pt x="436" y="194"/>
                  </a:lnTo>
                  <a:lnTo>
                    <a:pt x="436" y="198"/>
                  </a:lnTo>
                  <a:lnTo>
                    <a:pt x="428" y="198"/>
                  </a:lnTo>
                  <a:lnTo>
                    <a:pt x="424" y="1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Freeform 56"/>
          <p:cNvSpPr>
            <a:spLocks/>
          </p:cNvSpPr>
          <p:nvPr/>
        </p:nvSpPr>
        <p:spPr bwMode="auto">
          <a:xfrm>
            <a:off x="4575384" y="1925658"/>
            <a:ext cx="895229" cy="826166"/>
          </a:xfrm>
          <a:custGeom>
            <a:avLst/>
            <a:gdLst>
              <a:gd name="T0" fmla="*/ 2147483647 w 964"/>
              <a:gd name="T1" fmla="*/ 2147483647 h 1053"/>
              <a:gd name="T2" fmla="*/ 2147483647 w 964"/>
              <a:gd name="T3" fmla="*/ 2147483647 h 1053"/>
              <a:gd name="T4" fmla="*/ 2147483647 w 964"/>
              <a:gd name="T5" fmla="*/ 2147483647 h 1053"/>
              <a:gd name="T6" fmla="*/ 2147483647 w 964"/>
              <a:gd name="T7" fmla="*/ 2147483647 h 1053"/>
              <a:gd name="T8" fmla="*/ 2147483647 w 964"/>
              <a:gd name="T9" fmla="*/ 2147483647 h 1053"/>
              <a:gd name="T10" fmla="*/ 2147483647 w 964"/>
              <a:gd name="T11" fmla="*/ 2147483647 h 1053"/>
              <a:gd name="T12" fmla="*/ 2147483647 w 964"/>
              <a:gd name="T13" fmla="*/ 2147483647 h 1053"/>
              <a:gd name="T14" fmla="*/ 2147483647 w 964"/>
              <a:gd name="T15" fmla="*/ 2147483647 h 1053"/>
              <a:gd name="T16" fmla="*/ 2147483647 w 964"/>
              <a:gd name="T17" fmla="*/ 2147483647 h 1053"/>
              <a:gd name="T18" fmla="*/ 2147483647 w 964"/>
              <a:gd name="T19" fmla="*/ 2147483647 h 1053"/>
              <a:gd name="T20" fmla="*/ 2147483647 w 964"/>
              <a:gd name="T21" fmla="*/ 2147483647 h 1053"/>
              <a:gd name="T22" fmla="*/ 2147483647 w 964"/>
              <a:gd name="T23" fmla="*/ 2147483647 h 1053"/>
              <a:gd name="T24" fmla="*/ 2147483647 w 964"/>
              <a:gd name="T25" fmla="*/ 2147483647 h 1053"/>
              <a:gd name="T26" fmla="*/ 2147483647 w 964"/>
              <a:gd name="T27" fmla="*/ 2147483647 h 1053"/>
              <a:gd name="T28" fmla="*/ 2147483647 w 964"/>
              <a:gd name="T29" fmla="*/ 2147483647 h 1053"/>
              <a:gd name="T30" fmla="*/ 2147483647 w 964"/>
              <a:gd name="T31" fmla="*/ 2147483647 h 1053"/>
              <a:gd name="T32" fmla="*/ 2147483647 w 964"/>
              <a:gd name="T33" fmla="*/ 2147483647 h 1053"/>
              <a:gd name="T34" fmla="*/ 2147483647 w 964"/>
              <a:gd name="T35" fmla="*/ 2147483647 h 1053"/>
              <a:gd name="T36" fmla="*/ 0 w 964"/>
              <a:gd name="T37" fmla="*/ 2147483647 h 1053"/>
              <a:gd name="T38" fmla="*/ 2147483647 w 964"/>
              <a:gd name="T39" fmla="*/ 2147483647 h 1053"/>
              <a:gd name="T40" fmla="*/ 2147483647 w 964"/>
              <a:gd name="T41" fmla="*/ 2147483647 h 1053"/>
              <a:gd name="T42" fmla="*/ 2147483647 w 964"/>
              <a:gd name="T43" fmla="*/ 2147483647 h 1053"/>
              <a:gd name="T44" fmla="*/ 2147483647 w 964"/>
              <a:gd name="T45" fmla="*/ 2147483647 h 1053"/>
              <a:gd name="T46" fmla="*/ 2147483647 w 964"/>
              <a:gd name="T47" fmla="*/ 2147483647 h 1053"/>
              <a:gd name="T48" fmla="*/ 2147483647 w 964"/>
              <a:gd name="T49" fmla="*/ 2147483647 h 1053"/>
              <a:gd name="T50" fmla="*/ 2147483647 w 964"/>
              <a:gd name="T51" fmla="*/ 2147483647 h 1053"/>
              <a:gd name="T52" fmla="*/ 2147483647 w 964"/>
              <a:gd name="T53" fmla="*/ 2147483647 h 1053"/>
              <a:gd name="T54" fmla="*/ 2147483647 w 964"/>
              <a:gd name="T55" fmla="*/ 2147483647 h 1053"/>
              <a:gd name="T56" fmla="*/ 2147483647 w 964"/>
              <a:gd name="T57" fmla="*/ 2147483647 h 1053"/>
              <a:gd name="T58" fmla="*/ 2147483647 w 964"/>
              <a:gd name="T59" fmla="*/ 2147483647 h 1053"/>
              <a:gd name="T60" fmla="*/ 2147483647 w 964"/>
              <a:gd name="T61" fmla="*/ 2147483647 h 1053"/>
              <a:gd name="T62" fmla="*/ 2147483647 w 964"/>
              <a:gd name="T63" fmla="*/ 0 h 1053"/>
              <a:gd name="T64" fmla="*/ 2147483647 w 964"/>
              <a:gd name="T65" fmla="*/ 2147483647 h 1053"/>
              <a:gd name="T66" fmla="*/ 2147483647 w 964"/>
              <a:gd name="T67" fmla="*/ 2147483647 h 1053"/>
              <a:gd name="T68" fmla="*/ 2147483647 w 964"/>
              <a:gd name="T69" fmla="*/ 2147483647 h 1053"/>
              <a:gd name="T70" fmla="*/ 2147483647 w 964"/>
              <a:gd name="T71" fmla="*/ 2147483647 h 1053"/>
              <a:gd name="T72" fmla="*/ 2147483647 w 964"/>
              <a:gd name="T73" fmla="*/ 2147483647 h 1053"/>
              <a:gd name="T74" fmla="*/ 2147483647 w 964"/>
              <a:gd name="T75" fmla="*/ 2147483647 h 1053"/>
              <a:gd name="T76" fmla="*/ 2147483647 w 964"/>
              <a:gd name="T77" fmla="*/ 2147483647 h 1053"/>
              <a:gd name="T78" fmla="*/ 2147483647 w 964"/>
              <a:gd name="T79" fmla="*/ 2147483647 h 1053"/>
              <a:gd name="T80" fmla="*/ 2147483647 w 964"/>
              <a:gd name="T81" fmla="*/ 2147483647 h 1053"/>
              <a:gd name="T82" fmla="*/ 2147483647 w 964"/>
              <a:gd name="T83" fmla="*/ 2147483647 h 1053"/>
              <a:gd name="T84" fmla="*/ 2147483647 w 964"/>
              <a:gd name="T85" fmla="*/ 2147483647 h 1053"/>
              <a:gd name="T86" fmla="*/ 2147483647 w 964"/>
              <a:gd name="T87" fmla="*/ 2147483647 h 1053"/>
              <a:gd name="T88" fmla="*/ 2147483647 w 964"/>
              <a:gd name="T89" fmla="*/ 2147483647 h 1053"/>
              <a:gd name="T90" fmla="*/ 2147483647 w 964"/>
              <a:gd name="T91" fmla="*/ 2147483647 h 1053"/>
              <a:gd name="T92" fmla="*/ 2147483647 w 964"/>
              <a:gd name="T93" fmla="*/ 2147483647 h 1053"/>
              <a:gd name="T94" fmla="*/ 2147483647 w 964"/>
              <a:gd name="T95" fmla="*/ 2147483647 h 1053"/>
              <a:gd name="T96" fmla="*/ 2147483647 w 964"/>
              <a:gd name="T97" fmla="*/ 2147483647 h 1053"/>
              <a:gd name="T98" fmla="*/ 2147483647 w 964"/>
              <a:gd name="T99" fmla="*/ 2147483647 h 1053"/>
              <a:gd name="T100" fmla="*/ 2147483647 w 964"/>
              <a:gd name="T101" fmla="*/ 2147483647 h 1053"/>
              <a:gd name="T102" fmla="*/ 2147483647 w 964"/>
              <a:gd name="T103" fmla="*/ 2147483647 h 1053"/>
              <a:gd name="T104" fmla="*/ 2147483647 w 964"/>
              <a:gd name="T105" fmla="*/ 2147483647 h 1053"/>
              <a:gd name="T106" fmla="*/ 2147483647 w 964"/>
              <a:gd name="T107" fmla="*/ 2147483647 h 1053"/>
              <a:gd name="T108" fmla="*/ 2147483647 w 964"/>
              <a:gd name="T109" fmla="*/ 2147483647 h 1053"/>
              <a:gd name="T110" fmla="*/ 2147483647 w 964"/>
              <a:gd name="T111" fmla="*/ 2147483647 h 1053"/>
              <a:gd name="T112" fmla="*/ 2147483647 w 964"/>
              <a:gd name="T113" fmla="*/ 2147483647 h 1053"/>
              <a:gd name="T114" fmla="*/ 2147483647 w 964"/>
              <a:gd name="T115" fmla="*/ 2147483647 h 1053"/>
              <a:gd name="T116" fmla="*/ 2147483647 w 964"/>
              <a:gd name="T117" fmla="*/ 2147483647 h 1053"/>
              <a:gd name="T118" fmla="*/ 2147483647 w 964"/>
              <a:gd name="T119" fmla="*/ 2147483647 h 1053"/>
              <a:gd name="T120" fmla="*/ 2147483647 w 964"/>
              <a:gd name="T121" fmla="*/ 2147483647 h 1053"/>
              <a:gd name="T122" fmla="*/ 2147483647 w 964"/>
              <a:gd name="T123" fmla="*/ 2147483647 h 1053"/>
              <a:gd name="T124" fmla="*/ 2147483647 w 964"/>
              <a:gd name="T125" fmla="*/ 2147483647 h 10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64"/>
              <a:gd name="T190" fmla="*/ 0 h 1053"/>
              <a:gd name="T191" fmla="*/ 964 w 964"/>
              <a:gd name="T192" fmla="*/ 1053 h 10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64" h="1053">
                <a:moveTo>
                  <a:pt x="645" y="1053"/>
                </a:moveTo>
                <a:lnTo>
                  <a:pt x="637" y="1045"/>
                </a:lnTo>
                <a:lnTo>
                  <a:pt x="629" y="1029"/>
                </a:lnTo>
                <a:lnTo>
                  <a:pt x="629" y="1021"/>
                </a:lnTo>
                <a:lnTo>
                  <a:pt x="629" y="1005"/>
                </a:lnTo>
                <a:lnTo>
                  <a:pt x="625" y="989"/>
                </a:lnTo>
                <a:lnTo>
                  <a:pt x="613" y="968"/>
                </a:lnTo>
                <a:lnTo>
                  <a:pt x="609" y="964"/>
                </a:lnTo>
                <a:lnTo>
                  <a:pt x="601" y="956"/>
                </a:lnTo>
                <a:lnTo>
                  <a:pt x="581" y="948"/>
                </a:lnTo>
                <a:lnTo>
                  <a:pt x="556" y="932"/>
                </a:lnTo>
                <a:lnTo>
                  <a:pt x="520" y="932"/>
                </a:lnTo>
                <a:lnTo>
                  <a:pt x="476" y="932"/>
                </a:lnTo>
                <a:lnTo>
                  <a:pt x="460" y="924"/>
                </a:lnTo>
                <a:lnTo>
                  <a:pt x="447" y="920"/>
                </a:lnTo>
                <a:lnTo>
                  <a:pt x="443" y="908"/>
                </a:lnTo>
                <a:lnTo>
                  <a:pt x="435" y="896"/>
                </a:lnTo>
                <a:lnTo>
                  <a:pt x="419" y="884"/>
                </a:lnTo>
                <a:lnTo>
                  <a:pt x="415" y="876"/>
                </a:lnTo>
                <a:lnTo>
                  <a:pt x="395" y="876"/>
                </a:lnTo>
                <a:lnTo>
                  <a:pt x="383" y="876"/>
                </a:lnTo>
                <a:lnTo>
                  <a:pt x="379" y="872"/>
                </a:lnTo>
                <a:lnTo>
                  <a:pt x="363" y="868"/>
                </a:lnTo>
                <a:lnTo>
                  <a:pt x="363" y="847"/>
                </a:lnTo>
                <a:lnTo>
                  <a:pt x="363" y="819"/>
                </a:lnTo>
                <a:lnTo>
                  <a:pt x="359" y="807"/>
                </a:lnTo>
                <a:lnTo>
                  <a:pt x="355" y="803"/>
                </a:lnTo>
                <a:lnTo>
                  <a:pt x="326" y="771"/>
                </a:lnTo>
                <a:lnTo>
                  <a:pt x="302" y="755"/>
                </a:lnTo>
                <a:lnTo>
                  <a:pt x="302" y="751"/>
                </a:lnTo>
                <a:lnTo>
                  <a:pt x="298" y="747"/>
                </a:lnTo>
                <a:lnTo>
                  <a:pt x="278" y="747"/>
                </a:lnTo>
                <a:lnTo>
                  <a:pt x="262" y="738"/>
                </a:lnTo>
                <a:lnTo>
                  <a:pt x="250" y="734"/>
                </a:lnTo>
                <a:lnTo>
                  <a:pt x="238" y="726"/>
                </a:lnTo>
                <a:lnTo>
                  <a:pt x="209" y="678"/>
                </a:lnTo>
                <a:lnTo>
                  <a:pt x="189" y="658"/>
                </a:lnTo>
                <a:lnTo>
                  <a:pt x="185" y="650"/>
                </a:lnTo>
                <a:lnTo>
                  <a:pt x="185" y="638"/>
                </a:lnTo>
                <a:lnTo>
                  <a:pt x="173" y="625"/>
                </a:lnTo>
                <a:lnTo>
                  <a:pt x="165" y="613"/>
                </a:lnTo>
                <a:lnTo>
                  <a:pt x="157" y="609"/>
                </a:lnTo>
                <a:lnTo>
                  <a:pt x="153" y="605"/>
                </a:lnTo>
                <a:lnTo>
                  <a:pt x="141" y="593"/>
                </a:lnTo>
                <a:lnTo>
                  <a:pt x="137" y="585"/>
                </a:lnTo>
                <a:lnTo>
                  <a:pt x="125" y="577"/>
                </a:lnTo>
                <a:lnTo>
                  <a:pt x="105" y="569"/>
                </a:lnTo>
                <a:lnTo>
                  <a:pt x="88" y="553"/>
                </a:lnTo>
                <a:lnTo>
                  <a:pt x="72" y="541"/>
                </a:lnTo>
                <a:lnTo>
                  <a:pt x="60" y="537"/>
                </a:lnTo>
                <a:lnTo>
                  <a:pt x="52" y="537"/>
                </a:lnTo>
                <a:lnTo>
                  <a:pt x="44" y="529"/>
                </a:lnTo>
                <a:lnTo>
                  <a:pt x="32" y="517"/>
                </a:lnTo>
                <a:lnTo>
                  <a:pt x="20" y="504"/>
                </a:lnTo>
                <a:lnTo>
                  <a:pt x="8" y="492"/>
                </a:lnTo>
                <a:lnTo>
                  <a:pt x="8" y="480"/>
                </a:lnTo>
                <a:lnTo>
                  <a:pt x="0" y="460"/>
                </a:lnTo>
                <a:lnTo>
                  <a:pt x="20" y="448"/>
                </a:lnTo>
                <a:lnTo>
                  <a:pt x="36" y="428"/>
                </a:lnTo>
                <a:lnTo>
                  <a:pt x="56" y="412"/>
                </a:lnTo>
                <a:lnTo>
                  <a:pt x="84" y="400"/>
                </a:lnTo>
                <a:lnTo>
                  <a:pt x="88" y="391"/>
                </a:lnTo>
                <a:lnTo>
                  <a:pt x="88" y="383"/>
                </a:lnTo>
                <a:lnTo>
                  <a:pt x="88" y="371"/>
                </a:lnTo>
                <a:lnTo>
                  <a:pt x="88" y="355"/>
                </a:lnTo>
                <a:lnTo>
                  <a:pt x="97" y="355"/>
                </a:lnTo>
                <a:lnTo>
                  <a:pt x="97" y="351"/>
                </a:lnTo>
                <a:lnTo>
                  <a:pt x="97" y="327"/>
                </a:lnTo>
                <a:lnTo>
                  <a:pt x="97" y="311"/>
                </a:lnTo>
                <a:lnTo>
                  <a:pt x="88" y="303"/>
                </a:lnTo>
                <a:lnTo>
                  <a:pt x="88" y="266"/>
                </a:lnTo>
                <a:lnTo>
                  <a:pt x="88" y="262"/>
                </a:lnTo>
                <a:lnTo>
                  <a:pt x="88" y="250"/>
                </a:lnTo>
                <a:lnTo>
                  <a:pt x="88" y="246"/>
                </a:lnTo>
                <a:lnTo>
                  <a:pt x="88" y="242"/>
                </a:lnTo>
                <a:lnTo>
                  <a:pt x="157" y="242"/>
                </a:lnTo>
                <a:lnTo>
                  <a:pt x="193" y="238"/>
                </a:lnTo>
                <a:lnTo>
                  <a:pt x="209" y="226"/>
                </a:lnTo>
                <a:lnTo>
                  <a:pt x="230" y="218"/>
                </a:lnTo>
                <a:lnTo>
                  <a:pt x="238" y="218"/>
                </a:lnTo>
                <a:lnTo>
                  <a:pt x="246" y="214"/>
                </a:lnTo>
                <a:lnTo>
                  <a:pt x="254" y="206"/>
                </a:lnTo>
                <a:lnTo>
                  <a:pt x="262" y="198"/>
                </a:lnTo>
                <a:lnTo>
                  <a:pt x="262" y="178"/>
                </a:lnTo>
                <a:lnTo>
                  <a:pt x="262" y="157"/>
                </a:lnTo>
                <a:lnTo>
                  <a:pt x="254" y="153"/>
                </a:lnTo>
                <a:lnTo>
                  <a:pt x="250" y="149"/>
                </a:lnTo>
                <a:lnTo>
                  <a:pt x="246" y="117"/>
                </a:lnTo>
                <a:lnTo>
                  <a:pt x="238" y="89"/>
                </a:lnTo>
                <a:lnTo>
                  <a:pt x="238" y="73"/>
                </a:lnTo>
                <a:lnTo>
                  <a:pt x="238" y="57"/>
                </a:lnTo>
                <a:lnTo>
                  <a:pt x="238" y="49"/>
                </a:lnTo>
                <a:lnTo>
                  <a:pt x="238" y="40"/>
                </a:lnTo>
                <a:lnTo>
                  <a:pt x="254" y="20"/>
                </a:lnTo>
                <a:lnTo>
                  <a:pt x="274" y="0"/>
                </a:lnTo>
                <a:lnTo>
                  <a:pt x="290" y="0"/>
                </a:lnTo>
                <a:lnTo>
                  <a:pt x="306" y="0"/>
                </a:lnTo>
                <a:lnTo>
                  <a:pt x="318" y="8"/>
                </a:lnTo>
                <a:lnTo>
                  <a:pt x="326" y="20"/>
                </a:lnTo>
                <a:lnTo>
                  <a:pt x="330" y="24"/>
                </a:lnTo>
                <a:lnTo>
                  <a:pt x="335" y="36"/>
                </a:lnTo>
                <a:lnTo>
                  <a:pt x="339" y="36"/>
                </a:lnTo>
                <a:lnTo>
                  <a:pt x="347" y="40"/>
                </a:lnTo>
                <a:lnTo>
                  <a:pt x="383" y="40"/>
                </a:lnTo>
                <a:lnTo>
                  <a:pt x="415" y="40"/>
                </a:lnTo>
                <a:lnTo>
                  <a:pt x="431" y="57"/>
                </a:lnTo>
                <a:lnTo>
                  <a:pt x="439" y="65"/>
                </a:lnTo>
                <a:lnTo>
                  <a:pt x="452" y="85"/>
                </a:lnTo>
                <a:lnTo>
                  <a:pt x="460" y="109"/>
                </a:lnTo>
                <a:lnTo>
                  <a:pt x="468" y="117"/>
                </a:lnTo>
                <a:lnTo>
                  <a:pt x="468" y="125"/>
                </a:lnTo>
                <a:lnTo>
                  <a:pt x="476" y="137"/>
                </a:lnTo>
                <a:lnTo>
                  <a:pt x="484" y="153"/>
                </a:lnTo>
                <a:lnTo>
                  <a:pt x="496" y="153"/>
                </a:lnTo>
                <a:lnTo>
                  <a:pt x="500" y="157"/>
                </a:lnTo>
                <a:lnTo>
                  <a:pt x="524" y="182"/>
                </a:lnTo>
                <a:lnTo>
                  <a:pt x="532" y="190"/>
                </a:lnTo>
                <a:lnTo>
                  <a:pt x="556" y="202"/>
                </a:lnTo>
                <a:lnTo>
                  <a:pt x="581" y="210"/>
                </a:lnTo>
                <a:lnTo>
                  <a:pt x="593" y="226"/>
                </a:lnTo>
                <a:lnTo>
                  <a:pt x="609" y="246"/>
                </a:lnTo>
                <a:lnTo>
                  <a:pt x="613" y="262"/>
                </a:lnTo>
                <a:lnTo>
                  <a:pt x="617" y="274"/>
                </a:lnTo>
                <a:lnTo>
                  <a:pt x="625" y="287"/>
                </a:lnTo>
                <a:lnTo>
                  <a:pt x="629" y="303"/>
                </a:lnTo>
                <a:lnTo>
                  <a:pt x="645" y="303"/>
                </a:lnTo>
                <a:lnTo>
                  <a:pt x="661" y="303"/>
                </a:lnTo>
                <a:lnTo>
                  <a:pt x="673" y="291"/>
                </a:lnTo>
                <a:lnTo>
                  <a:pt x="690" y="279"/>
                </a:lnTo>
                <a:lnTo>
                  <a:pt x="702" y="279"/>
                </a:lnTo>
                <a:lnTo>
                  <a:pt x="718" y="279"/>
                </a:lnTo>
                <a:lnTo>
                  <a:pt x="722" y="279"/>
                </a:lnTo>
                <a:lnTo>
                  <a:pt x="726" y="279"/>
                </a:lnTo>
                <a:lnTo>
                  <a:pt x="742" y="299"/>
                </a:lnTo>
                <a:lnTo>
                  <a:pt x="758" y="319"/>
                </a:lnTo>
                <a:lnTo>
                  <a:pt x="766" y="323"/>
                </a:lnTo>
                <a:lnTo>
                  <a:pt x="766" y="331"/>
                </a:lnTo>
                <a:lnTo>
                  <a:pt x="770" y="339"/>
                </a:lnTo>
                <a:lnTo>
                  <a:pt x="782" y="351"/>
                </a:lnTo>
                <a:lnTo>
                  <a:pt x="802" y="355"/>
                </a:lnTo>
                <a:lnTo>
                  <a:pt x="819" y="359"/>
                </a:lnTo>
                <a:lnTo>
                  <a:pt x="835" y="367"/>
                </a:lnTo>
                <a:lnTo>
                  <a:pt x="843" y="375"/>
                </a:lnTo>
                <a:lnTo>
                  <a:pt x="847" y="379"/>
                </a:lnTo>
                <a:lnTo>
                  <a:pt x="847" y="387"/>
                </a:lnTo>
                <a:lnTo>
                  <a:pt x="851" y="448"/>
                </a:lnTo>
                <a:lnTo>
                  <a:pt x="851" y="504"/>
                </a:lnTo>
                <a:lnTo>
                  <a:pt x="855" y="517"/>
                </a:lnTo>
                <a:lnTo>
                  <a:pt x="859" y="521"/>
                </a:lnTo>
                <a:lnTo>
                  <a:pt x="859" y="537"/>
                </a:lnTo>
                <a:lnTo>
                  <a:pt x="859" y="553"/>
                </a:lnTo>
                <a:lnTo>
                  <a:pt x="855" y="553"/>
                </a:lnTo>
                <a:lnTo>
                  <a:pt x="851" y="553"/>
                </a:lnTo>
                <a:lnTo>
                  <a:pt x="851" y="577"/>
                </a:lnTo>
                <a:lnTo>
                  <a:pt x="851" y="601"/>
                </a:lnTo>
                <a:lnTo>
                  <a:pt x="855" y="605"/>
                </a:lnTo>
                <a:lnTo>
                  <a:pt x="859" y="609"/>
                </a:lnTo>
                <a:lnTo>
                  <a:pt x="879" y="617"/>
                </a:lnTo>
                <a:lnTo>
                  <a:pt x="899" y="625"/>
                </a:lnTo>
                <a:lnTo>
                  <a:pt x="899" y="674"/>
                </a:lnTo>
                <a:lnTo>
                  <a:pt x="903" y="718"/>
                </a:lnTo>
                <a:lnTo>
                  <a:pt x="911" y="726"/>
                </a:lnTo>
                <a:lnTo>
                  <a:pt x="924" y="734"/>
                </a:lnTo>
                <a:lnTo>
                  <a:pt x="948" y="759"/>
                </a:lnTo>
                <a:lnTo>
                  <a:pt x="964" y="783"/>
                </a:lnTo>
                <a:lnTo>
                  <a:pt x="964" y="831"/>
                </a:lnTo>
                <a:lnTo>
                  <a:pt x="964" y="880"/>
                </a:lnTo>
                <a:lnTo>
                  <a:pt x="948" y="888"/>
                </a:lnTo>
                <a:lnTo>
                  <a:pt x="936" y="904"/>
                </a:lnTo>
                <a:lnTo>
                  <a:pt x="919" y="904"/>
                </a:lnTo>
                <a:lnTo>
                  <a:pt x="899" y="904"/>
                </a:lnTo>
                <a:lnTo>
                  <a:pt x="899" y="908"/>
                </a:lnTo>
                <a:lnTo>
                  <a:pt x="895" y="908"/>
                </a:lnTo>
                <a:lnTo>
                  <a:pt x="871" y="916"/>
                </a:lnTo>
                <a:lnTo>
                  <a:pt x="855" y="924"/>
                </a:lnTo>
                <a:lnTo>
                  <a:pt x="851" y="928"/>
                </a:lnTo>
                <a:lnTo>
                  <a:pt x="847" y="932"/>
                </a:lnTo>
                <a:lnTo>
                  <a:pt x="843" y="952"/>
                </a:lnTo>
                <a:lnTo>
                  <a:pt x="843" y="968"/>
                </a:lnTo>
                <a:lnTo>
                  <a:pt x="835" y="972"/>
                </a:lnTo>
                <a:lnTo>
                  <a:pt x="823" y="981"/>
                </a:lnTo>
                <a:lnTo>
                  <a:pt x="802" y="989"/>
                </a:lnTo>
                <a:lnTo>
                  <a:pt x="786" y="997"/>
                </a:lnTo>
                <a:lnTo>
                  <a:pt x="766" y="1013"/>
                </a:lnTo>
                <a:lnTo>
                  <a:pt x="750" y="1021"/>
                </a:lnTo>
                <a:lnTo>
                  <a:pt x="722" y="1041"/>
                </a:lnTo>
                <a:lnTo>
                  <a:pt x="690" y="1053"/>
                </a:lnTo>
                <a:lnTo>
                  <a:pt x="669" y="1053"/>
                </a:lnTo>
                <a:lnTo>
                  <a:pt x="645" y="1053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oup 57"/>
          <p:cNvGrpSpPr>
            <a:grpSpLocks/>
          </p:cNvGrpSpPr>
          <p:nvPr/>
        </p:nvGrpSpPr>
        <p:grpSpPr bwMode="auto">
          <a:xfrm>
            <a:off x="1904506" y="2188838"/>
            <a:ext cx="1346971" cy="1031994"/>
            <a:chOff x="4014" y="4240"/>
            <a:chExt cx="3114" cy="2828"/>
          </a:xfrm>
          <a:solidFill>
            <a:srgbClr val="FF6565"/>
          </a:solidFill>
          <a:effectLst/>
        </p:grpSpPr>
        <p:sp>
          <p:nvSpPr>
            <p:cNvPr id="149" name="Freeform 58"/>
            <p:cNvSpPr>
              <a:spLocks/>
            </p:cNvSpPr>
            <p:nvPr/>
          </p:nvSpPr>
          <p:spPr bwMode="auto">
            <a:xfrm>
              <a:off x="4014" y="5584"/>
              <a:ext cx="1804" cy="1484"/>
            </a:xfrm>
            <a:custGeom>
              <a:avLst/>
              <a:gdLst>
                <a:gd name="T0" fmla="*/ 150 w 839"/>
                <a:gd name="T1" fmla="*/ 670 h 690"/>
                <a:gd name="T2" fmla="*/ 129 w 839"/>
                <a:gd name="T3" fmla="*/ 622 h 690"/>
                <a:gd name="T4" fmla="*/ 170 w 839"/>
                <a:gd name="T5" fmla="*/ 565 h 690"/>
                <a:gd name="T6" fmla="*/ 166 w 839"/>
                <a:gd name="T7" fmla="*/ 501 h 690"/>
                <a:gd name="T8" fmla="*/ 134 w 839"/>
                <a:gd name="T9" fmla="*/ 489 h 690"/>
                <a:gd name="T10" fmla="*/ 97 w 839"/>
                <a:gd name="T11" fmla="*/ 456 h 690"/>
                <a:gd name="T12" fmla="*/ 77 w 839"/>
                <a:gd name="T13" fmla="*/ 412 h 690"/>
                <a:gd name="T14" fmla="*/ 17 w 839"/>
                <a:gd name="T15" fmla="*/ 428 h 690"/>
                <a:gd name="T16" fmla="*/ 0 w 839"/>
                <a:gd name="T17" fmla="*/ 400 h 690"/>
                <a:gd name="T18" fmla="*/ 17 w 839"/>
                <a:gd name="T19" fmla="*/ 343 h 690"/>
                <a:gd name="T20" fmla="*/ 69 w 839"/>
                <a:gd name="T21" fmla="*/ 315 h 690"/>
                <a:gd name="T22" fmla="*/ 85 w 839"/>
                <a:gd name="T23" fmla="*/ 230 h 690"/>
                <a:gd name="T24" fmla="*/ 105 w 839"/>
                <a:gd name="T25" fmla="*/ 226 h 690"/>
                <a:gd name="T26" fmla="*/ 105 w 839"/>
                <a:gd name="T27" fmla="*/ 255 h 690"/>
                <a:gd name="T28" fmla="*/ 113 w 839"/>
                <a:gd name="T29" fmla="*/ 323 h 690"/>
                <a:gd name="T30" fmla="*/ 150 w 839"/>
                <a:gd name="T31" fmla="*/ 323 h 690"/>
                <a:gd name="T32" fmla="*/ 182 w 839"/>
                <a:gd name="T33" fmla="*/ 242 h 690"/>
                <a:gd name="T34" fmla="*/ 230 w 839"/>
                <a:gd name="T35" fmla="*/ 226 h 690"/>
                <a:gd name="T36" fmla="*/ 259 w 839"/>
                <a:gd name="T37" fmla="*/ 242 h 690"/>
                <a:gd name="T38" fmla="*/ 291 w 839"/>
                <a:gd name="T39" fmla="*/ 250 h 690"/>
                <a:gd name="T40" fmla="*/ 323 w 839"/>
                <a:gd name="T41" fmla="*/ 190 h 690"/>
                <a:gd name="T42" fmla="*/ 355 w 839"/>
                <a:gd name="T43" fmla="*/ 85 h 690"/>
                <a:gd name="T44" fmla="*/ 339 w 839"/>
                <a:gd name="T45" fmla="*/ 49 h 690"/>
                <a:gd name="T46" fmla="*/ 343 w 839"/>
                <a:gd name="T47" fmla="*/ 4 h 690"/>
                <a:gd name="T48" fmla="*/ 376 w 839"/>
                <a:gd name="T49" fmla="*/ 4 h 690"/>
                <a:gd name="T50" fmla="*/ 412 w 839"/>
                <a:gd name="T51" fmla="*/ 45 h 690"/>
                <a:gd name="T52" fmla="*/ 501 w 839"/>
                <a:gd name="T53" fmla="*/ 61 h 690"/>
                <a:gd name="T54" fmla="*/ 537 w 839"/>
                <a:gd name="T55" fmla="*/ 53 h 690"/>
                <a:gd name="T56" fmla="*/ 569 w 839"/>
                <a:gd name="T57" fmla="*/ 21 h 690"/>
                <a:gd name="T58" fmla="*/ 626 w 839"/>
                <a:gd name="T59" fmla="*/ 37 h 690"/>
                <a:gd name="T60" fmla="*/ 759 w 839"/>
                <a:gd name="T61" fmla="*/ 61 h 690"/>
                <a:gd name="T62" fmla="*/ 839 w 839"/>
                <a:gd name="T63" fmla="*/ 125 h 690"/>
                <a:gd name="T64" fmla="*/ 743 w 839"/>
                <a:gd name="T65" fmla="*/ 158 h 690"/>
                <a:gd name="T66" fmla="*/ 731 w 839"/>
                <a:gd name="T67" fmla="*/ 218 h 690"/>
                <a:gd name="T68" fmla="*/ 727 w 839"/>
                <a:gd name="T69" fmla="*/ 267 h 690"/>
                <a:gd name="T70" fmla="*/ 702 w 839"/>
                <a:gd name="T71" fmla="*/ 307 h 690"/>
                <a:gd name="T72" fmla="*/ 650 w 839"/>
                <a:gd name="T73" fmla="*/ 359 h 690"/>
                <a:gd name="T74" fmla="*/ 610 w 839"/>
                <a:gd name="T75" fmla="*/ 376 h 690"/>
                <a:gd name="T76" fmla="*/ 585 w 839"/>
                <a:gd name="T77" fmla="*/ 388 h 690"/>
                <a:gd name="T78" fmla="*/ 593 w 839"/>
                <a:gd name="T79" fmla="*/ 428 h 690"/>
                <a:gd name="T80" fmla="*/ 597 w 839"/>
                <a:gd name="T81" fmla="*/ 460 h 690"/>
                <a:gd name="T82" fmla="*/ 593 w 839"/>
                <a:gd name="T83" fmla="*/ 497 h 690"/>
                <a:gd name="T84" fmla="*/ 610 w 839"/>
                <a:gd name="T85" fmla="*/ 521 h 690"/>
                <a:gd name="T86" fmla="*/ 597 w 839"/>
                <a:gd name="T87" fmla="*/ 545 h 690"/>
                <a:gd name="T88" fmla="*/ 561 w 839"/>
                <a:gd name="T89" fmla="*/ 593 h 690"/>
                <a:gd name="T90" fmla="*/ 529 w 839"/>
                <a:gd name="T91" fmla="*/ 650 h 690"/>
                <a:gd name="T92" fmla="*/ 484 w 839"/>
                <a:gd name="T93" fmla="*/ 662 h 690"/>
                <a:gd name="T94" fmla="*/ 359 w 839"/>
                <a:gd name="T95" fmla="*/ 650 h 690"/>
                <a:gd name="T96" fmla="*/ 295 w 839"/>
                <a:gd name="T97" fmla="*/ 642 h 690"/>
                <a:gd name="T98" fmla="*/ 259 w 839"/>
                <a:gd name="T99" fmla="*/ 654 h 690"/>
                <a:gd name="T100" fmla="*/ 198 w 839"/>
                <a:gd name="T101" fmla="*/ 690 h 6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9"/>
                <a:gd name="T154" fmla="*/ 0 h 690"/>
                <a:gd name="T155" fmla="*/ 839 w 839"/>
                <a:gd name="T156" fmla="*/ 690 h 6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9" h="690">
                  <a:moveTo>
                    <a:pt x="174" y="690"/>
                  </a:moveTo>
                  <a:lnTo>
                    <a:pt x="174" y="686"/>
                  </a:lnTo>
                  <a:lnTo>
                    <a:pt x="170" y="678"/>
                  </a:lnTo>
                  <a:lnTo>
                    <a:pt x="150" y="670"/>
                  </a:lnTo>
                  <a:lnTo>
                    <a:pt x="134" y="658"/>
                  </a:lnTo>
                  <a:lnTo>
                    <a:pt x="129" y="658"/>
                  </a:lnTo>
                  <a:lnTo>
                    <a:pt x="129" y="650"/>
                  </a:lnTo>
                  <a:lnTo>
                    <a:pt x="129" y="622"/>
                  </a:lnTo>
                  <a:lnTo>
                    <a:pt x="134" y="589"/>
                  </a:lnTo>
                  <a:lnTo>
                    <a:pt x="150" y="581"/>
                  </a:lnTo>
                  <a:lnTo>
                    <a:pt x="170" y="565"/>
                  </a:lnTo>
                  <a:lnTo>
                    <a:pt x="174" y="557"/>
                  </a:lnTo>
                  <a:lnTo>
                    <a:pt x="174" y="529"/>
                  </a:lnTo>
                  <a:lnTo>
                    <a:pt x="174" y="501"/>
                  </a:lnTo>
                  <a:lnTo>
                    <a:pt x="166" y="501"/>
                  </a:lnTo>
                  <a:lnTo>
                    <a:pt x="150" y="497"/>
                  </a:lnTo>
                  <a:lnTo>
                    <a:pt x="146" y="493"/>
                  </a:lnTo>
                  <a:lnTo>
                    <a:pt x="142" y="489"/>
                  </a:lnTo>
                  <a:lnTo>
                    <a:pt x="134" y="489"/>
                  </a:lnTo>
                  <a:lnTo>
                    <a:pt x="117" y="489"/>
                  </a:lnTo>
                  <a:lnTo>
                    <a:pt x="113" y="484"/>
                  </a:lnTo>
                  <a:lnTo>
                    <a:pt x="97" y="476"/>
                  </a:lnTo>
                  <a:lnTo>
                    <a:pt x="97" y="456"/>
                  </a:lnTo>
                  <a:lnTo>
                    <a:pt x="97" y="428"/>
                  </a:lnTo>
                  <a:lnTo>
                    <a:pt x="89" y="420"/>
                  </a:lnTo>
                  <a:lnTo>
                    <a:pt x="81" y="412"/>
                  </a:lnTo>
                  <a:lnTo>
                    <a:pt x="77" y="412"/>
                  </a:lnTo>
                  <a:lnTo>
                    <a:pt x="65" y="412"/>
                  </a:lnTo>
                  <a:lnTo>
                    <a:pt x="41" y="420"/>
                  </a:lnTo>
                  <a:lnTo>
                    <a:pt x="21" y="428"/>
                  </a:lnTo>
                  <a:lnTo>
                    <a:pt x="17" y="428"/>
                  </a:lnTo>
                  <a:lnTo>
                    <a:pt x="12" y="428"/>
                  </a:lnTo>
                  <a:lnTo>
                    <a:pt x="4" y="428"/>
                  </a:lnTo>
                  <a:lnTo>
                    <a:pt x="4" y="420"/>
                  </a:lnTo>
                  <a:lnTo>
                    <a:pt x="0" y="400"/>
                  </a:lnTo>
                  <a:lnTo>
                    <a:pt x="0" y="388"/>
                  </a:lnTo>
                  <a:lnTo>
                    <a:pt x="4" y="372"/>
                  </a:lnTo>
                  <a:lnTo>
                    <a:pt x="4" y="351"/>
                  </a:lnTo>
                  <a:lnTo>
                    <a:pt x="17" y="343"/>
                  </a:lnTo>
                  <a:lnTo>
                    <a:pt x="29" y="339"/>
                  </a:lnTo>
                  <a:lnTo>
                    <a:pt x="41" y="335"/>
                  </a:lnTo>
                  <a:lnTo>
                    <a:pt x="57" y="331"/>
                  </a:lnTo>
                  <a:lnTo>
                    <a:pt x="69" y="315"/>
                  </a:lnTo>
                  <a:lnTo>
                    <a:pt x="81" y="299"/>
                  </a:lnTo>
                  <a:lnTo>
                    <a:pt x="81" y="267"/>
                  </a:lnTo>
                  <a:lnTo>
                    <a:pt x="81" y="238"/>
                  </a:lnTo>
                  <a:lnTo>
                    <a:pt x="85" y="230"/>
                  </a:lnTo>
                  <a:lnTo>
                    <a:pt x="85" y="226"/>
                  </a:lnTo>
                  <a:lnTo>
                    <a:pt x="93" y="226"/>
                  </a:lnTo>
                  <a:lnTo>
                    <a:pt x="97" y="226"/>
                  </a:lnTo>
                  <a:lnTo>
                    <a:pt x="105" y="226"/>
                  </a:lnTo>
                  <a:lnTo>
                    <a:pt x="109" y="230"/>
                  </a:lnTo>
                  <a:lnTo>
                    <a:pt x="109" y="238"/>
                  </a:lnTo>
                  <a:lnTo>
                    <a:pt x="109" y="242"/>
                  </a:lnTo>
                  <a:lnTo>
                    <a:pt x="105" y="255"/>
                  </a:lnTo>
                  <a:lnTo>
                    <a:pt x="97" y="263"/>
                  </a:lnTo>
                  <a:lnTo>
                    <a:pt x="97" y="299"/>
                  </a:lnTo>
                  <a:lnTo>
                    <a:pt x="105" y="315"/>
                  </a:lnTo>
                  <a:lnTo>
                    <a:pt x="113" y="323"/>
                  </a:lnTo>
                  <a:lnTo>
                    <a:pt x="121" y="323"/>
                  </a:lnTo>
                  <a:lnTo>
                    <a:pt x="134" y="323"/>
                  </a:lnTo>
                  <a:lnTo>
                    <a:pt x="142" y="323"/>
                  </a:lnTo>
                  <a:lnTo>
                    <a:pt x="150" y="323"/>
                  </a:lnTo>
                  <a:lnTo>
                    <a:pt x="162" y="315"/>
                  </a:lnTo>
                  <a:lnTo>
                    <a:pt x="166" y="311"/>
                  </a:lnTo>
                  <a:lnTo>
                    <a:pt x="174" y="275"/>
                  </a:lnTo>
                  <a:lnTo>
                    <a:pt x="182" y="242"/>
                  </a:lnTo>
                  <a:lnTo>
                    <a:pt x="186" y="230"/>
                  </a:lnTo>
                  <a:lnTo>
                    <a:pt x="194" y="226"/>
                  </a:lnTo>
                  <a:lnTo>
                    <a:pt x="218" y="226"/>
                  </a:lnTo>
                  <a:lnTo>
                    <a:pt x="230" y="226"/>
                  </a:lnTo>
                  <a:lnTo>
                    <a:pt x="234" y="230"/>
                  </a:lnTo>
                  <a:lnTo>
                    <a:pt x="234" y="238"/>
                  </a:lnTo>
                  <a:lnTo>
                    <a:pt x="246" y="242"/>
                  </a:lnTo>
                  <a:lnTo>
                    <a:pt x="259" y="242"/>
                  </a:lnTo>
                  <a:lnTo>
                    <a:pt x="263" y="246"/>
                  </a:lnTo>
                  <a:lnTo>
                    <a:pt x="271" y="246"/>
                  </a:lnTo>
                  <a:lnTo>
                    <a:pt x="279" y="250"/>
                  </a:lnTo>
                  <a:lnTo>
                    <a:pt x="291" y="250"/>
                  </a:lnTo>
                  <a:lnTo>
                    <a:pt x="307" y="250"/>
                  </a:lnTo>
                  <a:lnTo>
                    <a:pt x="315" y="238"/>
                  </a:lnTo>
                  <a:lnTo>
                    <a:pt x="323" y="226"/>
                  </a:lnTo>
                  <a:lnTo>
                    <a:pt x="323" y="190"/>
                  </a:lnTo>
                  <a:lnTo>
                    <a:pt x="315" y="146"/>
                  </a:lnTo>
                  <a:lnTo>
                    <a:pt x="335" y="121"/>
                  </a:lnTo>
                  <a:lnTo>
                    <a:pt x="355" y="97"/>
                  </a:lnTo>
                  <a:lnTo>
                    <a:pt x="355" y="85"/>
                  </a:lnTo>
                  <a:lnTo>
                    <a:pt x="355" y="69"/>
                  </a:lnTo>
                  <a:lnTo>
                    <a:pt x="347" y="65"/>
                  </a:lnTo>
                  <a:lnTo>
                    <a:pt x="343" y="61"/>
                  </a:lnTo>
                  <a:lnTo>
                    <a:pt x="339" y="49"/>
                  </a:lnTo>
                  <a:lnTo>
                    <a:pt x="339" y="41"/>
                  </a:lnTo>
                  <a:lnTo>
                    <a:pt x="339" y="21"/>
                  </a:lnTo>
                  <a:lnTo>
                    <a:pt x="339" y="8"/>
                  </a:lnTo>
                  <a:lnTo>
                    <a:pt x="343" y="4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7" y="0"/>
                  </a:lnTo>
                  <a:lnTo>
                    <a:pt x="376" y="4"/>
                  </a:lnTo>
                  <a:lnTo>
                    <a:pt x="388" y="12"/>
                  </a:lnTo>
                  <a:lnTo>
                    <a:pt x="392" y="25"/>
                  </a:lnTo>
                  <a:lnTo>
                    <a:pt x="400" y="41"/>
                  </a:lnTo>
                  <a:lnTo>
                    <a:pt x="412" y="45"/>
                  </a:lnTo>
                  <a:lnTo>
                    <a:pt x="420" y="53"/>
                  </a:lnTo>
                  <a:lnTo>
                    <a:pt x="452" y="57"/>
                  </a:lnTo>
                  <a:lnTo>
                    <a:pt x="489" y="61"/>
                  </a:lnTo>
                  <a:lnTo>
                    <a:pt x="501" y="61"/>
                  </a:lnTo>
                  <a:lnTo>
                    <a:pt x="509" y="61"/>
                  </a:lnTo>
                  <a:lnTo>
                    <a:pt x="517" y="61"/>
                  </a:lnTo>
                  <a:lnTo>
                    <a:pt x="537" y="57"/>
                  </a:lnTo>
                  <a:lnTo>
                    <a:pt x="537" y="53"/>
                  </a:lnTo>
                  <a:lnTo>
                    <a:pt x="541" y="49"/>
                  </a:lnTo>
                  <a:lnTo>
                    <a:pt x="541" y="37"/>
                  </a:lnTo>
                  <a:lnTo>
                    <a:pt x="537" y="21"/>
                  </a:lnTo>
                  <a:lnTo>
                    <a:pt x="569" y="21"/>
                  </a:lnTo>
                  <a:lnTo>
                    <a:pt x="597" y="25"/>
                  </a:lnTo>
                  <a:lnTo>
                    <a:pt x="606" y="25"/>
                  </a:lnTo>
                  <a:lnTo>
                    <a:pt x="606" y="29"/>
                  </a:lnTo>
                  <a:lnTo>
                    <a:pt x="626" y="37"/>
                  </a:lnTo>
                  <a:lnTo>
                    <a:pt x="658" y="45"/>
                  </a:lnTo>
                  <a:lnTo>
                    <a:pt x="698" y="49"/>
                  </a:lnTo>
                  <a:lnTo>
                    <a:pt x="743" y="57"/>
                  </a:lnTo>
                  <a:lnTo>
                    <a:pt x="759" y="61"/>
                  </a:lnTo>
                  <a:lnTo>
                    <a:pt x="779" y="69"/>
                  </a:lnTo>
                  <a:lnTo>
                    <a:pt x="819" y="101"/>
                  </a:lnTo>
                  <a:lnTo>
                    <a:pt x="839" y="121"/>
                  </a:lnTo>
                  <a:lnTo>
                    <a:pt x="839" y="125"/>
                  </a:lnTo>
                  <a:lnTo>
                    <a:pt x="831" y="129"/>
                  </a:lnTo>
                  <a:lnTo>
                    <a:pt x="807" y="133"/>
                  </a:lnTo>
                  <a:lnTo>
                    <a:pt x="759" y="142"/>
                  </a:lnTo>
                  <a:lnTo>
                    <a:pt x="743" y="158"/>
                  </a:lnTo>
                  <a:lnTo>
                    <a:pt x="735" y="166"/>
                  </a:lnTo>
                  <a:lnTo>
                    <a:pt x="731" y="194"/>
                  </a:lnTo>
                  <a:lnTo>
                    <a:pt x="727" y="214"/>
                  </a:lnTo>
                  <a:lnTo>
                    <a:pt x="731" y="218"/>
                  </a:lnTo>
                  <a:lnTo>
                    <a:pt x="735" y="222"/>
                  </a:lnTo>
                  <a:lnTo>
                    <a:pt x="735" y="238"/>
                  </a:lnTo>
                  <a:lnTo>
                    <a:pt x="735" y="250"/>
                  </a:lnTo>
                  <a:lnTo>
                    <a:pt x="727" y="267"/>
                  </a:lnTo>
                  <a:lnTo>
                    <a:pt x="722" y="279"/>
                  </a:lnTo>
                  <a:lnTo>
                    <a:pt x="710" y="291"/>
                  </a:lnTo>
                  <a:lnTo>
                    <a:pt x="702" y="299"/>
                  </a:lnTo>
                  <a:lnTo>
                    <a:pt x="702" y="307"/>
                  </a:lnTo>
                  <a:lnTo>
                    <a:pt x="698" y="315"/>
                  </a:lnTo>
                  <a:lnTo>
                    <a:pt x="682" y="335"/>
                  </a:lnTo>
                  <a:lnTo>
                    <a:pt x="666" y="347"/>
                  </a:lnTo>
                  <a:lnTo>
                    <a:pt x="650" y="359"/>
                  </a:lnTo>
                  <a:lnTo>
                    <a:pt x="630" y="363"/>
                  </a:lnTo>
                  <a:lnTo>
                    <a:pt x="622" y="363"/>
                  </a:lnTo>
                  <a:lnTo>
                    <a:pt x="614" y="372"/>
                  </a:lnTo>
                  <a:lnTo>
                    <a:pt x="610" y="376"/>
                  </a:lnTo>
                  <a:lnTo>
                    <a:pt x="597" y="380"/>
                  </a:lnTo>
                  <a:lnTo>
                    <a:pt x="593" y="384"/>
                  </a:lnTo>
                  <a:lnTo>
                    <a:pt x="589" y="384"/>
                  </a:lnTo>
                  <a:lnTo>
                    <a:pt x="585" y="388"/>
                  </a:lnTo>
                  <a:lnTo>
                    <a:pt x="581" y="396"/>
                  </a:lnTo>
                  <a:lnTo>
                    <a:pt x="581" y="400"/>
                  </a:lnTo>
                  <a:lnTo>
                    <a:pt x="581" y="412"/>
                  </a:lnTo>
                  <a:lnTo>
                    <a:pt x="593" y="428"/>
                  </a:lnTo>
                  <a:lnTo>
                    <a:pt x="606" y="444"/>
                  </a:lnTo>
                  <a:lnTo>
                    <a:pt x="606" y="448"/>
                  </a:lnTo>
                  <a:lnTo>
                    <a:pt x="606" y="452"/>
                  </a:lnTo>
                  <a:lnTo>
                    <a:pt x="597" y="460"/>
                  </a:lnTo>
                  <a:lnTo>
                    <a:pt x="589" y="468"/>
                  </a:lnTo>
                  <a:lnTo>
                    <a:pt x="589" y="484"/>
                  </a:lnTo>
                  <a:lnTo>
                    <a:pt x="589" y="497"/>
                  </a:lnTo>
                  <a:lnTo>
                    <a:pt x="593" y="497"/>
                  </a:lnTo>
                  <a:lnTo>
                    <a:pt x="597" y="501"/>
                  </a:lnTo>
                  <a:lnTo>
                    <a:pt x="597" y="509"/>
                  </a:lnTo>
                  <a:lnTo>
                    <a:pt x="597" y="517"/>
                  </a:lnTo>
                  <a:lnTo>
                    <a:pt x="610" y="521"/>
                  </a:lnTo>
                  <a:lnTo>
                    <a:pt x="614" y="529"/>
                  </a:lnTo>
                  <a:lnTo>
                    <a:pt x="618" y="537"/>
                  </a:lnTo>
                  <a:lnTo>
                    <a:pt x="618" y="545"/>
                  </a:lnTo>
                  <a:lnTo>
                    <a:pt x="597" y="545"/>
                  </a:lnTo>
                  <a:lnTo>
                    <a:pt x="585" y="545"/>
                  </a:lnTo>
                  <a:lnTo>
                    <a:pt x="573" y="553"/>
                  </a:lnTo>
                  <a:lnTo>
                    <a:pt x="569" y="565"/>
                  </a:lnTo>
                  <a:lnTo>
                    <a:pt x="561" y="593"/>
                  </a:lnTo>
                  <a:lnTo>
                    <a:pt x="557" y="626"/>
                  </a:lnTo>
                  <a:lnTo>
                    <a:pt x="545" y="634"/>
                  </a:lnTo>
                  <a:lnTo>
                    <a:pt x="533" y="642"/>
                  </a:lnTo>
                  <a:lnTo>
                    <a:pt x="529" y="650"/>
                  </a:lnTo>
                  <a:lnTo>
                    <a:pt x="521" y="654"/>
                  </a:lnTo>
                  <a:lnTo>
                    <a:pt x="517" y="658"/>
                  </a:lnTo>
                  <a:lnTo>
                    <a:pt x="505" y="658"/>
                  </a:lnTo>
                  <a:lnTo>
                    <a:pt x="484" y="662"/>
                  </a:lnTo>
                  <a:lnTo>
                    <a:pt x="452" y="662"/>
                  </a:lnTo>
                  <a:lnTo>
                    <a:pt x="416" y="662"/>
                  </a:lnTo>
                  <a:lnTo>
                    <a:pt x="388" y="658"/>
                  </a:lnTo>
                  <a:lnTo>
                    <a:pt x="359" y="650"/>
                  </a:lnTo>
                  <a:lnTo>
                    <a:pt x="339" y="642"/>
                  </a:lnTo>
                  <a:lnTo>
                    <a:pt x="323" y="642"/>
                  </a:lnTo>
                  <a:lnTo>
                    <a:pt x="295" y="642"/>
                  </a:lnTo>
                  <a:lnTo>
                    <a:pt x="271" y="634"/>
                  </a:lnTo>
                  <a:lnTo>
                    <a:pt x="271" y="642"/>
                  </a:lnTo>
                  <a:lnTo>
                    <a:pt x="263" y="642"/>
                  </a:lnTo>
                  <a:lnTo>
                    <a:pt x="259" y="654"/>
                  </a:lnTo>
                  <a:lnTo>
                    <a:pt x="255" y="666"/>
                  </a:lnTo>
                  <a:lnTo>
                    <a:pt x="238" y="674"/>
                  </a:lnTo>
                  <a:lnTo>
                    <a:pt x="222" y="686"/>
                  </a:lnTo>
                  <a:lnTo>
                    <a:pt x="198" y="690"/>
                  </a:lnTo>
                  <a:lnTo>
                    <a:pt x="174" y="6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59"/>
            <p:cNvSpPr>
              <a:spLocks/>
            </p:cNvSpPr>
            <p:nvPr/>
          </p:nvSpPr>
          <p:spPr bwMode="auto">
            <a:xfrm>
              <a:off x="5168" y="4240"/>
              <a:ext cx="1960" cy="1344"/>
            </a:xfrm>
            <a:custGeom>
              <a:avLst/>
              <a:gdLst>
                <a:gd name="T0" fmla="*/ 541 w 912"/>
                <a:gd name="T1" fmla="*/ 613 h 625"/>
                <a:gd name="T2" fmla="*/ 504 w 912"/>
                <a:gd name="T3" fmla="*/ 605 h 625"/>
                <a:gd name="T4" fmla="*/ 383 w 912"/>
                <a:gd name="T5" fmla="*/ 593 h 625"/>
                <a:gd name="T6" fmla="*/ 343 w 912"/>
                <a:gd name="T7" fmla="*/ 581 h 625"/>
                <a:gd name="T8" fmla="*/ 282 w 912"/>
                <a:gd name="T9" fmla="*/ 569 h 625"/>
                <a:gd name="T10" fmla="*/ 198 w 912"/>
                <a:gd name="T11" fmla="*/ 553 h 625"/>
                <a:gd name="T12" fmla="*/ 161 w 912"/>
                <a:gd name="T13" fmla="*/ 549 h 625"/>
                <a:gd name="T14" fmla="*/ 121 w 912"/>
                <a:gd name="T15" fmla="*/ 541 h 625"/>
                <a:gd name="T16" fmla="*/ 73 w 912"/>
                <a:gd name="T17" fmla="*/ 533 h 625"/>
                <a:gd name="T18" fmla="*/ 36 w 912"/>
                <a:gd name="T19" fmla="*/ 504 h 625"/>
                <a:gd name="T20" fmla="*/ 24 w 912"/>
                <a:gd name="T21" fmla="*/ 488 h 625"/>
                <a:gd name="T22" fmla="*/ 0 w 912"/>
                <a:gd name="T23" fmla="*/ 472 h 625"/>
                <a:gd name="T24" fmla="*/ 4 w 912"/>
                <a:gd name="T25" fmla="*/ 440 h 625"/>
                <a:gd name="T26" fmla="*/ 8 w 912"/>
                <a:gd name="T27" fmla="*/ 420 h 625"/>
                <a:gd name="T28" fmla="*/ 24 w 912"/>
                <a:gd name="T29" fmla="*/ 399 h 625"/>
                <a:gd name="T30" fmla="*/ 77 w 912"/>
                <a:gd name="T31" fmla="*/ 367 h 625"/>
                <a:gd name="T32" fmla="*/ 109 w 912"/>
                <a:gd name="T33" fmla="*/ 351 h 625"/>
                <a:gd name="T34" fmla="*/ 161 w 912"/>
                <a:gd name="T35" fmla="*/ 339 h 625"/>
                <a:gd name="T36" fmla="*/ 238 w 912"/>
                <a:gd name="T37" fmla="*/ 323 h 625"/>
                <a:gd name="T38" fmla="*/ 294 w 912"/>
                <a:gd name="T39" fmla="*/ 331 h 625"/>
                <a:gd name="T40" fmla="*/ 347 w 912"/>
                <a:gd name="T41" fmla="*/ 339 h 625"/>
                <a:gd name="T42" fmla="*/ 367 w 912"/>
                <a:gd name="T43" fmla="*/ 319 h 625"/>
                <a:gd name="T44" fmla="*/ 395 w 912"/>
                <a:gd name="T45" fmla="*/ 290 h 625"/>
                <a:gd name="T46" fmla="*/ 415 w 912"/>
                <a:gd name="T47" fmla="*/ 230 h 625"/>
                <a:gd name="T48" fmla="*/ 428 w 912"/>
                <a:gd name="T49" fmla="*/ 157 h 625"/>
                <a:gd name="T50" fmla="*/ 415 w 912"/>
                <a:gd name="T51" fmla="*/ 137 h 625"/>
                <a:gd name="T52" fmla="*/ 399 w 912"/>
                <a:gd name="T53" fmla="*/ 125 h 625"/>
                <a:gd name="T54" fmla="*/ 371 w 912"/>
                <a:gd name="T55" fmla="*/ 89 h 625"/>
                <a:gd name="T56" fmla="*/ 399 w 912"/>
                <a:gd name="T57" fmla="*/ 69 h 625"/>
                <a:gd name="T58" fmla="*/ 415 w 912"/>
                <a:gd name="T59" fmla="*/ 36 h 625"/>
                <a:gd name="T60" fmla="*/ 424 w 912"/>
                <a:gd name="T61" fmla="*/ 0 h 625"/>
                <a:gd name="T62" fmla="*/ 452 w 912"/>
                <a:gd name="T63" fmla="*/ 16 h 625"/>
                <a:gd name="T64" fmla="*/ 528 w 912"/>
                <a:gd name="T65" fmla="*/ 28 h 625"/>
                <a:gd name="T66" fmla="*/ 637 w 912"/>
                <a:gd name="T67" fmla="*/ 65 h 625"/>
                <a:gd name="T68" fmla="*/ 678 w 912"/>
                <a:gd name="T69" fmla="*/ 121 h 625"/>
                <a:gd name="T70" fmla="*/ 706 w 912"/>
                <a:gd name="T71" fmla="*/ 137 h 625"/>
                <a:gd name="T72" fmla="*/ 738 w 912"/>
                <a:gd name="T73" fmla="*/ 145 h 625"/>
                <a:gd name="T74" fmla="*/ 766 w 912"/>
                <a:gd name="T75" fmla="*/ 125 h 625"/>
                <a:gd name="T76" fmla="*/ 803 w 912"/>
                <a:gd name="T77" fmla="*/ 133 h 625"/>
                <a:gd name="T78" fmla="*/ 855 w 912"/>
                <a:gd name="T79" fmla="*/ 137 h 625"/>
                <a:gd name="T80" fmla="*/ 875 w 912"/>
                <a:gd name="T81" fmla="*/ 169 h 625"/>
                <a:gd name="T82" fmla="*/ 896 w 912"/>
                <a:gd name="T83" fmla="*/ 173 h 625"/>
                <a:gd name="T84" fmla="*/ 912 w 912"/>
                <a:gd name="T85" fmla="*/ 210 h 625"/>
                <a:gd name="T86" fmla="*/ 908 w 912"/>
                <a:gd name="T87" fmla="*/ 250 h 625"/>
                <a:gd name="T88" fmla="*/ 883 w 912"/>
                <a:gd name="T89" fmla="*/ 254 h 625"/>
                <a:gd name="T90" fmla="*/ 851 w 912"/>
                <a:gd name="T91" fmla="*/ 246 h 625"/>
                <a:gd name="T92" fmla="*/ 835 w 912"/>
                <a:gd name="T93" fmla="*/ 295 h 625"/>
                <a:gd name="T94" fmla="*/ 867 w 912"/>
                <a:gd name="T95" fmla="*/ 315 h 625"/>
                <a:gd name="T96" fmla="*/ 891 w 912"/>
                <a:gd name="T97" fmla="*/ 331 h 625"/>
                <a:gd name="T98" fmla="*/ 871 w 912"/>
                <a:gd name="T99" fmla="*/ 387 h 625"/>
                <a:gd name="T100" fmla="*/ 843 w 912"/>
                <a:gd name="T101" fmla="*/ 420 h 625"/>
                <a:gd name="T102" fmla="*/ 750 w 912"/>
                <a:gd name="T103" fmla="*/ 448 h 625"/>
                <a:gd name="T104" fmla="*/ 678 w 912"/>
                <a:gd name="T105" fmla="*/ 476 h 625"/>
                <a:gd name="T106" fmla="*/ 641 w 912"/>
                <a:gd name="T107" fmla="*/ 508 h 625"/>
                <a:gd name="T108" fmla="*/ 621 w 912"/>
                <a:gd name="T109" fmla="*/ 537 h 625"/>
                <a:gd name="T110" fmla="*/ 605 w 912"/>
                <a:gd name="T111" fmla="*/ 621 h 625"/>
                <a:gd name="T112" fmla="*/ 589 w 912"/>
                <a:gd name="T113" fmla="*/ 625 h 6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2"/>
                <a:gd name="T172" fmla="*/ 0 h 625"/>
                <a:gd name="T173" fmla="*/ 912 w 912"/>
                <a:gd name="T174" fmla="*/ 625 h 6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2" h="625">
                  <a:moveTo>
                    <a:pt x="589" y="625"/>
                  </a:moveTo>
                  <a:lnTo>
                    <a:pt x="577" y="621"/>
                  </a:lnTo>
                  <a:lnTo>
                    <a:pt x="541" y="613"/>
                  </a:lnTo>
                  <a:lnTo>
                    <a:pt x="524" y="613"/>
                  </a:lnTo>
                  <a:lnTo>
                    <a:pt x="508" y="605"/>
                  </a:lnTo>
                  <a:lnTo>
                    <a:pt x="504" y="605"/>
                  </a:lnTo>
                  <a:lnTo>
                    <a:pt x="504" y="601"/>
                  </a:lnTo>
                  <a:lnTo>
                    <a:pt x="448" y="597"/>
                  </a:lnTo>
                  <a:lnTo>
                    <a:pt x="383" y="593"/>
                  </a:lnTo>
                  <a:lnTo>
                    <a:pt x="383" y="589"/>
                  </a:lnTo>
                  <a:lnTo>
                    <a:pt x="379" y="585"/>
                  </a:lnTo>
                  <a:lnTo>
                    <a:pt x="343" y="581"/>
                  </a:lnTo>
                  <a:lnTo>
                    <a:pt x="315" y="573"/>
                  </a:lnTo>
                  <a:lnTo>
                    <a:pt x="311" y="569"/>
                  </a:lnTo>
                  <a:lnTo>
                    <a:pt x="282" y="569"/>
                  </a:lnTo>
                  <a:lnTo>
                    <a:pt x="210" y="561"/>
                  </a:lnTo>
                  <a:lnTo>
                    <a:pt x="206" y="561"/>
                  </a:lnTo>
                  <a:lnTo>
                    <a:pt x="198" y="553"/>
                  </a:lnTo>
                  <a:lnTo>
                    <a:pt x="185" y="553"/>
                  </a:lnTo>
                  <a:lnTo>
                    <a:pt x="169" y="549"/>
                  </a:lnTo>
                  <a:lnTo>
                    <a:pt x="161" y="549"/>
                  </a:lnTo>
                  <a:lnTo>
                    <a:pt x="161" y="545"/>
                  </a:lnTo>
                  <a:lnTo>
                    <a:pt x="141" y="541"/>
                  </a:lnTo>
                  <a:lnTo>
                    <a:pt x="121" y="541"/>
                  </a:lnTo>
                  <a:lnTo>
                    <a:pt x="109" y="537"/>
                  </a:lnTo>
                  <a:lnTo>
                    <a:pt x="101" y="533"/>
                  </a:lnTo>
                  <a:lnTo>
                    <a:pt x="73" y="533"/>
                  </a:lnTo>
                  <a:lnTo>
                    <a:pt x="36" y="533"/>
                  </a:lnTo>
                  <a:lnTo>
                    <a:pt x="36" y="520"/>
                  </a:lnTo>
                  <a:lnTo>
                    <a:pt x="36" y="504"/>
                  </a:lnTo>
                  <a:lnTo>
                    <a:pt x="32" y="500"/>
                  </a:lnTo>
                  <a:lnTo>
                    <a:pt x="32" y="488"/>
                  </a:lnTo>
                  <a:lnTo>
                    <a:pt x="24" y="488"/>
                  </a:lnTo>
                  <a:lnTo>
                    <a:pt x="16" y="488"/>
                  </a:lnTo>
                  <a:lnTo>
                    <a:pt x="8" y="476"/>
                  </a:lnTo>
                  <a:lnTo>
                    <a:pt x="0" y="472"/>
                  </a:lnTo>
                  <a:lnTo>
                    <a:pt x="0" y="460"/>
                  </a:lnTo>
                  <a:lnTo>
                    <a:pt x="0" y="448"/>
                  </a:lnTo>
                  <a:lnTo>
                    <a:pt x="4" y="440"/>
                  </a:lnTo>
                  <a:lnTo>
                    <a:pt x="4" y="436"/>
                  </a:lnTo>
                  <a:lnTo>
                    <a:pt x="8" y="424"/>
                  </a:lnTo>
                  <a:lnTo>
                    <a:pt x="8" y="420"/>
                  </a:lnTo>
                  <a:lnTo>
                    <a:pt x="16" y="416"/>
                  </a:lnTo>
                  <a:lnTo>
                    <a:pt x="20" y="412"/>
                  </a:lnTo>
                  <a:lnTo>
                    <a:pt x="24" y="399"/>
                  </a:lnTo>
                  <a:lnTo>
                    <a:pt x="44" y="387"/>
                  </a:lnTo>
                  <a:lnTo>
                    <a:pt x="60" y="371"/>
                  </a:lnTo>
                  <a:lnTo>
                    <a:pt x="77" y="367"/>
                  </a:lnTo>
                  <a:lnTo>
                    <a:pt x="85" y="355"/>
                  </a:lnTo>
                  <a:lnTo>
                    <a:pt x="97" y="355"/>
                  </a:lnTo>
                  <a:lnTo>
                    <a:pt x="109" y="351"/>
                  </a:lnTo>
                  <a:lnTo>
                    <a:pt x="113" y="347"/>
                  </a:lnTo>
                  <a:lnTo>
                    <a:pt x="121" y="339"/>
                  </a:lnTo>
                  <a:lnTo>
                    <a:pt x="161" y="339"/>
                  </a:lnTo>
                  <a:lnTo>
                    <a:pt x="202" y="339"/>
                  </a:lnTo>
                  <a:lnTo>
                    <a:pt x="218" y="331"/>
                  </a:lnTo>
                  <a:lnTo>
                    <a:pt x="238" y="323"/>
                  </a:lnTo>
                  <a:lnTo>
                    <a:pt x="254" y="323"/>
                  </a:lnTo>
                  <a:lnTo>
                    <a:pt x="274" y="323"/>
                  </a:lnTo>
                  <a:lnTo>
                    <a:pt x="294" y="331"/>
                  </a:lnTo>
                  <a:lnTo>
                    <a:pt x="315" y="339"/>
                  </a:lnTo>
                  <a:lnTo>
                    <a:pt x="331" y="339"/>
                  </a:lnTo>
                  <a:lnTo>
                    <a:pt x="347" y="339"/>
                  </a:lnTo>
                  <a:lnTo>
                    <a:pt x="355" y="339"/>
                  </a:lnTo>
                  <a:lnTo>
                    <a:pt x="363" y="335"/>
                  </a:lnTo>
                  <a:lnTo>
                    <a:pt x="367" y="319"/>
                  </a:lnTo>
                  <a:lnTo>
                    <a:pt x="371" y="299"/>
                  </a:lnTo>
                  <a:lnTo>
                    <a:pt x="383" y="295"/>
                  </a:lnTo>
                  <a:lnTo>
                    <a:pt x="395" y="290"/>
                  </a:lnTo>
                  <a:lnTo>
                    <a:pt x="399" y="278"/>
                  </a:lnTo>
                  <a:lnTo>
                    <a:pt x="403" y="242"/>
                  </a:lnTo>
                  <a:lnTo>
                    <a:pt x="415" y="230"/>
                  </a:lnTo>
                  <a:lnTo>
                    <a:pt x="424" y="218"/>
                  </a:lnTo>
                  <a:lnTo>
                    <a:pt x="428" y="194"/>
                  </a:lnTo>
                  <a:lnTo>
                    <a:pt x="428" y="157"/>
                  </a:lnTo>
                  <a:lnTo>
                    <a:pt x="424" y="153"/>
                  </a:lnTo>
                  <a:lnTo>
                    <a:pt x="424" y="149"/>
                  </a:lnTo>
                  <a:lnTo>
                    <a:pt x="415" y="137"/>
                  </a:lnTo>
                  <a:lnTo>
                    <a:pt x="403" y="133"/>
                  </a:lnTo>
                  <a:lnTo>
                    <a:pt x="399" y="133"/>
                  </a:lnTo>
                  <a:lnTo>
                    <a:pt x="399" y="125"/>
                  </a:lnTo>
                  <a:lnTo>
                    <a:pt x="383" y="113"/>
                  </a:lnTo>
                  <a:lnTo>
                    <a:pt x="371" y="101"/>
                  </a:lnTo>
                  <a:lnTo>
                    <a:pt x="371" y="89"/>
                  </a:lnTo>
                  <a:lnTo>
                    <a:pt x="371" y="81"/>
                  </a:lnTo>
                  <a:lnTo>
                    <a:pt x="383" y="77"/>
                  </a:lnTo>
                  <a:lnTo>
                    <a:pt x="399" y="69"/>
                  </a:lnTo>
                  <a:lnTo>
                    <a:pt x="403" y="52"/>
                  </a:lnTo>
                  <a:lnTo>
                    <a:pt x="403" y="44"/>
                  </a:lnTo>
                  <a:lnTo>
                    <a:pt x="415" y="36"/>
                  </a:lnTo>
                  <a:lnTo>
                    <a:pt x="424" y="20"/>
                  </a:lnTo>
                  <a:lnTo>
                    <a:pt x="424" y="12"/>
                  </a:lnTo>
                  <a:lnTo>
                    <a:pt x="424" y="0"/>
                  </a:lnTo>
                  <a:lnTo>
                    <a:pt x="436" y="0"/>
                  </a:lnTo>
                  <a:lnTo>
                    <a:pt x="452" y="0"/>
                  </a:lnTo>
                  <a:lnTo>
                    <a:pt x="452" y="16"/>
                  </a:lnTo>
                  <a:lnTo>
                    <a:pt x="456" y="28"/>
                  </a:lnTo>
                  <a:lnTo>
                    <a:pt x="492" y="28"/>
                  </a:lnTo>
                  <a:lnTo>
                    <a:pt x="528" y="28"/>
                  </a:lnTo>
                  <a:lnTo>
                    <a:pt x="565" y="28"/>
                  </a:lnTo>
                  <a:lnTo>
                    <a:pt x="601" y="24"/>
                  </a:lnTo>
                  <a:lnTo>
                    <a:pt x="637" y="65"/>
                  </a:lnTo>
                  <a:lnTo>
                    <a:pt x="670" y="85"/>
                  </a:lnTo>
                  <a:lnTo>
                    <a:pt x="674" y="101"/>
                  </a:lnTo>
                  <a:lnTo>
                    <a:pt x="678" y="121"/>
                  </a:lnTo>
                  <a:lnTo>
                    <a:pt x="686" y="133"/>
                  </a:lnTo>
                  <a:lnTo>
                    <a:pt x="702" y="133"/>
                  </a:lnTo>
                  <a:lnTo>
                    <a:pt x="706" y="137"/>
                  </a:lnTo>
                  <a:lnTo>
                    <a:pt x="706" y="149"/>
                  </a:lnTo>
                  <a:lnTo>
                    <a:pt x="726" y="149"/>
                  </a:lnTo>
                  <a:lnTo>
                    <a:pt x="738" y="145"/>
                  </a:lnTo>
                  <a:lnTo>
                    <a:pt x="742" y="133"/>
                  </a:lnTo>
                  <a:lnTo>
                    <a:pt x="750" y="125"/>
                  </a:lnTo>
                  <a:lnTo>
                    <a:pt x="766" y="125"/>
                  </a:lnTo>
                  <a:lnTo>
                    <a:pt x="783" y="121"/>
                  </a:lnTo>
                  <a:lnTo>
                    <a:pt x="795" y="125"/>
                  </a:lnTo>
                  <a:lnTo>
                    <a:pt x="803" y="133"/>
                  </a:lnTo>
                  <a:lnTo>
                    <a:pt x="827" y="133"/>
                  </a:lnTo>
                  <a:lnTo>
                    <a:pt x="851" y="137"/>
                  </a:lnTo>
                  <a:lnTo>
                    <a:pt x="855" y="137"/>
                  </a:lnTo>
                  <a:lnTo>
                    <a:pt x="859" y="145"/>
                  </a:lnTo>
                  <a:lnTo>
                    <a:pt x="871" y="153"/>
                  </a:lnTo>
                  <a:lnTo>
                    <a:pt x="875" y="169"/>
                  </a:lnTo>
                  <a:lnTo>
                    <a:pt x="883" y="169"/>
                  </a:lnTo>
                  <a:lnTo>
                    <a:pt x="891" y="169"/>
                  </a:lnTo>
                  <a:lnTo>
                    <a:pt x="896" y="173"/>
                  </a:lnTo>
                  <a:lnTo>
                    <a:pt x="908" y="186"/>
                  </a:lnTo>
                  <a:lnTo>
                    <a:pt x="908" y="198"/>
                  </a:lnTo>
                  <a:lnTo>
                    <a:pt x="912" y="210"/>
                  </a:lnTo>
                  <a:lnTo>
                    <a:pt x="912" y="226"/>
                  </a:lnTo>
                  <a:lnTo>
                    <a:pt x="912" y="242"/>
                  </a:lnTo>
                  <a:lnTo>
                    <a:pt x="908" y="250"/>
                  </a:lnTo>
                  <a:lnTo>
                    <a:pt x="908" y="254"/>
                  </a:lnTo>
                  <a:lnTo>
                    <a:pt x="891" y="254"/>
                  </a:lnTo>
                  <a:lnTo>
                    <a:pt x="883" y="254"/>
                  </a:lnTo>
                  <a:lnTo>
                    <a:pt x="875" y="250"/>
                  </a:lnTo>
                  <a:lnTo>
                    <a:pt x="867" y="246"/>
                  </a:lnTo>
                  <a:lnTo>
                    <a:pt x="851" y="246"/>
                  </a:lnTo>
                  <a:lnTo>
                    <a:pt x="843" y="246"/>
                  </a:lnTo>
                  <a:lnTo>
                    <a:pt x="843" y="270"/>
                  </a:lnTo>
                  <a:lnTo>
                    <a:pt x="835" y="295"/>
                  </a:lnTo>
                  <a:lnTo>
                    <a:pt x="843" y="303"/>
                  </a:lnTo>
                  <a:lnTo>
                    <a:pt x="851" y="315"/>
                  </a:lnTo>
                  <a:lnTo>
                    <a:pt x="867" y="315"/>
                  </a:lnTo>
                  <a:lnTo>
                    <a:pt x="875" y="315"/>
                  </a:lnTo>
                  <a:lnTo>
                    <a:pt x="883" y="323"/>
                  </a:lnTo>
                  <a:lnTo>
                    <a:pt x="891" y="331"/>
                  </a:lnTo>
                  <a:lnTo>
                    <a:pt x="883" y="347"/>
                  </a:lnTo>
                  <a:lnTo>
                    <a:pt x="871" y="367"/>
                  </a:lnTo>
                  <a:lnTo>
                    <a:pt x="871" y="387"/>
                  </a:lnTo>
                  <a:lnTo>
                    <a:pt x="867" y="412"/>
                  </a:lnTo>
                  <a:lnTo>
                    <a:pt x="855" y="416"/>
                  </a:lnTo>
                  <a:lnTo>
                    <a:pt x="843" y="420"/>
                  </a:lnTo>
                  <a:lnTo>
                    <a:pt x="803" y="424"/>
                  </a:lnTo>
                  <a:lnTo>
                    <a:pt x="779" y="428"/>
                  </a:lnTo>
                  <a:lnTo>
                    <a:pt x="750" y="448"/>
                  </a:lnTo>
                  <a:lnTo>
                    <a:pt x="726" y="468"/>
                  </a:lnTo>
                  <a:lnTo>
                    <a:pt x="714" y="472"/>
                  </a:lnTo>
                  <a:lnTo>
                    <a:pt x="678" y="476"/>
                  </a:lnTo>
                  <a:lnTo>
                    <a:pt x="666" y="484"/>
                  </a:lnTo>
                  <a:lnTo>
                    <a:pt x="653" y="492"/>
                  </a:lnTo>
                  <a:lnTo>
                    <a:pt x="641" y="508"/>
                  </a:lnTo>
                  <a:lnTo>
                    <a:pt x="637" y="524"/>
                  </a:lnTo>
                  <a:lnTo>
                    <a:pt x="629" y="533"/>
                  </a:lnTo>
                  <a:lnTo>
                    <a:pt x="621" y="537"/>
                  </a:lnTo>
                  <a:lnTo>
                    <a:pt x="617" y="577"/>
                  </a:lnTo>
                  <a:lnTo>
                    <a:pt x="609" y="617"/>
                  </a:lnTo>
                  <a:lnTo>
                    <a:pt x="605" y="621"/>
                  </a:lnTo>
                  <a:lnTo>
                    <a:pt x="601" y="625"/>
                  </a:lnTo>
                  <a:lnTo>
                    <a:pt x="593" y="625"/>
                  </a:lnTo>
                  <a:lnTo>
                    <a:pt x="589" y="6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" name="Freeform 60"/>
          <p:cNvSpPr>
            <a:spLocks/>
          </p:cNvSpPr>
          <p:nvPr/>
        </p:nvSpPr>
        <p:spPr bwMode="auto">
          <a:xfrm>
            <a:off x="7686508" y="1328188"/>
            <a:ext cx="1259891" cy="1212092"/>
          </a:xfrm>
          <a:custGeom>
            <a:avLst/>
            <a:gdLst>
              <a:gd name="T0" fmla="*/ 2147483647 w 1355"/>
              <a:gd name="T1" fmla="*/ 2147483647 h 1545"/>
              <a:gd name="T2" fmla="*/ 2147483647 w 1355"/>
              <a:gd name="T3" fmla="*/ 2147483647 h 1545"/>
              <a:gd name="T4" fmla="*/ 2147483647 w 1355"/>
              <a:gd name="T5" fmla="*/ 2147483647 h 1545"/>
              <a:gd name="T6" fmla="*/ 2147483647 w 1355"/>
              <a:gd name="T7" fmla="*/ 2147483647 h 1545"/>
              <a:gd name="T8" fmla="*/ 2147483647 w 1355"/>
              <a:gd name="T9" fmla="*/ 2147483647 h 1545"/>
              <a:gd name="T10" fmla="*/ 2147483647 w 1355"/>
              <a:gd name="T11" fmla="*/ 2147483647 h 1545"/>
              <a:gd name="T12" fmla="*/ 2147483647 w 1355"/>
              <a:gd name="T13" fmla="*/ 2147483647 h 1545"/>
              <a:gd name="T14" fmla="*/ 2147483647 w 1355"/>
              <a:gd name="T15" fmla="*/ 2147483647 h 1545"/>
              <a:gd name="T16" fmla="*/ 2147483647 w 1355"/>
              <a:gd name="T17" fmla="*/ 2147483647 h 1545"/>
              <a:gd name="T18" fmla="*/ 2147483647 w 1355"/>
              <a:gd name="T19" fmla="*/ 2147483647 h 1545"/>
              <a:gd name="T20" fmla="*/ 2147483647 w 1355"/>
              <a:gd name="T21" fmla="*/ 2147483647 h 1545"/>
              <a:gd name="T22" fmla="*/ 2147483647 w 1355"/>
              <a:gd name="T23" fmla="*/ 2147483647 h 1545"/>
              <a:gd name="T24" fmla="*/ 2147483647 w 1355"/>
              <a:gd name="T25" fmla="*/ 2147483647 h 1545"/>
              <a:gd name="T26" fmla="*/ 2147483647 w 1355"/>
              <a:gd name="T27" fmla="*/ 2147483647 h 1545"/>
              <a:gd name="T28" fmla="*/ 2147483647 w 1355"/>
              <a:gd name="T29" fmla="*/ 2147483647 h 1545"/>
              <a:gd name="T30" fmla="*/ 2147483647 w 1355"/>
              <a:gd name="T31" fmla="*/ 2147483647 h 1545"/>
              <a:gd name="T32" fmla="*/ 2147483647 w 1355"/>
              <a:gd name="T33" fmla="*/ 2147483647 h 1545"/>
              <a:gd name="T34" fmla="*/ 2147483647 w 1355"/>
              <a:gd name="T35" fmla="*/ 2147483647 h 1545"/>
              <a:gd name="T36" fmla="*/ 0 w 1355"/>
              <a:gd name="T37" fmla="*/ 2147483647 h 1545"/>
              <a:gd name="T38" fmla="*/ 2147483647 w 1355"/>
              <a:gd name="T39" fmla="*/ 2147483647 h 1545"/>
              <a:gd name="T40" fmla="*/ 2147483647 w 1355"/>
              <a:gd name="T41" fmla="*/ 2147483647 h 1545"/>
              <a:gd name="T42" fmla="*/ 2147483647 w 1355"/>
              <a:gd name="T43" fmla="*/ 2147483647 h 1545"/>
              <a:gd name="T44" fmla="*/ 2147483647 w 1355"/>
              <a:gd name="T45" fmla="*/ 2147483647 h 1545"/>
              <a:gd name="T46" fmla="*/ 2147483647 w 1355"/>
              <a:gd name="T47" fmla="*/ 2147483647 h 1545"/>
              <a:gd name="T48" fmla="*/ 2147483647 w 1355"/>
              <a:gd name="T49" fmla="*/ 2147483647 h 1545"/>
              <a:gd name="T50" fmla="*/ 2147483647 w 1355"/>
              <a:gd name="T51" fmla="*/ 2147483647 h 1545"/>
              <a:gd name="T52" fmla="*/ 2147483647 w 1355"/>
              <a:gd name="T53" fmla="*/ 2147483647 h 1545"/>
              <a:gd name="T54" fmla="*/ 2147483647 w 1355"/>
              <a:gd name="T55" fmla="*/ 0 h 1545"/>
              <a:gd name="T56" fmla="*/ 2147483647 w 1355"/>
              <a:gd name="T57" fmla="*/ 2147483647 h 1545"/>
              <a:gd name="T58" fmla="*/ 2147483647 w 1355"/>
              <a:gd name="T59" fmla="*/ 2147483647 h 1545"/>
              <a:gd name="T60" fmla="*/ 2147483647 w 1355"/>
              <a:gd name="T61" fmla="*/ 2147483647 h 1545"/>
              <a:gd name="T62" fmla="*/ 2147483647 w 1355"/>
              <a:gd name="T63" fmla="*/ 2147483647 h 1545"/>
              <a:gd name="T64" fmla="*/ 2147483647 w 1355"/>
              <a:gd name="T65" fmla="*/ 2147483647 h 1545"/>
              <a:gd name="T66" fmla="*/ 2147483647 w 1355"/>
              <a:gd name="T67" fmla="*/ 2147483647 h 1545"/>
              <a:gd name="T68" fmla="*/ 2147483647 w 1355"/>
              <a:gd name="T69" fmla="*/ 2147483647 h 1545"/>
              <a:gd name="T70" fmla="*/ 2147483647 w 1355"/>
              <a:gd name="T71" fmla="*/ 2147483647 h 1545"/>
              <a:gd name="T72" fmla="*/ 2147483647 w 1355"/>
              <a:gd name="T73" fmla="*/ 2147483647 h 1545"/>
              <a:gd name="T74" fmla="*/ 2147483647 w 1355"/>
              <a:gd name="T75" fmla="*/ 2147483647 h 1545"/>
              <a:gd name="T76" fmla="*/ 2147483647 w 1355"/>
              <a:gd name="T77" fmla="*/ 2147483647 h 1545"/>
              <a:gd name="T78" fmla="*/ 2147483647 w 1355"/>
              <a:gd name="T79" fmla="*/ 2147483647 h 1545"/>
              <a:gd name="T80" fmla="*/ 2147483647 w 1355"/>
              <a:gd name="T81" fmla="*/ 2147483647 h 1545"/>
              <a:gd name="T82" fmla="*/ 2147483647 w 1355"/>
              <a:gd name="T83" fmla="*/ 2147483647 h 1545"/>
              <a:gd name="T84" fmla="*/ 2147483647 w 1355"/>
              <a:gd name="T85" fmla="*/ 2147483647 h 1545"/>
              <a:gd name="T86" fmla="*/ 2147483647 w 1355"/>
              <a:gd name="T87" fmla="*/ 2147483647 h 1545"/>
              <a:gd name="T88" fmla="*/ 2147483647 w 1355"/>
              <a:gd name="T89" fmla="*/ 2147483647 h 1545"/>
              <a:gd name="T90" fmla="*/ 2147483647 w 1355"/>
              <a:gd name="T91" fmla="*/ 2147483647 h 1545"/>
              <a:gd name="T92" fmla="*/ 2147483647 w 1355"/>
              <a:gd name="T93" fmla="*/ 2147483647 h 1545"/>
              <a:gd name="T94" fmla="*/ 2147483647 w 1355"/>
              <a:gd name="T95" fmla="*/ 2147483647 h 1545"/>
              <a:gd name="T96" fmla="*/ 2147483647 w 1355"/>
              <a:gd name="T97" fmla="*/ 2147483647 h 1545"/>
              <a:gd name="T98" fmla="*/ 2147483647 w 1355"/>
              <a:gd name="T99" fmla="*/ 2147483647 h 1545"/>
              <a:gd name="T100" fmla="*/ 2147483647 w 1355"/>
              <a:gd name="T101" fmla="*/ 2147483647 h 1545"/>
              <a:gd name="T102" fmla="*/ 2147483647 w 1355"/>
              <a:gd name="T103" fmla="*/ 2147483647 h 1545"/>
              <a:gd name="T104" fmla="*/ 2147483647 w 1355"/>
              <a:gd name="T105" fmla="*/ 2147483647 h 1545"/>
              <a:gd name="T106" fmla="*/ 2147483647 w 1355"/>
              <a:gd name="T107" fmla="*/ 2147483647 h 1545"/>
              <a:gd name="T108" fmla="*/ 2147483647 w 1355"/>
              <a:gd name="T109" fmla="*/ 2147483647 h 1545"/>
              <a:gd name="T110" fmla="*/ 2147483647 w 1355"/>
              <a:gd name="T111" fmla="*/ 2147483647 h 1545"/>
              <a:gd name="T112" fmla="*/ 2147483647 w 1355"/>
              <a:gd name="T113" fmla="*/ 2147483647 h 1545"/>
              <a:gd name="T114" fmla="*/ 2147483647 w 1355"/>
              <a:gd name="T115" fmla="*/ 2147483647 h 1545"/>
              <a:gd name="T116" fmla="*/ 2147483647 w 1355"/>
              <a:gd name="T117" fmla="*/ 2147483647 h 1545"/>
              <a:gd name="T118" fmla="*/ 2147483647 w 1355"/>
              <a:gd name="T119" fmla="*/ 2147483647 h 1545"/>
              <a:gd name="T120" fmla="*/ 2147483647 w 1355"/>
              <a:gd name="T121" fmla="*/ 2147483647 h 1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55"/>
              <a:gd name="T184" fmla="*/ 0 h 1545"/>
              <a:gd name="T185" fmla="*/ 1355 w 1355"/>
              <a:gd name="T186" fmla="*/ 1545 h 154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55" h="1545">
                <a:moveTo>
                  <a:pt x="888" y="1545"/>
                </a:moveTo>
                <a:lnTo>
                  <a:pt x="871" y="1541"/>
                </a:lnTo>
                <a:lnTo>
                  <a:pt x="819" y="1533"/>
                </a:lnTo>
                <a:lnTo>
                  <a:pt x="815" y="1529"/>
                </a:lnTo>
                <a:lnTo>
                  <a:pt x="799" y="1525"/>
                </a:lnTo>
                <a:lnTo>
                  <a:pt x="779" y="1525"/>
                </a:lnTo>
                <a:lnTo>
                  <a:pt x="775" y="1521"/>
                </a:lnTo>
                <a:lnTo>
                  <a:pt x="767" y="1517"/>
                </a:lnTo>
                <a:lnTo>
                  <a:pt x="762" y="1513"/>
                </a:lnTo>
                <a:lnTo>
                  <a:pt x="758" y="1509"/>
                </a:lnTo>
                <a:lnTo>
                  <a:pt x="734" y="1492"/>
                </a:lnTo>
                <a:lnTo>
                  <a:pt x="690" y="1464"/>
                </a:lnTo>
                <a:lnTo>
                  <a:pt x="666" y="1464"/>
                </a:lnTo>
                <a:lnTo>
                  <a:pt x="637" y="1464"/>
                </a:lnTo>
                <a:lnTo>
                  <a:pt x="629" y="1448"/>
                </a:lnTo>
                <a:lnTo>
                  <a:pt x="613" y="1436"/>
                </a:lnTo>
                <a:lnTo>
                  <a:pt x="609" y="1436"/>
                </a:lnTo>
                <a:lnTo>
                  <a:pt x="601" y="1436"/>
                </a:lnTo>
                <a:lnTo>
                  <a:pt x="601" y="1428"/>
                </a:lnTo>
                <a:lnTo>
                  <a:pt x="593" y="1428"/>
                </a:lnTo>
                <a:lnTo>
                  <a:pt x="585" y="1424"/>
                </a:lnTo>
                <a:lnTo>
                  <a:pt x="577" y="1424"/>
                </a:lnTo>
                <a:lnTo>
                  <a:pt x="577" y="1412"/>
                </a:lnTo>
                <a:lnTo>
                  <a:pt x="577" y="1400"/>
                </a:lnTo>
                <a:lnTo>
                  <a:pt x="569" y="1392"/>
                </a:lnTo>
                <a:lnTo>
                  <a:pt x="561" y="1375"/>
                </a:lnTo>
                <a:lnTo>
                  <a:pt x="520" y="1375"/>
                </a:lnTo>
                <a:lnTo>
                  <a:pt x="488" y="1375"/>
                </a:lnTo>
                <a:lnTo>
                  <a:pt x="448" y="1375"/>
                </a:lnTo>
                <a:lnTo>
                  <a:pt x="412" y="1375"/>
                </a:lnTo>
                <a:lnTo>
                  <a:pt x="403" y="1375"/>
                </a:lnTo>
                <a:lnTo>
                  <a:pt x="391" y="1367"/>
                </a:lnTo>
                <a:lnTo>
                  <a:pt x="383" y="1355"/>
                </a:lnTo>
                <a:lnTo>
                  <a:pt x="371" y="1343"/>
                </a:lnTo>
                <a:lnTo>
                  <a:pt x="347" y="1335"/>
                </a:lnTo>
                <a:lnTo>
                  <a:pt x="323" y="1331"/>
                </a:lnTo>
                <a:lnTo>
                  <a:pt x="323" y="1315"/>
                </a:lnTo>
                <a:lnTo>
                  <a:pt x="323" y="1295"/>
                </a:lnTo>
                <a:lnTo>
                  <a:pt x="327" y="1291"/>
                </a:lnTo>
                <a:lnTo>
                  <a:pt x="327" y="1287"/>
                </a:lnTo>
                <a:lnTo>
                  <a:pt x="335" y="1287"/>
                </a:lnTo>
                <a:lnTo>
                  <a:pt x="351" y="1283"/>
                </a:lnTo>
                <a:lnTo>
                  <a:pt x="355" y="1275"/>
                </a:lnTo>
                <a:lnTo>
                  <a:pt x="367" y="1266"/>
                </a:lnTo>
                <a:lnTo>
                  <a:pt x="391" y="1250"/>
                </a:lnTo>
                <a:lnTo>
                  <a:pt x="403" y="1242"/>
                </a:lnTo>
                <a:lnTo>
                  <a:pt x="412" y="1238"/>
                </a:lnTo>
                <a:lnTo>
                  <a:pt x="420" y="1238"/>
                </a:lnTo>
                <a:lnTo>
                  <a:pt x="432" y="1230"/>
                </a:lnTo>
                <a:lnTo>
                  <a:pt x="440" y="1222"/>
                </a:lnTo>
                <a:lnTo>
                  <a:pt x="480" y="1198"/>
                </a:lnTo>
                <a:lnTo>
                  <a:pt x="516" y="1178"/>
                </a:lnTo>
                <a:lnTo>
                  <a:pt x="524" y="1158"/>
                </a:lnTo>
                <a:lnTo>
                  <a:pt x="541" y="1141"/>
                </a:lnTo>
                <a:lnTo>
                  <a:pt x="541" y="1125"/>
                </a:lnTo>
                <a:lnTo>
                  <a:pt x="541" y="1113"/>
                </a:lnTo>
                <a:lnTo>
                  <a:pt x="533" y="1109"/>
                </a:lnTo>
                <a:lnTo>
                  <a:pt x="529" y="1105"/>
                </a:lnTo>
                <a:lnTo>
                  <a:pt x="512" y="1105"/>
                </a:lnTo>
                <a:lnTo>
                  <a:pt x="496" y="1105"/>
                </a:lnTo>
                <a:lnTo>
                  <a:pt x="472" y="1121"/>
                </a:lnTo>
                <a:lnTo>
                  <a:pt x="444" y="1133"/>
                </a:lnTo>
                <a:lnTo>
                  <a:pt x="440" y="1141"/>
                </a:lnTo>
                <a:lnTo>
                  <a:pt x="432" y="1149"/>
                </a:lnTo>
                <a:lnTo>
                  <a:pt x="407" y="1162"/>
                </a:lnTo>
                <a:lnTo>
                  <a:pt x="383" y="1178"/>
                </a:lnTo>
                <a:lnTo>
                  <a:pt x="379" y="1182"/>
                </a:lnTo>
                <a:lnTo>
                  <a:pt x="351" y="1190"/>
                </a:lnTo>
                <a:lnTo>
                  <a:pt x="331" y="1194"/>
                </a:lnTo>
                <a:lnTo>
                  <a:pt x="315" y="1198"/>
                </a:lnTo>
                <a:lnTo>
                  <a:pt x="295" y="1210"/>
                </a:lnTo>
                <a:lnTo>
                  <a:pt x="274" y="1222"/>
                </a:lnTo>
                <a:lnTo>
                  <a:pt x="266" y="1222"/>
                </a:lnTo>
                <a:lnTo>
                  <a:pt x="262" y="1222"/>
                </a:lnTo>
                <a:lnTo>
                  <a:pt x="258" y="1186"/>
                </a:lnTo>
                <a:lnTo>
                  <a:pt x="246" y="1145"/>
                </a:lnTo>
                <a:lnTo>
                  <a:pt x="246" y="1121"/>
                </a:lnTo>
                <a:lnTo>
                  <a:pt x="246" y="1105"/>
                </a:lnTo>
                <a:lnTo>
                  <a:pt x="258" y="1093"/>
                </a:lnTo>
                <a:lnTo>
                  <a:pt x="262" y="1077"/>
                </a:lnTo>
                <a:lnTo>
                  <a:pt x="262" y="1069"/>
                </a:lnTo>
                <a:lnTo>
                  <a:pt x="262" y="1061"/>
                </a:lnTo>
                <a:lnTo>
                  <a:pt x="258" y="1057"/>
                </a:lnTo>
                <a:lnTo>
                  <a:pt x="254" y="1049"/>
                </a:lnTo>
                <a:lnTo>
                  <a:pt x="238" y="1045"/>
                </a:lnTo>
                <a:lnTo>
                  <a:pt x="222" y="1045"/>
                </a:lnTo>
                <a:lnTo>
                  <a:pt x="214" y="1036"/>
                </a:lnTo>
                <a:lnTo>
                  <a:pt x="210" y="1028"/>
                </a:lnTo>
                <a:lnTo>
                  <a:pt x="206" y="1012"/>
                </a:lnTo>
                <a:lnTo>
                  <a:pt x="198" y="992"/>
                </a:lnTo>
                <a:lnTo>
                  <a:pt x="182" y="968"/>
                </a:lnTo>
                <a:lnTo>
                  <a:pt x="173" y="960"/>
                </a:lnTo>
                <a:lnTo>
                  <a:pt x="173" y="944"/>
                </a:lnTo>
                <a:lnTo>
                  <a:pt x="173" y="940"/>
                </a:lnTo>
                <a:lnTo>
                  <a:pt x="190" y="940"/>
                </a:lnTo>
                <a:lnTo>
                  <a:pt x="206" y="944"/>
                </a:lnTo>
                <a:lnTo>
                  <a:pt x="214" y="952"/>
                </a:lnTo>
                <a:lnTo>
                  <a:pt x="234" y="968"/>
                </a:lnTo>
                <a:lnTo>
                  <a:pt x="238" y="980"/>
                </a:lnTo>
                <a:lnTo>
                  <a:pt x="242" y="992"/>
                </a:lnTo>
                <a:lnTo>
                  <a:pt x="266" y="1016"/>
                </a:lnTo>
                <a:lnTo>
                  <a:pt x="290" y="1032"/>
                </a:lnTo>
                <a:lnTo>
                  <a:pt x="295" y="1032"/>
                </a:lnTo>
                <a:lnTo>
                  <a:pt x="299" y="1036"/>
                </a:lnTo>
                <a:lnTo>
                  <a:pt x="311" y="1045"/>
                </a:lnTo>
                <a:lnTo>
                  <a:pt x="323" y="1061"/>
                </a:lnTo>
                <a:lnTo>
                  <a:pt x="347" y="1069"/>
                </a:lnTo>
                <a:lnTo>
                  <a:pt x="363" y="1077"/>
                </a:lnTo>
                <a:lnTo>
                  <a:pt x="375" y="1077"/>
                </a:lnTo>
                <a:lnTo>
                  <a:pt x="383" y="1077"/>
                </a:lnTo>
                <a:lnTo>
                  <a:pt x="391" y="1073"/>
                </a:lnTo>
                <a:lnTo>
                  <a:pt x="399" y="1069"/>
                </a:lnTo>
                <a:lnTo>
                  <a:pt x="403" y="1061"/>
                </a:lnTo>
                <a:lnTo>
                  <a:pt x="412" y="1049"/>
                </a:lnTo>
                <a:lnTo>
                  <a:pt x="420" y="1045"/>
                </a:lnTo>
                <a:lnTo>
                  <a:pt x="432" y="1036"/>
                </a:lnTo>
                <a:lnTo>
                  <a:pt x="440" y="1028"/>
                </a:lnTo>
                <a:lnTo>
                  <a:pt x="444" y="1020"/>
                </a:lnTo>
                <a:lnTo>
                  <a:pt x="444" y="1016"/>
                </a:lnTo>
                <a:lnTo>
                  <a:pt x="440" y="992"/>
                </a:lnTo>
                <a:lnTo>
                  <a:pt x="428" y="984"/>
                </a:lnTo>
                <a:lnTo>
                  <a:pt x="412" y="972"/>
                </a:lnTo>
                <a:lnTo>
                  <a:pt x="412" y="968"/>
                </a:lnTo>
                <a:lnTo>
                  <a:pt x="412" y="960"/>
                </a:lnTo>
                <a:lnTo>
                  <a:pt x="416" y="952"/>
                </a:lnTo>
                <a:lnTo>
                  <a:pt x="420" y="948"/>
                </a:lnTo>
                <a:lnTo>
                  <a:pt x="432" y="940"/>
                </a:lnTo>
                <a:lnTo>
                  <a:pt x="440" y="928"/>
                </a:lnTo>
                <a:lnTo>
                  <a:pt x="444" y="903"/>
                </a:lnTo>
                <a:lnTo>
                  <a:pt x="448" y="891"/>
                </a:lnTo>
                <a:lnTo>
                  <a:pt x="444" y="887"/>
                </a:lnTo>
                <a:lnTo>
                  <a:pt x="440" y="879"/>
                </a:lnTo>
                <a:lnTo>
                  <a:pt x="436" y="875"/>
                </a:lnTo>
                <a:lnTo>
                  <a:pt x="432" y="867"/>
                </a:lnTo>
                <a:lnTo>
                  <a:pt x="399" y="867"/>
                </a:lnTo>
                <a:lnTo>
                  <a:pt x="367" y="863"/>
                </a:lnTo>
                <a:lnTo>
                  <a:pt x="367" y="851"/>
                </a:lnTo>
                <a:lnTo>
                  <a:pt x="371" y="831"/>
                </a:lnTo>
                <a:lnTo>
                  <a:pt x="367" y="827"/>
                </a:lnTo>
                <a:lnTo>
                  <a:pt x="363" y="819"/>
                </a:lnTo>
                <a:lnTo>
                  <a:pt x="347" y="811"/>
                </a:lnTo>
                <a:lnTo>
                  <a:pt x="335" y="802"/>
                </a:lnTo>
                <a:lnTo>
                  <a:pt x="323" y="794"/>
                </a:lnTo>
                <a:lnTo>
                  <a:pt x="311" y="790"/>
                </a:lnTo>
                <a:lnTo>
                  <a:pt x="295" y="774"/>
                </a:lnTo>
                <a:lnTo>
                  <a:pt x="286" y="762"/>
                </a:lnTo>
                <a:lnTo>
                  <a:pt x="266" y="746"/>
                </a:lnTo>
                <a:lnTo>
                  <a:pt x="254" y="734"/>
                </a:lnTo>
                <a:lnTo>
                  <a:pt x="234" y="730"/>
                </a:lnTo>
                <a:lnTo>
                  <a:pt x="218" y="730"/>
                </a:lnTo>
                <a:lnTo>
                  <a:pt x="214" y="734"/>
                </a:lnTo>
                <a:lnTo>
                  <a:pt x="210" y="738"/>
                </a:lnTo>
                <a:lnTo>
                  <a:pt x="186" y="738"/>
                </a:lnTo>
                <a:lnTo>
                  <a:pt x="173" y="742"/>
                </a:lnTo>
                <a:lnTo>
                  <a:pt x="161" y="734"/>
                </a:lnTo>
                <a:lnTo>
                  <a:pt x="145" y="726"/>
                </a:lnTo>
                <a:lnTo>
                  <a:pt x="121" y="726"/>
                </a:lnTo>
                <a:lnTo>
                  <a:pt x="93" y="726"/>
                </a:lnTo>
                <a:lnTo>
                  <a:pt x="81" y="734"/>
                </a:lnTo>
                <a:lnTo>
                  <a:pt x="73" y="738"/>
                </a:lnTo>
                <a:lnTo>
                  <a:pt x="65" y="746"/>
                </a:lnTo>
                <a:lnTo>
                  <a:pt x="57" y="762"/>
                </a:lnTo>
                <a:lnTo>
                  <a:pt x="44" y="770"/>
                </a:lnTo>
                <a:lnTo>
                  <a:pt x="36" y="778"/>
                </a:lnTo>
                <a:lnTo>
                  <a:pt x="24" y="778"/>
                </a:lnTo>
                <a:lnTo>
                  <a:pt x="16" y="778"/>
                </a:lnTo>
                <a:lnTo>
                  <a:pt x="16" y="774"/>
                </a:lnTo>
                <a:lnTo>
                  <a:pt x="12" y="770"/>
                </a:lnTo>
                <a:lnTo>
                  <a:pt x="8" y="762"/>
                </a:lnTo>
                <a:lnTo>
                  <a:pt x="0" y="754"/>
                </a:lnTo>
                <a:lnTo>
                  <a:pt x="0" y="742"/>
                </a:lnTo>
                <a:lnTo>
                  <a:pt x="0" y="730"/>
                </a:lnTo>
                <a:lnTo>
                  <a:pt x="8" y="726"/>
                </a:lnTo>
                <a:lnTo>
                  <a:pt x="12" y="714"/>
                </a:lnTo>
                <a:lnTo>
                  <a:pt x="16" y="694"/>
                </a:lnTo>
                <a:lnTo>
                  <a:pt x="24" y="694"/>
                </a:lnTo>
                <a:lnTo>
                  <a:pt x="36" y="690"/>
                </a:lnTo>
                <a:lnTo>
                  <a:pt x="36" y="681"/>
                </a:lnTo>
                <a:lnTo>
                  <a:pt x="40" y="669"/>
                </a:lnTo>
                <a:lnTo>
                  <a:pt x="40" y="649"/>
                </a:lnTo>
                <a:lnTo>
                  <a:pt x="44" y="629"/>
                </a:lnTo>
                <a:lnTo>
                  <a:pt x="48" y="629"/>
                </a:lnTo>
                <a:lnTo>
                  <a:pt x="57" y="633"/>
                </a:lnTo>
                <a:lnTo>
                  <a:pt x="65" y="637"/>
                </a:lnTo>
                <a:lnTo>
                  <a:pt x="77" y="645"/>
                </a:lnTo>
                <a:lnTo>
                  <a:pt x="89" y="645"/>
                </a:lnTo>
                <a:lnTo>
                  <a:pt x="101" y="645"/>
                </a:lnTo>
                <a:lnTo>
                  <a:pt x="117" y="637"/>
                </a:lnTo>
                <a:lnTo>
                  <a:pt x="129" y="629"/>
                </a:lnTo>
                <a:lnTo>
                  <a:pt x="129" y="609"/>
                </a:lnTo>
                <a:lnTo>
                  <a:pt x="129" y="597"/>
                </a:lnTo>
                <a:lnTo>
                  <a:pt x="141" y="573"/>
                </a:lnTo>
                <a:lnTo>
                  <a:pt x="153" y="548"/>
                </a:lnTo>
                <a:lnTo>
                  <a:pt x="161" y="536"/>
                </a:lnTo>
                <a:lnTo>
                  <a:pt x="173" y="524"/>
                </a:lnTo>
                <a:lnTo>
                  <a:pt x="206" y="488"/>
                </a:lnTo>
                <a:lnTo>
                  <a:pt x="218" y="472"/>
                </a:lnTo>
                <a:lnTo>
                  <a:pt x="234" y="468"/>
                </a:lnTo>
                <a:lnTo>
                  <a:pt x="254" y="464"/>
                </a:lnTo>
                <a:lnTo>
                  <a:pt x="258" y="451"/>
                </a:lnTo>
                <a:lnTo>
                  <a:pt x="266" y="443"/>
                </a:lnTo>
                <a:lnTo>
                  <a:pt x="266" y="431"/>
                </a:lnTo>
                <a:lnTo>
                  <a:pt x="270" y="419"/>
                </a:lnTo>
                <a:lnTo>
                  <a:pt x="266" y="415"/>
                </a:lnTo>
                <a:lnTo>
                  <a:pt x="266" y="411"/>
                </a:lnTo>
                <a:lnTo>
                  <a:pt x="266" y="399"/>
                </a:lnTo>
                <a:lnTo>
                  <a:pt x="270" y="399"/>
                </a:lnTo>
                <a:lnTo>
                  <a:pt x="274" y="395"/>
                </a:lnTo>
                <a:lnTo>
                  <a:pt x="274" y="383"/>
                </a:lnTo>
                <a:lnTo>
                  <a:pt x="286" y="379"/>
                </a:lnTo>
                <a:lnTo>
                  <a:pt x="303" y="375"/>
                </a:lnTo>
                <a:lnTo>
                  <a:pt x="323" y="375"/>
                </a:lnTo>
                <a:lnTo>
                  <a:pt x="331" y="379"/>
                </a:lnTo>
                <a:lnTo>
                  <a:pt x="347" y="387"/>
                </a:lnTo>
                <a:lnTo>
                  <a:pt x="351" y="387"/>
                </a:lnTo>
                <a:lnTo>
                  <a:pt x="363" y="387"/>
                </a:lnTo>
                <a:lnTo>
                  <a:pt x="367" y="383"/>
                </a:lnTo>
                <a:lnTo>
                  <a:pt x="371" y="379"/>
                </a:lnTo>
                <a:lnTo>
                  <a:pt x="387" y="371"/>
                </a:lnTo>
                <a:lnTo>
                  <a:pt x="412" y="359"/>
                </a:lnTo>
                <a:lnTo>
                  <a:pt x="416" y="355"/>
                </a:lnTo>
                <a:lnTo>
                  <a:pt x="428" y="347"/>
                </a:lnTo>
                <a:lnTo>
                  <a:pt x="456" y="343"/>
                </a:lnTo>
                <a:lnTo>
                  <a:pt x="468" y="334"/>
                </a:lnTo>
                <a:lnTo>
                  <a:pt x="472" y="330"/>
                </a:lnTo>
                <a:lnTo>
                  <a:pt x="484" y="318"/>
                </a:lnTo>
                <a:lnTo>
                  <a:pt x="488" y="298"/>
                </a:lnTo>
                <a:lnTo>
                  <a:pt x="492" y="294"/>
                </a:lnTo>
                <a:lnTo>
                  <a:pt x="504" y="258"/>
                </a:lnTo>
                <a:lnTo>
                  <a:pt x="512" y="222"/>
                </a:lnTo>
                <a:lnTo>
                  <a:pt x="516" y="217"/>
                </a:lnTo>
                <a:lnTo>
                  <a:pt x="516" y="197"/>
                </a:lnTo>
                <a:lnTo>
                  <a:pt x="516" y="177"/>
                </a:lnTo>
                <a:lnTo>
                  <a:pt x="508" y="169"/>
                </a:lnTo>
                <a:lnTo>
                  <a:pt x="492" y="153"/>
                </a:lnTo>
                <a:lnTo>
                  <a:pt x="484" y="145"/>
                </a:lnTo>
                <a:lnTo>
                  <a:pt x="468" y="141"/>
                </a:lnTo>
                <a:lnTo>
                  <a:pt x="456" y="137"/>
                </a:lnTo>
                <a:lnTo>
                  <a:pt x="440" y="133"/>
                </a:lnTo>
                <a:lnTo>
                  <a:pt x="440" y="129"/>
                </a:lnTo>
                <a:lnTo>
                  <a:pt x="440" y="117"/>
                </a:lnTo>
                <a:lnTo>
                  <a:pt x="464" y="105"/>
                </a:lnTo>
                <a:lnTo>
                  <a:pt x="472" y="100"/>
                </a:lnTo>
                <a:lnTo>
                  <a:pt x="480" y="88"/>
                </a:lnTo>
                <a:lnTo>
                  <a:pt x="484" y="76"/>
                </a:lnTo>
                <a:lnTo>
                  <a:pt x="484" y="44"/>
                </a:lnTo>
                <a:lnTo>
                  <a:pt x="484" y="8"/>
                </a:lnTo>
                <a:lnTo>
                  <a:pt x="488" y="4"/>
                </a:lnTo>
                <a:lnTo>
                  <a:pt x="492" y="0"/>
                </a:lnTo>
                <a:lnTo>
                  <a:pt x="561" y="0"/>
                </a:lnTo>
                <a:lnTo>
                  <a:pt x="625" y="0"/>
                </a:lnTo>
                <a:lnTo>
                  <a:pt x="641" y="0"/>
                </a:lnTo>
                <a:lnTo>
                  <a:pt x="658" y="4"/>
                </a:lnTo>
                <a:lnTo>
                  <a:pt x="666" y="8"/>
                </a:lnTo>
                <a:lnTo>
                  <a:pt x="674" y="12"/>
                </a:lnTo>
                <a:lnTo>
                  <a:pt x="682" y="28"/>
                </a:lnTo>
                <a:lnTo>
                  <a:pt x="686" y="32"/>
                </a:lnTo>
                <a:lnTo>
                  <a:pt x="690" y="40"/>
                </a:lnTo>
                <a:lnTo>
                  <a:pt x="694" y="44"/>
                </a:lnTo>
                <a:lnTo>
                  <a:pt x="718" y="44"/>
                </a:lnTo>
                <a:lnTo>
                  <a:pt x="742" y="44"/>
                </a:lnTo>
                <a:lnTo>
                  <a:pt x="742" y="32"/>
                </a:lnTo>
                <a:lnTo>
                  <a:pt x="746" y="28"/>
                </a:lnTo>
                <a:lnTo>
                  <a:pt x="758" y="16"/>
                </a:lnTo>
                <a:lnTo>
                  <a:pt x="762" y="4"/>
                </a:lnTo>
                <a:lnTo>
                  <a:pt x="775" y="4"/>
                </a:lnTo>
                <a:lnTo>
                  <a:pt x="791" y="4"/>
                </a:lnTo>
                <a:lnTo>
                  <a:pt x="795" y="8"/>
                </a:lnTo>
                <a:lnTo>
                  <a:pt x="799" y="8"/>
                </a:lnTo>
                <a:lnTo>
                  <a:pt x="799" y="28"/>
                </a:lnTo>
                <a:lnTo>
                  <a:pt x="799" y="56"/>
                </a:lnTo>
                <a:lnTo>
                  <a:pt x="787" y="64"/>
                </a:lnTo>
                <a:lnTo>
                  <a:pt x="742" y="84"/>
                </a:lnTo>
                <a:lnTo>
                  <a:pt x="738" y="88"/>
                </a:lnTo>
                <a:lnTo>
                  <a:pt x="734" y="96"/>
                </a:lnTo>
                <a:lnTo>
                  <a:pt x="726" y="165"/>
                </a:lnTo>
                <a:lnTo>
                  <a:pt x="722" y="181"/>
                </a:lnTo>
                <a:lnTo>
                  <a:pt x="714" y="193"/>
                </a:lnTo>
                <a:lnTo>
                  <a:pt x="694" y="209"/>
                </a:lnTo>
                <a:lnTo>
                  <a:pt x="686" y="213"/>
                </a:lnTo>
                <a:lnTo>
                  <a:pt x="682" y="213"/>
                </a:lnTo>
                <a:lnTo>
                  <a:pt x="674" y="222"/>
                </a:lnTo>
                <a:lnTo>
                  <a:pt x="666" y="226"/>
                </a:lnTo>
                <a:lnTo>
                  <a:pt x="654" y="234"/>
                </a:lnTo>
                <a:lnTo>
                  <a:pt x="633" y="238"/>
                </a:lnTo>
                <a:lnTo>
                  <a:pt x="629" y="238"/>
                </a:lnTo>
                <a:lnTo>
                  <a:pt x="621" y="238"/>
                </a:lnTo>
                <a:lnTo>
                  <a:pt x="605" y="250"/>
                </a:lnTo>
                <a:lnTo>
                  <a:pt x="593" y="262"/>
                </a:lnTo>
                <a:lnTo>
                  <a:pt x="593" y="282"/>
                </a:lnTo>
                <a:lnTo>
                  <a:pt x="593" y="310"/>
                </a:lnTo>
                <a:lnTo>
                  <a:pt x="597" y="318"/>
                </a:lnTo>
                <a:lnTo>
                  <a:pt x="601" y="318"/>
                </a:lnTo>
                <a:lnTo>
                  <a:pt x="601" y="334"/>
                </a:lnTo>
                <a:lnTo>
                  <a:pt x="601" y="343"/>
                </a:lnTo>
                <a:lnTo>
                  <a:pt x="593" y="351"/>
                </a:lnTo>
                <a:lnTo>
                  <a:pt x="581" y="367"/>
                </a:lnTo>
                <a:lnTo>
                  <a:pt x="573" y="367"/>
                </a:lnTo>
                <a:lnTo>
                  <a:pt x="569" y="371"/>
                </a:lnTo>
                <a:lnTo>
                  <a:pt x="561" y="375"/>
                </a:lnTo>
                <a:lnTo>
                  <a:pt x="557" y="379"/>
                </a:lnTo>
                <a:lnTo>
                  <a:pt x="557" y="387"/>
                </a:lnTo>
                <a:lnTo>
                  <a:pt x="557" y="399"/>
                </a:lnTo>
                <a:lnTo>
                  <a:pt x="561" y="399"/>
                </a:lnTo>
                <a:lnTo>
                  <a:pt x="561" y="419"/>
                </a:lnTo>
                <a:lnTo>
                  <a:pt x="565" y="435"/>
                </a:lnTo>
                <a:lnTo>
                  <a:pt x="569" y="439"/>
                </a:lnTo>
                <a:lnTo>
                  <a:pt x="573" y="443"/>
                </a:lnTo>
                <a:lnTo>
                  <a:pt x="577" y="456"/>
                </a:lnTo>
                <a:lnTo>
                  <a:pt x="585" y="480"/>
                </a:lnTo>
                <a:lnTo>
                  <a:pt x="585" y="516"/>
                </a:lnTo>
                <a:lnTo>
                  <a:pt x="585" y="552"/>
                </a:lnTo>
                <a:lnTo>
                  <a:pt x="581" y="552"/>
                </a:lnTo>
                <a:lnTo>
                  <a:pt x="577" y="560"/>
                </a:lnTo>
                <a:lnTo>
                  <a:pt x="577" y="564"/>
                </a:lnTo>
                <a:lnTo>
                  <a:pt x="577" y="573"/>
                </a:lnTo>
                <a:lnTo>
                  <a:pt x="577" y="585"/>
                </a:lnTo>
                <a:lnTo>
                  <a:pt x="577" y="597"/>
                </a:lnTo>
                <a:lnTo>
                  <a:pt x="581" y="597"/>
                </a:lnTo>
                <a:lnTo>
                  <a:pt x="601" y="597"/>
                </a:lnTo>
                <a:lnTo>
                  <a:pt x="605" y="597"/>
                </a:lnTo>
                <a:lnTo>
                  <a:pt x="609" y="601"/>
                </a:lnTo>
                <a:lnTo>
                  <a:pt x="609" y="613"/>
                </a:lnTo>
                <a:lnTo>
                  <a:pt x="609" y="629"/>
                </a:lnTo>
                <a:lnTo>
                  <a:pt x="609" y="637"/>
                </a:lnTo>
                <a:lnTo>
                  <a:pt x="605" y="645"/>
                </a:lnTo>
                <a:lnTo>
                  <a:pt x="593" y="653"/>
                </a:lnTo>
                <a:lnTo>
                  <a:pt x="577" y="665"/>
                </a:lnTo>
                <a:lnTo>
                  <a:pt x="569" y="681"/>
                </a:lnTo>
                <a:lnTo>
                  <a:pt x="549" y="698"/>
                </a:lnTo>
                <a:lnTo>
                  <a:pt x="549" y="706"/>
                </a:lnTo>
                <a:lnTo>
                  <a:pt x="549" y="722"/>
                </a:lnTo>
                <a:lnTo>
                  <a:pt x="557" y="726"/>
                </a:lnTo>
                <a:lnTo>
                  <a:pt x="561" y="726"/>
                </a:lnTo>
                <a:lnTo>
                  <a:pt x="573" y="730"/>
                </a:lnTo>
                <a:lnTo>
                  <a:pt x="593" y="734"/>
                </a:lnTo>
                <a:lnTo>
                  <a:pt x="593" y="738"/>
                </a:lnTo>
                <a:lnTo>
                  <a:pt x="593" y="742"/>
                </a:lnTo>
                <a:lnTo>
                  <a:pt x="601" y="746"/>
                </a:lnTo>
                <a:lnTo>
                  <a:pt x="609" y="754"/>
                </a:lnTo>
                <a:lnTo>
                  <a:pt x="621" y="762"/>
                </a:lnTo>
                <a:lnTo>
                  <a:pt x="629" y="782"/>
                </a:lnTo>
                <a:lnTo>
                  <a:pt x="629" y="807"/>
                </a:lnTo>
                <a:lnTo>
                  <a:pt x="629" y="827"/>
                </a:lnTo>
                <a:lnTo>
                  <a:pt x="625" y="827"/>
                </a:lnTo>
                <a:lnTo>
                  <a:pt x="629" y="839"/>
                </a:lnTo>
                <a:lnTo>
                  <a:pt x="629" y="851"/>
                </a:lnTo>
                <a:lnTo>
                  <a:pt x="641" y="851"/>
                </a:lnTo>
                <a:lnTo>
                  <a:pt x="658" y="851"/>
                </a:lnTo>
                <a:lnTo>
                  <a:pt x="666" y="839"/>
                </a:lnTo>
                <a:lnTo>
                  <a:pt x="674" y="827"/>
                </a:lnTo>
                <a:lnTo>
                  <a:pt x="682" y="819"/>
                </a:lnTo>
                <a:lnTo>
                  <a:pt x="686" y="811"/>
                </a:lnTo>
                <a:lnTo>
                  <a:pt x="694" y="827"/>
                </a:lnTo>
                <a:lnTo>
                  <a:pt x="702" y="847"/>
                </a:lnTo>
                <a:lnTo>
                  <a:pt x="706" y="851"/>
                </a:lnTo>
                <a:lnTo>
                  <a:pt x="710" y="855"/>
                </a:lnTo>
                <a:lnTo>
                  <a:pt x="722" y="855"/>
                </a:lnTo>
                <a:lnTo>
                  <a:pt x="742" y="855"/>
                </a:lnTo>
                <a:lnTo>
                  <a:pt x="746" y="851"/>
                </a:lnTo>
                <a:lnTo>
                  <a:pt x="758" y="847"/>
                </a:lnTo>
                <a:lnTo>
                  <a:pt x="771" y="847"/>
                </a:lnTo>
                <a:lnTo>
                  <a:pt x="779" y="847"/>
                </a:lnTo>
                <a:lnTo>
                  <a:pt x="779" y="851"/>
                </a:lnTo>
                <a:lnTo>
                  <a:pt x="779" y="855"/>
                </a:lnTo>
                <a:lnTo>
                  <a:pt x="746" y="875"/>
                </a:lnTo>
                <a:lnTo>
                  <a:pt x="726" y="883"/>
                </a:lnTo>
                <a:lnTo>
                  <a:pt x="722" y="887"/>
                </a:lnTo>
                <a:lnTo>
                  <a:pt x="718" y="887"/>
                </a:lnTo>
                <a:lnTo>
                  <a:pt x="718" y="919"/>
                </a:lnTo>
                <a:lnTo>
                  <a:pt x="718" y="948"/>
                </a:lnTo>
                <a:lnTo>
                  <a:pt x="722" y="972"/>
                </a:lnTo>
                <a:lnTo>
                  <a:pt x="734" y="992"/>
                </a:lnTo>
                <a:lnTo>
                  <a:pt x="746" y="996"/>
                </a:lnTo>
                <a:lnTo>
                  <a:pt x="767" y="1000"/>
                </a:lnTo>
                <a:lnTo>
                  <a:pt x="775" y="996"/>
                </a:lnTo>
                <a:lnTo>
                  <a:pt x="787" y="992"/>
                </a:lnTo>
                <a:lnTo>
                  <a:pt x="791" y="984"/>
                </a:lnTo>
                <a:lnTo>
                  <a:pt x="799" y="972"/>
                </a:lnTo>
                <a:lnTo>
                  <a:pt x="795" y="964"/>
                </a:lnTo>
                <a:lnTo>
                  <a:pt x="799" y="919"/>
                </a:lnTo>
                <a:lnTo>
                  <a:pt x="807" y="915"/>
                </a:lnTo>
                <a:lnTo>
                  <a:pt x="815" y="907"/>
                </a:lnTo>
                <a:lnTo>
                  <a:pt x="823" y="907"/>
                </a:lnTo>
                <a:lnTo>
                  <a:pt x="831" y="907"/>
                </a:lnTo>
                <a:lnTo>
                  <a:pt x="835" y="928"/>
                </a:lnTo>
                <a:lnTo>
                  <a:pt x="843" y="960"/>
                </a:lnTo>
                <a:lnTo>
                  <a:pt x="843" y="964"/>
                </a:lnTo>
                <a:lnTo>
                  <a:pt x="851" y="972"/>
                </a:lnTo>
                <a:lnTo>
                  <a:pt x="859" y="980"/>
                </a:lnTo>
                <a:lnTo>
                  <a:pt x="871" y="984"/>
                </a:lnTo>
                <a:lnTo>
                  <a:pt x="888" y="988"/>
                </a:lnTo>
                <a:lnTo>
                  <a:pt x="912" y="988"/>
                </a:lnTo>
                <a:lnTo>
                  <a:pt x="920" y="980"/>
                </a:lnTo>
                <a:lnTo>
                  <a:pt x="932" y="976"/>
                </a:lnTo>
                <a:lnTo>
                  <a:pt x="936" y="976"/>
                </a:lnTo>
                <a:lnTo>
                  <a:pt x="944" y="976"/>
                </a:lnTo>
                <a:lnTo>
                  <a:pt x="952" y="992"/>
                </a:lnTo>
                <a:lnTo>
                  <a:pt x="960" y="1008"/>
                </a:lnTo>
                <a:lnTo>
                  <a:pt x="972" y="1016"/>
                </a:lnTo>
                <a:lnTo>
                  <a:pt x="1017" y="1036"/>
                </a:lnTo>
                <a:lnTo>
                  <a:pt x="1061" y="1045"/>
                </a:lnTo>
                <a:lnTo>
                  <a:pt x="1077" y="1045"/>
                </a:lnTo>
                <a:lnTo>
                  <a:pt x="1081" y="1032"/>
                </a:lnTo>
                <a:lnTo>
                  <a:pt x="1089" y="1020"/>
                </a:lnTo>
                <a:lnTo>
                  <a:pt x="1089" y="1008"/>
                </a:lnTo>
                <a:lnTo>
                  <a:pt x="1089" y="992"/>
                </a:lnTo>
                <a:lnTo>
                  <a:pt x="1085" y="984"/>
                </a:lnTo>
                <a:lnTo>
                  <a:pt x="1081" y="976"/>
                </a:lnTo>
                <a:lnTo>
                  <a:pt x="1081" y="940"/>
                </a:lnTo>
                <a:lnTo>
                  <a:pt x="1085" y="915"/>
                </a:lnTo>
                <a:lnTo>
                  <a:pt x="1077" y="899"/>
                </a:lnTo>
                <a:lnTo>
                  <a:pt x="1073" y="883"/>
                </a:lnTo>
                <a:lnTo>
                  <a:pt x="1065" y="883"/>
                </a:lnTo>
                <a:lnTo>
                  <a:pt x="1061" y="867"/>
                </a:lnTo>
                <a:lnTo>
                  <a:pt x="1053" y="855"/>
                </a:lnTo>
                <a:lnTo>
                  <a:pt x="1049" y="839"/>
                </a:lnTo>
                <a:lnTo>
                  <a:pt x="1049" y="827"/>
                </a:lnTo>
                <a:lnTo>
                  <a:pt x="1045" y="815"/>
                </a:lnTo>
                <a:lnTo>
                  <a:pt x="1037" y="811"/>
                </a:lnTo>
                <a:lnTo>
                  <a:pt x="1033" y="794"/>
                </a:lnTo>
                <a:lnTo>
                  <a:pt x="1033" y="782"/>
                </a:lnTo>
                <a:lnTo>
                  <a:pt x="1025" y="774"/>
                </a:lnTo>
                <a:lnTo>
                  <a:pt x="1017" y="766"/>
                </a:lnTo>
                <a:lnTo>
                  <a:pt x="1009" y="754"/>
                </a:lnTo>
                <a:lnTo>
                  <a:pt x="1000" y="746"/>
                </a:lnTo>
                <a:lnTo>
                  <a:pt x="996" y="738"/>
                </a:lnTo>
                <a:lnTo>
                  <a:pt x="988" y="726"/>
                </a:lnTo>
                <a:lnTo>
                  <a:pt x="964" y="726"/>
                </a:lnTo>
                <a:lnTo>
                  <a:pt x="952" y="726"/>
                </a:lnTo>
                <a:lnTo>
                  <a:pt x="944" y="722"/>
                </a:lnTo>
                <a:lnTo>
                  <a:pt x="940" y="718"/>
                </a:lnTo>
                <a:lnTo>
                  <a:pt x="940" y="706"/>
                </a:lnTo>
                <a:lnTo>
                  <a:pt x="940" y="694"/>
                </a:lnTo>
                <a:lnTo>
                  <a:pt x="972" y="673"/>
                </a:lnTo>
                <a:lnTo>
                  <a:pt x="1029" y="637"/>
                </a:lnTo>
                <a:lnTo>
                  <a:pt x="1085" y="629"/>
                </a:lnTo>
                <a:lnTo>
                  <a:pt x="1113" y="629"/>
                </a:lnTo>
                <a:lnTo>
                  <a:pt x="1117" y="629"/>
                </a:lnTo>
                <a:lnTo>
                  <a:pt x="1126" y="633"/>
                </a:lnTo>
                <a:lnTo>
                  <a:pt x="1134" y="633"/>
                </a:lnTo>
                <a:lnTo>
                  <a:pt x="1146" y="633"/>
                </a:lnTo>
                <a:lnTo>
                  <a:pt x="1154" y="629"/>
                </a:lnTo>
                <a:lnTo>
                  <a:pt x="1158" y="625"/>
                </a:lnTo>
                <a:lnTo>
                  <a:pt x="1178" y="625"/>
                </a:lnTo>
                <a:lnTo>
                  <a:pt x="1194" y="621"/>
                </a:lnTo>
                <a:lnTo>
                  <a:pt x="1202" y="625"/>
                </a:lnTo>
                <a:lnTo>
                  <a:pt x="1202" y="633"/>
                </a:lnTo>
                <a:lnTo>
                  <a:pt x="1206" y="637"/>
                </a:lnTo>
                <a:lnTo>
                  <a:pt x="1218" y="641"/>
                </a:lnTo>
                <a:lnTo>
                  <a:pt x="1226" y="645"/>
                </a:lnTo>
                <a:lnTo>
                  <a:pt x="1259" y="677"/>
                </a:lnTo>
                <a:lnTo>
                  <a:pt x="1275" y="690"/>
                </a:lnTo>
                <a:lnTo>
                  <a:pt x="1295" y="690"/>
                </a:lnTo>
                <a:lnTo>
                  <a:pt x="1307" y="690"/>
                </a:lnTo>
                <a:lnTo>
                  <a:pt x="1319" y="694"/>
                </a:lnTo>
                <a:lnTo>
                  <a:pt x="1323" y="698"/>
                </a:lnTo>
                <a:lnTo>
                  <a:pt x="1327" y="706"/>
                </a:lnTo>
                <a:lnTo>
                  <a:pt x="1331" y="718"/>
                </a:lnTo>
                <a:lnTo>
                  <a:pt x="1331" y="722"/>
                </a:lnTo>
                <a:lnTo>
                  <a:pt x="1331" y="734"/>
                </a:lnTo>
                <a:lnTo>
                  <a:pt x="1319" y="754"/>
                </a:lnTo>
                <a:lnTo>
                  <a:pt x="1311" y="766"/>
                </a:lnTo>
                <a:lnTo>
                  <a:pt x="1311" y="778"/>
                </a:lnTo>
                <a:lnTo>
                  <a:pt x="1311" y="790"/>
                </a:lnTo>
                <a:lnTo>
                  <a:pt x="1323" y="807"/>
                </a:lnTo>
                <a:lnTo>
                  <a:pt x="1331" y="819"/>
                </a:lnTo>
                <a:lnTo>
                  <a:pt x="1339" y="827"/>
                </a:lnTo>
                <a:lnTo>
                  <a:pt x="1355" y="839"/>
                </a:lnTo>
                <a:lnTo>
                  <a:pt x="1355" y="847"/>
                </a:lnTo>
                <a:lnTo>
                  <a:pt x="1355" y="859"/>
                </a:lnTo>
                <a:lnTo>
                  <a:pt x="1351" y="867"/>
                </a:lnTo>
                <a:lnTo>
                  <a:pt x="1351" y="879"/>
                </a:lnTo>
                <a:lnTo>
                  <a:pt x="1339" y="887"/>
                </a:lnTo>
                <a:lnTo>
                  <a:pt x="1331" y="899"/>
                </a:lnTo>
                <a:lnTo>
                  <a:pt x="1331" y="907"/>
                </a:lnTo>
                <a:lnTo>
                  <a:pt x="1331" y="919"/>
                </a:lnTo>
                <a:lnTo>
                  <a:pt x="1323" y="948"/>
                </a:lnTo>
                <a:lnTo>
                  <a:pt x="1319" y="968"/>
                </a:lnTo>
                <a:lnTo>
                  <a:pt x="1307" y="972"/>
                </a:lnTo>
                <a:lnTo>
                  <a:pt x="1295" y="976"/>
                </a:lnTo>
                <a:lnTo>
                  <a:pt x="1283" y="976"/>
                </a:lnTo>
                <a:lnTo>
                  <a:pt x="1275" y="972"/>
                </a:lnTo>
                <a:lnTo>
                  <a:pt x="1271" y="972"/>
                </a:lnTo>
                <a:lnTo>
                  <a:pt x="1259" y="972"/>
                </a:lnTo>
                <a:lnTo>
                  <a:pt x="1247" y="972"/>
                </a:lnTo>
                <a:lnTo>
                  <a:pt x="1239" y="980"/>
                </a:lnTo>
                <a:lnTo>
                  <a:pt x="1226" y="992"/>
                </a:lnTo>
                <a:lnTo>
                  <a:pt x="1222" y="1020"/>
                </a:lnTo>
                <a:lnTo>
                  <a:pt x="1214" y="1045"/>
                </a:lnTo>
                <a:lnTo>
                  <a:pt x="1210" y="1049"/>
                </a:lnTo>
                <a:lnTo>
                  <a:pt x="1206" y="1057"/>
                </a:lnTo>
                <a:lnTo>
                  <a:pt x="1206" y="1093"/>
                </a:lnTo>
                <a:lnTo>
                  <a:pt x="1206" y="1121"/>
                </a:lnTo>
                <a:lnTo>
                  <a:pt x="1210" y="1125"/>
                </a:lnTo>
                <a:lnTo>
                  <a:pt x="1218" y="1133"/>
                </a:lnTo>
                <a:lnTo>
                  <a:pt x="1218" y="1149"/>
                </a:lnTo>
                <a:lnTo>
                  <a:pt x="1218" y="1170"/>
                </a:lnTo>
                <a:lnTo>
                  <a:pt x="1218" y="1186"/>
                </a:lnTo>
                <a:lnTo>
                  <a:pt x="1214" y="1202"/>
                </a:lnTo>
                <a:lnTo>
                  <a:pt x="1190" y="1210"/>
                </a:lnTo>
                <a:lnTo>
                  <a:pt x="1170" y="1210"/>
                </a:lnTo>
                <a:lnTo>
                  <a:pt x="1166" y="1210"/>
                </a:lnTo>
                <a:lnTo>
                  <a:pt x="1166" y="1218"/>
                </a:lnTo>
                <a:lnTo>
                  <a:pt x="1142" y="1218"/>
                </a:lnTo>
                <a:lnTo>
                  <a:pt x="1126" y="1218"/>
                </a:lnTo>
                <a:lnTo>
                  <a:pt x="1113" y="1222"/>
                </a:lnTo>
                <a:lnTo>
                  <a:pt x="1109" y="1230"/>
                </a:lnTo>
                <a:lnTo>
                  <a:pt x="1109" y="1246"/>
                </a:lnTo>
                <a:lnTo>
                  <a:pt x="1109" y="1266"/>
                </a:lnTo>
                <a:lnTo>
                  <a:pt x="1130" y="1287"/>
                </a:lnTo>
                <a:lnTo>
                  <a:pt x="1134" y="1295"/>
                </a:lnTo>
                <a:lnTo>
                  <a:pt x="1134" y="1311"/>
                </a:lnTo>
                <a:lnTo>
                  <a:pt x="1134" y="1319"/>
                </a:lnTo>
                <a:lnTo>
                  <a:pt x="1126" y="1331"/>
                </a:lnTo>
                <a:lnTo>
                  <a:pt x="1113" y="1339"/>
                </a:lnTo>
                <a:lnTo>
                  <a:pt x="1105" y="1351"/>
                </a:lnTo>
                <a:lnTo>
                  <a:pt x="1097" y="1355"/>
                </a:lnTo>
                <a:lnTo>
                  <a:pt x="1077" y="1359"/>
                </a:lnTo>
                <a:lnTo>
                  <a:pt x="1053" y="1363"/>
                </a:lnTo>
                <a:lnTo>
                  <a:pt x="1045" y="1375"/>
                </a:lnTo>
                <a:lnTo>
                  <a:pt x="1037" y="1375"/>
                </a:lnTo>
                <a:lnTo>
                  <a:pt x="1029" y="1375"/>
                </a:lnTo>
                <a:lnTo>
                  <a:pt x="1021" y="1375"/>
                </a:lnTo>
                <a:lnTo>
                  <a:pt x="1021" y="1396"/>
                </a:lnTo>
                <a:lnTo>
                  <a:pt x="1021" y="1412"/>
                </a:lnTo>
                <a:lnTo>
                  <a:pt x="1017" y="1412"/>
                </a:lnTo>
                <a:lnTo>
                  <a:pt x="1013" y="1416"/>
                </a:lnTo>
                <a:lnTo>
                  <a:pt x="1013" y="1424"/>
                </a:lnTo>
                <a:lnTo>
                  <a:pt x="1009" y="1428"/>
                </a:lnTo>
                <a:lnTo>
                  <a:pt x="988" y="1428"/>
                </a:lnTo>
                <a:lnTo>
                  <a:pt x="968" y="1428"/>
                </a:lnTo>
                <a:lnTo>
                  <a:pt x="960" y="1428"/>
                </a:lnTo>
                <a:lnTo>
                  <a:pt x="944" y="1424"/>
                </a:lnTo>
                <a:lnTo>
                  <a:pt x="936" y="1424"/>
                </a:lnTo>
                <a:lnTo>
                  <a:pt x="928" y="1428"/>
                </a:lnTo>
                <a:lnTo>
                  <a:pt x="920" y="1428"/>
                </a:lnTo>
                <a:lnTo>
                  <a:pt x="912" y="1440"/>
                </a:lnTo>
                <a:lnTo>
                  <a:pt x="912" y="1464"/>
                </a:lnTo>
                <a:lnTo>
                  <a:pt x="912" y="1492"/>
                </a:lnTo>
                <a:lnTo>
                  <a:pt x="916" y="1496"/>
                </a:lnTo>
                <a:lnTo>
                  <a:pt x="916" y="1509"/>
                </a:lnTo>
                <a:lnTo>
                  <a:pt x="928" y="1517"/>
                </a:lnTo>
                <a:lnTo>
                  <a:pt x="936" y="1525"/>
                </a:lnTo>
                <a:lnTo>
                  <a:pt x="936" y="1529"/>
                </a:lnTo>
                <a:lnTo>
                  <a:pt x="936" y="1533"/>
                </a:lnTo>
                <a:lnTo>
                  <a:pt x="928" y="1537"/>
                </a:lnTo>
                <a:lnTo>
                  <a:pt x="920" y="1545"/>
                </a:lnTo>
                <a:lnTo>
                  <a:pt x="904" y="1545"/>
                </a:lnTo>
                <a:lnTo>
                  <a:pt x="888" y="154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eform 61"/>
          <p:cNvSpPr>
            <a:spLocks/>
          </p:cNvSpPr>
          <p:nvPr/>
        </p:nvSpPr>
        <p:spPr bwMode="auto">
          <a:xfrm>
            <a:off x="4877626" y="1602624"/>
            <a:ext cx="1680402" cy="921934"/>
          </a:xfrm>
          <a:custGeom>
            <a:avLst/>
            <a:gdLst>
              <a:gd name="T0" fmla="*/ 2147483647 w 1808"/>
              <a:gd name="T1" fmla="*/ 2147483647 h 1174"/>
              <a:gd name="T2" fmla="*/ 2147483647 w 1808"/>
              <a:gd name="T3" fmla="*/ 2147483647 h 1174"/>
              <a:gd name="T4" fmla="*/ 2147483647 w 1808"/>
              <a:gd name="T5" fmla="*/ 2147483647 h 1174"/>
              <a:gd name="T6" fmla="*/ 2147483647 w 1808"/>
              <a:gd name="T7" fmla="*/ 2147483647 h 1174"/>
              <a:gd name="T8" fmla="*/ 2147483647 w 1808"/>
              <a:gd name="T9" fmla="*/ 2147483647 h 1174"/>
              <a:gd name="T10" fmla="*/ 2147483647 w 1808"/>
              <a:gd name="T11" fmla="*/ 2147483647 h 1174"/>
              <a:gd name="T12" fmla="*/ 2147483647 w 1808"/>
              <a:gd name="T13" fmla="*/ 2147483647 h 1174"/>
              <a:gd name="T14" fmla="*/ 2147483647 w 1808"/>
              <a:gd name="T15" fmla="*/ 2147483647 h 1174"/>
              <a:gd name="T16" fmla="*/ 2147483647 w 1808"/>
              <a:gd name="T17" fmla="*/ 2147483647 h 1174"/>
              <a:gd name="T18" fmla="*/ 2147483647 w 1808"/>
              <a:gd name="T19" fmla="*/ 2147483647 h 1174"/>
              <a:gd name="T20" fmla="*/ 2147483647 w 1808"/>
              <a:gd name="T21" fmla="*/ 2147483647 h 1174"/>
              <a:gd name="T22" fmla="*/ 2147483647 w 1808"/>
              <a:gd name="T23" fmla="*/ 2147483647 h 1174"/>
              <a:gd name="T24" fmla="*/ 2147483647 w 1808"/>
              <a:gd name="T25" fmla="*/ 2147483647 h 1174"/>
              <a:gd name="T26" fmla="*/ 2147483647 w 1808"/>
              <a:gd name="T27" fmla="*/ 2147483647 h 1174"/>
              <a:gd name="T28" fmla="*/ 0 w 1808"/>
              <a:gd name="T29" fmla="*/ 2147483647 h 1174"/>
              <a:gd name="T30" fmla="*/ 2147483647 w 1808"/>
              <a:gd name="T31" fmla="*/ 2147483647 h 1174"/>
              <a:gd name="T32" fmla="*/ 2147483647 w 1808"/>
              <a:gd name="T33" fmla="*/ 2147483647 h 1174"/>
              <a:gd name="T34" fmla="*/ 2147483647 w 1808"/>
              <a:gd name="T35" fmla="*/ 2147483647 h 1174"/>
              <a:gd name="T36" fmla="*/ 2147483647 w 1808"/>
              <a:gd name="T37" fmla="*/ 2147483647 h 1174"/>
              <a:gd name="T38" fmla="*/ 2147483647 w 1808"/>
              <a:gd name="T39" fmla="*/ 2147483647 h 1174"/>
              <a:gd name="T40" fmla="*/ 2147483647 w 1808"/>
              <a:gd name="T41" fmla="*/ 2147483647 h 1174"/>
              <a:gd name="T42" fmla="*/ 2147483647 w 1808"/>
              <a:gd name="T43" fmla="*/ 2147483647 h 1174"/>
              <a:gd name="T44" fmla="*/ 2147483647 w 1808"/>
              <a:gd name="T45" fmla="*/ 2147483647 h 1174"/>
              <a:gd name="T46" fmla="*/ 2147483647 w 1808"/>
              <a:gd name="T47" fmla="*/ 2147483647 h 1174"/>
              <a:gd name="T48" fmla="*/ 2147483647 w 1808"/>
              <a:gd name="T49" fmla="*/ 2147483647 h 1174"/>
              <a:gd name="T50" fmla="*/ 2147483647 w 1808"/>
              <a:gd name="T51" fmla="*/ 2147483647 h 1174"/>
              <a:gd name="T52" fmla="*/ 2147483647 w 1808"/>
              <a:gd name="T53" fmla="*/ 2147483647 h 1174"/>
              <a:gd name="T54" fmla="*/ 2147483647 w 1808"/>
              <a:gd name="T55" fmla="*/ 2147483647 h 1174"/>
              <a:gd name="T56" fmla="*/ 2147483647 w 1808"/>
              <a:gd name="T57" fmla="*/ 2147483647 h 1174"/>
              <a:gd name="T58" fmla="*/ 2147483647 w 1808"/>
              <a:gd name="T59" fmla="*/ 2147483647 h 1174"/>
              <a:gd name="T60" fmla="*/ 2147483647 w 1808"/>
              <a:gd name="T61" fmla="*/ 2147483647 h 1174"/>
              <a:gd name="T62" fmla="*/ 2147483647 w 1808"/>
              <a:gd name="T63" fmla="*/ 2147483647 h 1174"/>
              <a:gd name="T64" fmla="*/ 2147483647 w 1808"/>
              <a:gd name="T65" fmla="*/ 2147483647 h 1174"/>
              <a:gd name="T66" fmla="*/ 2147483647 w 1808"/>
              <a:gd name="T67" fmla="*/ 2147483647 h 1174"/>
              <a:gd name="T68" fmla="*/ 2147483647 w 1808"/>
              <a:gd name="T69" fmla="*/ 2147483647 h 1174"/>
              <a:gd name="T70" fmla="*/ 2147483647 w 1808"/>
              <a:gd name="T71" fmla="*/ 2147483647 h 1174"/>
              <a:gd name="T72" fmla="*/ 2147483647 w 1808"/>
              <a:gd name="T73" fmla="*/ 2147483647 h 1174"/>
              <a:gd name="T74" fmla="*/ 2147483647 w 1808"/>
              <a:gd name="T75" fmla="*/ 2147483647 h 1174"/>
              <a:gd name="T76" fmla="*/ 2147483647 w 1808"/>
              <a:gd name="T77" fmla="*/ 2147483647 h 1174"/>
              <a:gd name="T78" fmla="*/ 2147483647 w 1808"/>
              <a:gd name="T79" fmla="*/ 2147483647 h 1174"/>
              <a:gd name="T80" fmla="*/ 2147483647 w 1808"/>
              <a:gd name="T81" fmla="*/ 2147483647 h 1174"/>
              <a:gd name="T82" fmla="*/ 2147483647 w 1808"/>
              <a:gd name="T83" fmla="*/ 2147483647 h 1174"/>
              <a:gd name="T84" fmla="*/ 2147483647 w 1808"/>
              <a:gd name="T85" fmla="*/ 2147483647 h 1174"/>
              <a:gd name="T86" fmla="*/ 2147483647 w 1808"/>
              <a:gd name="T87" fmla="*/ 2147483647 h 1174"/>
              <a:gd name="T88" fmla="*/ 2147483647 w 1808"/>
              <a:gd name="T89" fmla="*/ 2147483647 h 1174"/>
              <a:gd name="T90" fmla="*/ 2147483647 w 1808"/>
              <a:gd name="T91" fmla="*/ 2147483647 h 1174"/>
              <a:gd name="T92" fmla="*/ 2147483647 w 1808"/>
              <a:gd name="T93" fmla="*/ 2147483647 h 1174"/>
              <a:gd name="T94" fmla="*/ 2147483647 w 1808"/>
              <a:gd name="T95" fmla="*/ 2147483647 h 1174"/>
              <a:gd name="T96" fmla="*/ 2147483647 w 1808"/>
              <a:gd name="T97" fmla="*/ 2147483647 h 1174"/>
              <a:gd name="T98" fmla="*/ 2147483647 w 1808"/>
              <a:gd name="T99" fmla="*/ 2147483647 h 1174"/>
              <a:gd name="T100" fmla="*/ 2147483647 w 1808"/>
              <a:gd name="T101" fmla="*/ 2147483647 h 1174"/>
              <a:gd name="T102" fmla="*/ 2147483647 w 1808"/>
              <a:gd name="T103" fmla="*/ 2147483647 h 1174"/>
              <a:gd name="T104" fmla="*/ 2147483647 w 1808"/>
              <a:gd name="T105" fmla="*/ 2147483647 h 1174"/>
              <a:gd name="T106" fmla="*/ 2147483647 w 1808"/>
              <a:gd name="T107" fmla="*/ 2147483647 h 1174"/>
              <a:gd name="T108" fmla="*/ 2147483647 w 1808"/>
              <a:gd name="T109" fmla="*/ 2147483647 h 1174"/>
              <a:gd name="T110" fmla="*/ 2147483647 w 1808"/>
              <a:gd name="T111" fmla="*/ 2147483647 h 1174"/>
              <a:gd name="T112" fmla="*/ 2147483647 w 1808"/>
              <a:gd name="T113" fmla="*/ 2147483647 h 1174"/>
              <a:gd name="T114" fmla="*/ 2147483647 w 1808"/>
              <a:gd name="T115" fmla="*/ 2147483647 h 1174"/>
              <a:gd name="T116" fmla="*/ 2147483647 w 1808"/>
              <a:gd name="T117" fmla="*/ 2147483647 h 1174"/>
              <a:gd name="T118" fmla="*/ 2147483647 w 1808"/>
              <a:gd name="T119" fmla="*/ 2147483647 h 1174"/>
              <a:gd name="T120" fmla="*/ 2147483647 w 1808"/>
              <a:gd name="T121" fmla="*/ 2147483647 h 1174"/>
              <a:gd name="T122" fmla="*/ 2147483647 w 1808"/>
              <a:gd name="T123" fmla="*/ 2147483647 h 11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08"/>
              <a:gd name="T187" fmla="*/ 0 h 1174"/>
              <a:gd name="T188" fmla="*/ 1808 w 1808"/>
              <a:gd name="T189" fmla="*/ 1174 h 11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08" h="1174">
                <a:moveTo>
                  <a:pt x="751" y="1170"/>
                </a:moveTo>
                <a:lnTo>
                  <a:pt x="751" y="1166"/>
                </a:lnTo>
                <a:lnTo>
                  <a:pt x="747" y="1166"/>
                </a:lnTo>
                <a:lnTo>
                  <a:pt x="727" y="1162"/>
                </a:lnTo>
                <a:lnTo>
                  <a:pt x="702" y="1149"/>
                </a:lnTo>
                <a:lnTo>
                  <a:pt x="690" y="1149"/>
                </a:lnTo>
                <a:lnTo>
                  <a:pt x="682" y="1149"/>
                </a:lnTo>
                <a:lnTo>
                  <a:pt x="670" y="1158"/>
                </a:lnTo>
                <a:lnTo>
                  <a:pt x="666" y="1166"/>
                </a:lnTo>
                <a:lnTo>
                  <a:pt x="658" y="1166"/>
                </a:lnTo>
                <a:lnTo>
                  <a:pt x="646" y="1166"/>
                </a:lnTo>
                <a:lnTo>
                  <a:pt x="630" y="1149"/>
                </a:lnTo>
                <a:lnTo>
                  <a:pt x="622" y="1137"/>
                </a:lnTo>
                <a:lnTo>
                  <a:pt x="614" y="1129"/>
                </a:lnTo>
                <a:lnTo>
                  <a:pt x="610" y="1125"/>
                </a:lnTo>
                <a:lnTo>
                  <a:pt x="602" y="1121"/>
                </a:lnTo>
                <a:lnTo>
                  <a:pt x="598" y="1117"/>
                </a:lnTo>
                <a:lnTo>
                  <a:pt x="593" y="1117"/>
                </a:lnTo>
                <a:lnTo>
                  <a:pt x="585" y="1113"/>
                </a:lnTo>
                <a:lnTo>
                  <a:pt x="585" y="1101"/>
                </a:lnTo>
                <a:lnTo>
                  <a:pt x="585" y="1089"/>
                </a:lnTo>
                <a:lnTo>
                  <a:pt x="593" y="1085"/>
                </a:lnTo>
                <a:lnTo>
                  <a:pt x="593" y="1081"/>
                </a:lnTo>
                <a:lnTo>
                  <a:pt x="593" y="1061"/>
                </a:lnTo>
                <a:lnTo>
                  <a:pt x="598" y="1032"/>
                </a:lnTo>
                <a:lnTo>
                  <a:pt x="585" y="1024"/>
                </a:lnTo>
                <a:lnTo>
                  <a:pt x="581" y="1020"/>
                </a:lnTo>
                <a:lnTo>
                  <a:pt x="569" y="1016"/>
                </a:lnTo>
                <a:lnTo>
                  <a:pt x="557" y="1016"/>
                </a:lnTo>
                <a:lnTo>
                  <a:pt x="553" y="1012"/>
                </a:lnTo>
                <a:lnTo>
                  <a:pt x="545" y="996"/>
                </a:lnTo>
                <a:lnTo>
                  <a:pt x="545" y="988"/>
                </a:lnTo>
                <a:lnTo>
                  <a:pt x="545" y="976"/>
                </a:lnTo>
                <a:lnTo>
                  <a:pt x="549" y="968"/>
                </a:lnTo>
                <a:lnTo>
                  <a:pt x="553" y="964"/>
                </a:lnTo>
                <a:lnTo>
                  <a:pt x="553" y="952"/>
                </a:lnTo>
                <a:lnTo>
                  <a:pt x="553" y="932"/>
                </a:lnTo>
                <a:lnTo>
                  <a:pt x="549" y="915"/>
                </a:lnTo>
                <a:lnTo>
                  <a:pt x="545" y="895"/>
                </a:lnTo>
                <a:lnTo>
                  <a:pt x="545" y="867"/>
                </a:lnTo>
                <a:lnTo>
                  <a:pt x="545" y="839"/>
                </a:lnTo>
                <a:lnTo>
                  <a:pt x="541" y="835"/>
                </a:lnTo>
                <a:lnTo>
                  <a:pt x="541" y="831"/>
                </a:lnTo>
                <a:lnTo>
                  <a:pt x="541" y="811"/>
                </a:lnTo>
                <a:lnTo>
                  <a:pt x="541" y="786"/>
                </a:lnTo>
                <a:lnTo>
                  <a:pt x="529" y="774"/>
                </a:lnTo>
                <a:lnTo>
                  <a:pt x="521" y="758"/>
                </a:lnTo>
                <a:lnTo>
                  <a:pt x="517" y="750"/>
                </a:lnTo>
                <a:lnTo>
                  <a:pt x="509" y="746"/>
                </a:lnTo>
                <a:lnTo>
                  <a:pt x="493" y="746"/>
                </a:lnTo>
                <a:lnTo>
                  <a:pt x="472" y="742"/>
                </a:lnTo>
                <a:lnTo>
                  <a:pt x="456" y="726"/>
                </a:lnTo>
                <a:lnTo>
                  <a:pt x="432" y="710"/>
                </a:lnTo>
                <a:lnTo>
                  <a:pt x="432" y="702"/>
                </a:lnTo>
                <a:lnTo>
                  <a:pt x="432" y="698"/>
                </a:lnTo>
                <a:lnTo>
                  <a:pt x="412" y="677"/>
                </a:lnTo>
                <a:lnTo>
                  <a:pt x="408" y="669"/>
                </a:lnTo>
                <a:lnTo>
                  <a:pt x="384" y="669"/>
                </a:lnTo>
                <a:lnTo>
                  <a:pt x="364" y="669"/>
                </a:lnTo>
                <a:lnTo>
                  <a:pt x="347" y="685"/>
                </a:lnTo>
                <a:lnTo>
                  <a:pt x="327" y="694"/>
                </a:lnTo>
                <a:lnTo>
                  <a:pt x="319" y="694"/>
                </a:lnTo>
                <a:lnTo>
                  <a:pt x="311" y="698"/>
                </a:lnTo>
                <a:lnTo>
                  <a:pt x="311" y="690"/>
                </a:lnTo>
                <a:lnTo>
                  <a:pt x="303" y="673"/>
                </a:lnTo>
                <a:lnTo>
                  <a:pt x="295" y="653"/>
                </a:lnTo>
                <a:lnTo>
                  <a:pt x="283" y="625"/>
                </a:lnTo>
                <a:lnTo>
                  <a:pt x="271" y="613"/>
                </a:lnTo>
                <a:lnTo>
                  <a:pt x="263" y="601"/>
                </a:lnTo>
                <a:lnTo>
                  <a:pt x="243" y="597"/>
                </a:lnTo>
                <a:lnTo>
                  <a:pt x="218" y="593"/>
                </a:lnTo>
                <a:lnTo>
                  <a:pt x="214" y="589"/>
                </a:lnTo>
                <a:lnTo>
                  <a:pt x="206" y="585"/>
                </a:lnTo>
                <a:lnTo>
                  <a:pt x="198" y="568"/>
                </a:lnTo>
                <a:lnTo>
                  <a:pt x="182" y="552"/>
                </a:lnTo>
                <a:lnTo>
                  <a:pt x="178" y="552"/>
                </a:lnTo>
                <a:lnTo>
                  <a:pt x="170" y="548"/>
                </a:lnTo>
                <a:lnTo>
                  <a:pt x="158" y="532"/>
                </a:lnTo>
                <a:lnTo>
                  <a:pt x="154" y="516"/>
                </a:lnTo>
                <a:lnTo>
                  <a:pt x="150" y="500"/>
                </a:lnTo>
                <a:lnTo>
                  <a:pt x="146" y="488"/>
                </a:lnTo>
                <a:lnTo>
                  <a:pt x="134" y="480"/>
                </a:lnTo>
                <a:lnTo>
                  <a:pt x="130" y="468"/>
                </a:lnTo>
                <a:lnTo>
                  <a:pt x="101" y="447"/>
                </a:lnTo>
                <a:lnTo>
                  <a:pt x="89" y="431"/>
                </a:lnTo>
                <a:lnTo>
                  <a:pt x="57" y="431"/>
                </a:lnTo>
                <a:lnTo>
                  <a:pt x="17" y="431"/>
                </a:lnTo>
                <a:lnTo>
                  <a:pt x="9" y="415"/>
                </a:lnTo>
                <a:lnTo>
                  <a:pt x="0" y="403"/>
                </a:lnTo>
                <a:lnTo>
                  <a:pt x="0" y="395"/>
                </a:lnTo>
                <a:lnTo>
                  <a:pt x="0" y="383"/>
                </a:lnTo>
                <a:lnTo>
                  <a:pt x="9" y="371"/>
                </a:lnTo>
                <a:lnTo>
                  <a:pt x="21" y="359"/>
                </a:lnTo>
                <a:lnTo>
                  <a:pt x="25" y="343"/>
                </a:lnTo>
                <a:lnTo>
                  <a:pt x="29" y="339"/>
                </a:lnTo>
                <a:lnTo>
                  <a:pt x="73" y="334"/>
                </a:lnTo>
                <a:lnTo>
                  <a:pt x="89" y="330"/>
                </a:lnTo>
                <a:lnTo>
                  <a:pt x="101" y="330"/>
                </a:lnTo>
                <a:lnTo>
                  <a:pt x="121" y="330"/>
                </a:lnTo>
                <a:lnTo>
                  <a:pt x="146" y="322"/>
                </a:lnTo>
                <a:lnTo>
                  <a:pt x="150" y="314"/>
                </a:lnTo>
                <a:lnTo>
                  <a:pt x="162" y="314"/>
                </a:lnTo>
                <a:lnTo>
                  <a:pt x="170" y="310"/>
                </a:lnTo>
                <a:lnTo>
                  <a:pt x="178" y="302"/>
                </a:lnTo>
                <a:lnTo>
                  <a:pt x="182" y="298"/>
                </a:lnTo>
                <a:lnTo>
                  <a:pt x="186" y="290"/>
                </a:lnTo>
                <a:lnTo>
                  <a:pt x="194" y="278"/>
                </a:lnTo>
                <a:lnTo>
                  <a:pt x="194" y="230"/>
                </a:lnTo>
                <a:lnTo>
                  <a:pt x="194" y="189"/>
                </a:lnTo>
                <a:lnTo>
                  <a:pt x="194" y="177"/>
                </a:lnTo>
                <a:lnTo>
                  <a:pt x="198" y="177"/>
                </a:lnTo>
                <a:lnTo>
                  <a:pt x="206" y="177"/>
                </a:lnTo>
                <a:lnTo>
                  <a:pt x="214" y="177"/>
                </a:lnTo>
                <a:lnTo>
                  <a:pt x="230" y="165"/>
                </a:lnTo>
                <a:lnTo>
                  <a:pt x="238" y="161"/>
                </a:lnTo>
                <a:lnTo>
                  <a:pt x="247" y="149"/>
                </a:lnTo>
                <a:lnTo>
                  <a:pt x="251" y="117"/>
                </a:lnTo>
                <a:lnTo>
                  <a:pt x="259" y="117"/>
                </a:lnTo>
                <a:lnTo>
                  <a:pt x="263" y="113"/>
                </a:lnTo>
                <a:lnTo>
                  <a:pt x="275" y="105"/>
                </a:lnTo>
                <a:lnTo>
                  <a:pt x="295" y="100"/>
                </a:lnTo>
                <a:lnTo>
                  <a:pt x="299" y="92"/>
                </a:lnTo>
                <a:lnTo>
                  <a:pt x="311" y="84"/>
                </a:lnTo>
                <a:lnTo>
                  <a:pt x="315" y="72"/>
                </a:lnTo>
                <a:lnTo>
                  <a:pt x="319" y="60"/>
                </a:lnTo>
                <a:lnTo>
                  <a:pt x="335" y="36"/>
                </a:lnTo>
                <a:lnTo>
                  <a:pt x="355" y="20"/>
                </a:lnTo>
                <a:lnTo>
                  <a:pt x="364" y="20"/>
                </a:lnTo>
                <a:lnTo>
                  <a:pt x="380" y="20"/>
                </a:lnTo>
                <a:lnTo>
                  <a:pt x="384" y="40"/>
                </a:lnTo>
                <a:lnTo>
                  <a:pt x="384" y="48"/>
                </a:lnTo>
                <a:lnTo>
                  <a:pt x="380" y="52"/>
                </a:lnTo>
                <a:lnTo>
                  <a:pt x="380" y="60"/>
                </a:lnTo>
                <a:lnTo>
                  <a:pt x="364" y="64"/>
                </a:lnTo>
                <a:lnTo>
                  <a:pt x="355" y="68"/>
                </a:lnTo>
                <a:lnTo>
                  <a:pt x="351" y="72"/>
                </a:lnTo>
                <a:lnTo>
                  <a:pt x="347" y="76"/>
                </a:lnTo>
                <a:lnTo>
                  <a:pt x="347" y="100"/>
                </a:lnTo>
                <a:lnTo>
                  <a:pt x="347" y="117"/>
                </a:lnTo>
                <a:lnTo>
                  <a:pt x="351" y="121"/>
                </a:lnTo>
                <a:lnTo>
                  <a:pt x="359" y="125"/>
                </a:lnTo>
                <a:lnTo>
                  <a:pt x="368" y="125"/>
                </a:lnTo>
                <a:lnTo>
                  <a:pt x="380" y="129"/>
                </a:lnTo>
                <a:lnTo>
                  <a:pt x="408" y="149"/>
                </a:lnTo>
                <a:lnTo>
                  <a:pt x="432" y="165"/>
                </a:lnTo>
                <a:lnTo>
                  <a:pt x="460" y="173"/>
                </a:lnTo>
                <a:lnTo>
                  <a:pt x="493" y="177"/>
                </a:lnTo>
                <a:lnTo>
                  <a:pt x="533" y="177"/>
                </a:lnTo>
                <a:lnTo>
                  <a:pt x="577" y="177"/>
                </a:lnTo>
                <a:lnTo>
                  <a:pt x="602" y="173"/>
                </a:lnTo>
                <a:lnTo>
                  <a:pt x="622" y="161"/>
                </a:lnTo>
                <a:lnTo>
                  <a:pt x="634" y="141"/>
                </a:lnTo>
                <a:lnTo>
                  <a:pt x="650" y="121"/>
                </a:lnTo>
                <a:lnTo>
                  <a:pt x="650" y="100"/>
                </a:lnTo>
                <a:lnTo>
                  <a:pt x="638" y="60"/>
                </a:lnTo>
                <a:lnTo>
                  <a:pt x="634" y="44"/>
                </a:lnTo>
                <a:lnTo>
                  <a:pt x="630" y="28"/>
                </a:lnTo>
                <a:lnTo>
                  <a:pt x="622" y="24"/>
                </a:lnTo>
                <a:lnTo>
                  <a:pt x="614" y="20"/>
                </a:lnTo>
                <a:lnTo>
                  <a:pt x="614" y="12"/>
                </a:lnTo>
                <a:lnTo>
                  <a:pt x="622" y="0"/>
                </a:lnTo>
                <a:lnTo>
                  <a:pt x="646" y="12"/>
                </a:lnTo>
                <a:lnTo>
                  <a:pt x="694" y="28"/>
                </a:lnTo>
                <a:lnTo>
                  <a:pt x="715" y="44"/>
                </a:lnTo>
                <a:lnTo>
                  <a:pt x="731" y="64"/>
                </a:lnTo>
                <a:lnTo>
                  <a:pt x="739" y="76"/>
                </a:lnTo>
                <a:lnTo>
                  <a:pt x="743" y="80"/>
                </a:lnTo>
                <a:lnTo>
                  <a:pt x="743" y="100"/>
                </a:lnTo>
                <a:lnTo>
                  <a:pt x="743" y="121"/>
                </a:lnTo>
                <a:lnTo>
                  <a:pt x="731" y="137"/>
                </a:lnTo>
                <a:lnTo>
                  <a:pt x="727" y="141"/>
                </a:lnTo>
                <a:lnTo>
                  <a:pt x="723" y="157"/>
                </a:lnTo>
                <a:lnTo>
                  <a:pt x="719" y="173"/>
                </a:lnTo>
                <a:lnTo>
                  <a:pt x="719" y="177"/>
                </a:lnTo>
                <a:lnTo>
                  <a:pt x="719" y="189"/>
                </a:lnTo>
                <a:lnTo>
                  <a:pt x="731" y="205"/>
                </a:lnTo>
                <a:lnTo>
                  <a:pt x="747" y="222"/>
                </a:lnTo>
                <a:lnTo>
                  <a:pt x="755" y="226"/>
                </a:lnTo>
                <a:lnTo>
                  <a:pt x="767" y="230"/>
                </a:lnTo>
                <a:lnTo>
                  <a:pt x="775" y="238"/>
                </a:lnTo>
                <a:lnTo>
                  <a:pt x="779" y="250"/>
                </a:lnTo>
                <a:lnTo>
                  <a:pt x="779" y="270"/>
                </a:lnTo>
                <a:lnTo>
                  <a:pt x="783" y="290"/>
                </a:lnTo>
                <a:lnTo>
                  <a:pt x="771" y="298"/>
                </a:lnTo>
                <a:lnTo>
                  <a:pt x="763" y="310"/>
                </a:lnTo>
                <a:lnTo>
                  <a:pt x="747" y="318"/>
                </a:lnTo>
                <a:lnTo>
                  <a:pt x="739" y="326"/>
                </a:lnTo>
                <a:lnTo>
                  <a:pt x="739" y="330"/>
                </a:lnTo>
                <a:lnTo>
                  <a:pt x="731" y="334"/>
                </a:lnTo>
                <a:lnTo>
                  <a:pt x="719" y="343"/>
                </a:lnTo>
                <a:lnTo>
                  <a:pt x="698" y="359"/>
                </a:lnTo>
                <a:lnTo>
                  <a:pt x="698" y="363"/>
                </a:lnTo>
                <a:lnTo>
                  <a:pt x="698" y="367"/>
                </a:lnTo>
                <a:lnTo>
                  <a:pt x="698" y="391"/>
                </a:lnTo>
                <a:lnTo>
                  <a:pt x="698" y="411"/>
                </a:lnTo>
                <a:lnTo>
                  <a:pt x="710" y="415"/>
                </a:lnTo>
                <a:lnTo>
                  <a:pt x="723" y="423"/>
                </a:lnTo>
                <a:lnTo>
                  <a:pt x="731" y="447"/>
                </a:lnTo>
                <a:lnTo>
                  <a:pt x="747" y="476"/>
                </a:lnTo>
                <a:lnTo>
                  <a:pt x="755" y="480"/>
                </a:lnTo>
                <a:lnTo>
                  <a:pt x="775" y="484"/>
                </a:lnTo>
                <a:lnTo>
                  <a:pt x="803" y="484"/>
                </a:lnTo>
                <a:lnTo>
                  <a:pt x="840" y="484"/>
                </a:lnTo>
                <a:lnTo>
                  <a:pt x="868" y="492"/>
                </a:lnTo>
                <a:lnTo>
                  <a:pt x="904" y="496"/>
                </a:lnTo>
                <a:lnTo>
                  <a:pt x="908" y="500"/>
                </a:lnTo>
                <a:lnTo>
                  <a:pt x="912" y="504"/>
                </a:lnTo>
                <a:lnTo>
                  <a:pt x="912" y="536"/>
                </a:lnTo>
                <a:lnTo>
                  <a:pt x="916" y="568"/>
                </a:lnTo>
                <a:lnTo>
                  <a:pt x="920" y="577"/>
                </a:lnTo>
                <a:lnTo>
                  <a:pt x="924" y="585"/>
                </a:lnTo>
                <a:lnTo>
                  <a:pt x="948" y="613"/>
                </a:lnTo>
                <a:lnTo>
                  <a:pt x="973" y="637"/>
                </a:lnTo>
                <a:lnTo>
                  <a:pt x="977" y="641"/>
                </a:lnTo>
                <a:lnTo>
                  <a:pt x="977" y="653"/>
                </a:lnTo>
                <a:lnTo>
                  <a:pt x="989" y="661"/>
                </a:lnTo>
                <a:lnTo>
                  <a:pt x="993" y="669"/>
                </a:lnTo>
                <a:lnTo>
                  <a:pt x="1001" y="669"/>
                </a:lnTo>
                <a:lnTo>
                  <a:pt x="1013" y="669"/>
                </a:lnTo>
                <a:lnTo>
                  <a:pt x="1021" y="665"/>
                </a:lnTo>
                <a:lnTo>
                  <a:pt x="1025" y="661"/>
                </a:lnTo>
                <a:lnTo>
                  <a:pt x="1029" y="657"/>
                </a:lnTo>
                <a:lnTo>
                  <a:pt x="1037" y="649"/>
                </a:lnTo>
                <a:lnTo>
                  <a:pt x="1053" y="649"/>
                </a:lnTo>
                <a:lnTo>
                  <a:pt x="1074" y="649"/>
                </a:lnTo>
                <a:lnTo>
                  <a:pt x="1110" y="653"/>
                </a:lnTo>
                <a:lnTo>
                  <a:pt x="1142" y="657"/>
                </a:lnTo>
                <a:lnTo>
                  <a:pt x="1146" y="657"/>
                </a:lnTo>
                <a:lnTo>
                  <a:pt x="1150" y="661"/>
                </a:lnTo>
                <a:lnTo>
                  <a:pt x="1166" y="661"/>
                </a:lnTo>
                <a:lnTo>
                  <a:pt x="1178" y="661"/>
                </a:lnTo>
                <a:lnTo>
                  <a:pt x="1186" y="669"/>
                </a:lnTo>
                <a:lnTo>
                  <a:pt x="1186" y="677"/>
                </a:lnTo>
                <a:lnTo>
                  <a:pt x="1195" y="690"/>
                </a:lnTo>
                <a:lnTo>
                  <a:pt x="1199" y="698"/>
                </a:lnTo>
                <a:lnTo>
                  <a:pt x="1199" y="722"/>
                </a:lnTo>
                <a:lnTo>
                  <a:pt x="1203" y="738"/>
                </a:lnTo>
                <a:lnTo>
                  <a:pt x="1219" y="758"/>
                </a:lnTo>
                <a:lnTo>
                  <a:pt x="1231" y="762"/>
                </a:lnTo>
                <a:lnTo>
                  <a:pt x="1267" y="778"/>
                </a:lnTo>
                <a:lnTo>
                  <a:pt x="1308" y="794"/>
                </a:lnTo>
                <a:lnTo>
                  <a:pt x="1312" y="794"/>
                </a:lnTo>
                <a:lnTo>
                  <a:pt x="1316" y="798"/>
                </a:lnTo>
                <a:lnTo>
                  <a:pt x="1340" y="811"/>
                </a:lnTo>
                <a:lnTo>
                  <a:pt x="1356" y="811"/>
                </a:lnTo>
                <a:lnTo>
                  <a:pt x="1360" y="811"/>
                </a:lnTo>
                <a:lnTo>
                  <a:pt x="1368" y="802"/>
                </a:lnTo>
                <a:lnTo>
                  <a:pt x="1376" y="798"/>
                </a:lnTo>
                <a:lnTo>
                  <a:pt x="1388" y="794"/>
                </a:lnTo>
                <a:lnTo>
                  <a:pt x="1396" y="782"/>
                </a:lnTo>
                <a:lnTo>
                  <a:pt x="1400" y="774"/>
                </a:lnTo>
                <a:lnTo>
                  <a:pt x="1408" y="750"/>
                </a:lnTo>
                <a:lnTo>
                  <a:pt x="1412" y="726"/>
                </a:lnTo>
                <a:lnTo>
                  <a:pt x="1416" y="714"/>
                </a:lnTo>
                <a:lnTo>
                  <a:pt x="1425" y="710"/>
                </a:lnTo>
                <a:lnTo>
                  <a:pt x="1445" y="702"/>
                </a:lnTo>
                <a:lnTo>
                  <a:pt x="1469" y="698"/>
                </a:lnTo>
                <a:lnTo>
                  <a:pt x="1477" y="677"/>
                </a:lnTo>
                <a:lnTo>
                  <a:pt x="1489" y="665"/>
                </a:lnTo>
                <a:lnTo>
                  <a:pt x="1497" y="661"/>
                </a:lnTo>
                <a:lnTo>
                  <a:pt x="1501" y="657"/>
                </a:lnTo>
                <a:lnTo>
                  <a:pt x="1513" y="653"/>
                </a:lnTo>
                <a:lnTo>
                  <a:pt x="1533" y="653"/>
                </a:lnTo>
                <a:lnTo>
                  <a:pt x="1586" y="657"/>
                </a:lnTo>
                <a:lnTo>
                  <a:pt x="1602" y="661"/>
                </a:lnTo>
                <a:lnTo>
                  <a:pt x="1618" y="653"/>
                </a:lnTo>
                <a:lnTo>
                  <a:pt x="1626" y="641"/>
                </a:lnTo>
                <a:lnTo>
                  <a:pt x="1638" y="629"/>
                </a:lnTo>
                <a:lnTo>
                  <a:pt x="1646" y="621"/>
                </a:lnTo>
                <a:lnTo>
                  <a:pt x="1658" y="621"/>
                </a:lnTo>
                <a:lnTo>
                  <a:pt x="1683" y="625"/>
                </a:lnTo>
                <a:lnTo>
                  <a:pt x="1683" y="629"/>
                </a:lnTo>
                <a:lnTo>
                  <a:pt x="1703" y="629"/>
                </a:lnTo>
                <a:lnTo>
                  <a:pt x="1715" y="629"/>
                </a:lnTo>
                <a:lnTo>
                  <a:pt x="1727" y="621"/>
                </a:lnTo>
                <a:lnTo>
                  <a:pt x="1735" y="613"/>
                </a:lnTo>
                <a:lnTo>
                  <a:pt x="1743" y="597"/>
                </a:lnTo>
                <a:lnTo>
                  <a:pt x="1751" y="581"/>
                </a:lnTo>
                <a:lnTo>
                  <a:pt x="1763" y="581"/>
                </a:lnTo>
                <a:lnTo>
                  <a:pt x="1780" y="585"/>
                </a:lnTo>
                <a:lnTo>
                  <a:pt x="1792" y="597"/>
                </a:lnTo>
                <a:lnTo>
                  <a:pt x="1808" y="609"/>
                </a:lnTo>
                <a:lnTo>
                  <a:pt x="1808" y="625"/>
                </a:lnTo>
                <a:lnTo>
                  <a:pt x="1808" y="641"/>
                </a:lnTo>
                <a:lnTo>
                  <a:pt x="1800" y="669"/>
                </a:lnTo>
                <a:lnTo>
                  <a:pt x="1792" y="690"/>
                </a:lnTo>
                <a:lnTo>
                  <a:pt x="1780" y="702"/>
                </a:lnTo>
                <a:lnTo>
                  <a:pt x="1755" y="722"/>
                </a:lnTo>
                <a:lnTo>
                  <a:pt x="1743" y="722"/>
                </a:lnTo>
                <a:lnTo>
                  <a:pt x="1727" y="726"/>
                </a:lnTo>
                <a:lnTo>
                  <a:pt x="1719" y="726"/>
                </a:lnTo>
                <a:lnTo>
                  <a:pt x="1699" y="738"/>
                </a:lnTo>
                <a:lnTo>
                  <a:pt x="1691" y="750"/>
                </a:lnTo>
                <a:lnTo>
                  <a:pt x="1675" y="762"/>
                </a:lnTo>
                <a:lnTo>
                  <a:pt x="1646" y="762"/>
                </a:lnTo>
                <a:lnTo>
                  <a:pt x="1618" y="770"/>
                </a:lnTo>
                <a:lnTo>
                  <a:pt x="1602" y="778"/>
                </a:lnTo>
                <a:lnTo>
                  <a:pt x="1590" y="790"/>
                </a:lnTo>
                <a:lnTo>
                  <a:pt x="1586" y="802"/>
                </a:lnTo>
                <a:lnTo>
                  <a:pt x="1574" y="823"/>
                </a:lnTo>
                <a:lnTo>
                  <a:pt x="1566" y="831"/>
                </a:lnTo>
                <a:lnTo>
                  <a:pt x="1558" y="839"/>
                </a:lnTo>
                <a:lnTo>
                  <a:pt x="1533" y="839"/>
                </a:lnTo>
                <a:lnTo>
                  <a:pt x="1509" y="839"/>
                </a:lnTo>
                <a:lnTo>
                  <a:pt x="1489" y="851"/>
                </a:lnTo>
                <a:lnTo>
                  <a:pt x="1477" y="867"/>
                </a:lnTo>
                <a:lnTo>
                  <a:pt x="1477" y="871"/>
                </a:lnTo>
                <a:lnTo>
                  <a:pt x="1473" y="871"/>
                </a:lnTo>
                <a:lnTo>
                  <a:pt x="1457" y="891"/>
                </a:lnTo>
                <a:lnTo>
                  <a:pt x="1445" y="903"/>
                </a:lnTo>
                <a:lnTo>
                  <a:pt x="1437" y="903"/>
                </a:lnTo>
                <a:lnTo>
                  <a:pt x="1420" y="903"/>
                </a:lnTo>
                <a:lnTo>
                  <a:pt x="1412" y="895"/>
                </a:lnTo>
                <a:lnTo>
                  <a:pt x="1400" y="891"/>
                </a:lnTo>
                <a:lnTo>
                  <a:pt x="1380" y="891"/>
                </a:lnTo>
                <a:lnTo>
                  <a:pt x="1364" y="891"/>
                </a:lnTo>
                <a:lnTo>
                  <a:pt x="1360" y="883"/>
                </a:lnTo>
                <a:lnTo>
                  <a:pt x="1356" y="879"/>
                </a:lnTo>
                <a:lnTo>
                  <a:pt x="1348" y="867"/>
                </a:lnTo>
                <a:lnTo>
                  <a:pt x="1348" y="847"/>
                </a:lnTo>
                <a:lnTo>
                  <a:pt x="1344" y="843"/>
                </a:lnTo>
                <a:lnTo>
                  <a:pt x="1340" y="839"/>
                </a:lnTo>
                <a:lnTo>
                  <a:pt x="1279" y="823"/>
                </a:lnTo>
                <a:lnTo>
                  <a:pt x="1219" y="802"/>
                </a:lnTo>
                <a:lnTo>
                  <a:pt x="1207" y="802"/>
                </a:lnTo>
                <a:lnTo>
                  <a:pt x="1203" y="802"/>
                </a:lnTo>
                <a:lnTo>
                  <a:pt x="1195" y="811"/>
                </a:lnTo>
                <a:lnTo>
                  <a:pt x="1191" y="815"/>
                </a:lnTo>
                <a:lnTo>
                  <a:pt x="1186" y="827"/>
                </a:lnTo>
                <a:lnTo>
                  <a:pt x="1178" y="839"/>
                </a:lnTo>
                <a:lnTo>
                  <a:pt x="1178" y="843"/>
                </a:lnTo>
                <a:lnTo>
                  <a:pt x="1174" y="847"/>
                </a:lnTo>
                <a:lnTo>
                  <a:pt x="1150" y="859"/>
                </a:lnTo>
                <a:lnTo>
                  <a:pt x="1142" y="863"/>
                </a:lnTo>
                <a:lnTo>
                  <a:pt x="1126" y="867"/>
                </a:lnTo>
                <a:lnTo>
                  <a:pt x="1110" y="871"/>
                </a:lnTo>
                <a:lnTo>
                  <a:pt x="1106" y="875"/>
                </a:lnTo>
                <a:lnTo>
                  <a:pt x="1102" y="879"/>
                </a:lnTo>
                <a:lnTo>
                  <a:pt x="1102" y="928"/>
                </a:lnTo>
                <a:lnTo>
                  <a:pt x="1098" y="968"/>
                </a:lnTo>
                <a:lnTo>
                  <a:pt x="1090" y="980"/>
                </a:lnTo>
                <a:lnTo>
                  <a:pt x="1082" y="980"/>
                </a:lnTo>
                <a:lnTo>
                  <a:pt x="1057" y="992"/>
                </a:lnTo>
                <a:lnTo>
                  <a:pt x="1029" y="996"/>
                </a:lnTo>
                <a:lnTo>
                  <a:pt x="1013" y="1004"/>
                </a:lnTo>
                <a:lnTo>
                  <a:pt x="1001" y="1016"/>
                </a:lnTo>
                <a:lnTo>
                  <a:pt x="993" y="1016"/>
                </a:lnTo>
                <a:lnTo>
                  <a:pt x="989" y="1020"/>
                </a:lnTo>
                <a:lnTo>
                  <a:pt x="973" y="1016"/>
                </a:lnTo>
                <a:lnTo>
                  <a:pt x="961" y="1004"/>
                </a:lnTo>
                <a:lnTo>
                  <a:pt x="957" y="996"/>
                </a:lnTo>
                <a:lnTo>
                  <a:pt x="940" y="988"/>
                </a:lnTo>
                <a:lnTo>
                  <a:pt x="928" y="968"/>
                </a:lnTo>
                <a:lnTo>
                  <a:pt x="920" y="952"/>
                </a:lnTo>
                <a:lnTo>
                  <a:pt x="916" y="944"/>
                </a:lnTo>
                <a:lnTo>
                  <a:pt x="912" y="944"/>
                </a:lnTo>
                <a:lnTo>
                  <a:pt x="856" y="964"/>
                </a:lnTo>
                <a:lnTo>
                  <a:pt x="848" y="964"/>
                </a:lnTo>
                <a:lnTo>
                  <a:pt x="827" y="964"/>
                </a:lnTo>
                <a:lnTo>
                  <a:pt x="823" y="964"/>
                </a:lnTo>
                <a:lnTo>
                  <a:pt x="823" y="976"/>
                </a:lnTo>
                <a:lnTo>
                  <a:pt x="815" y="988"/>
                </a:lnTo>
                <a:lnTo>
                  <a:pt x="815" y="1020"/>
                </a:lnTo>
                <a:lnTo>
                  <a:pt x="815" y="1049"/>
                </a:lnTo>
                <a:lnTo>
                  <a:pt x="831" y="1061"/>
                </a:lnTo>
                <a:lnTo>
                  <a:pt x="848" y="1077"/>
                </a:lnTo>
                <a:lnTo>
                  <a:pt x="848" y="1085"/>
                </a:lnTo>
                <a:lnTo>
                  <a:pt x="848" y="1097"/>
                </a:lnTo>
                <a:lnTo>
                  <a:pt x="815" y="1129"/>
                </a:lnTo>
                <a:lnTo>
                  <a:pt x="783" y="1162"/>
                </a:lnTo>
                <a:lnTo>
                  <a:pt x="771" y="1166"/>
                </a:lnTo>
                <a:lnTo>
                  <a:pt x="763" y="1174"/>
                </a:lnTo>
                <a:lnTo>
                  <a:pt x="755" y="1170"/>
                </a:lnTo>
                <a:lnTo>
                  <a:pt x="751" y="1170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" name="Group 62"/>
          <p:cNvGrpSpPr>
            <a:grpSpLocks/>
          </p:cNvGrpSpPr>
          <p:nvPr/>
        </p:nvGrpSpPr>
        <p:grpSpPr bwMode="auto">
          <a:xfrm>
            <a:off x="8767529" y="2436112"/>
            <a:ext cx="1094004" cy="1047714"/>
            <a:chOff x="19880" y="4917"/>
            <a:chExt cx="2531" cy="2871"/>
          </a:xfrm>
          <a:solidFill>
            <a:srgbClr val="FF6565"/>
          </a:solidFill>
          <a:effectLst/>
        </p:grpSpPr>
        <p:sp>
          <p:nvSpPr>
            <p:cNvPr id="145" name="Freeform 63"/>
            <p:cNvSpPr>
              <a:spLocks/>
            </p:cNvSpPr>
            <p:nvPr/>
          </p:nvSpPr>
          <p:spPr bwMode="auto">
            <a:xfrm>
              <a:off x="19880" y="5186"/>
              <a:ext cx="2531" cy="2602"/>
            </a:xfrm>
            <a:custGeom>
              <a:avLst/>
              <a:gdLst/>
              <a:ahLst/>
              <a:cxnLst>
                <a:cxn ang="0">
                  <a:pos x="609" y="1190"/>
                </a:cxn>
                <a:cxn ang="0">
                  <a:pos x="573" y="1170"/>
                </a:cxn>
                <a:cxn ang="0">
                  <a:pos x="544" y="1097"/>
                </a:cxn>
                <a:cxn ang="0">
                  <a:pos x="464" y="1077"/>
                </a:cxn>
                <a:cxn ang="0">
                  <a:pos x="411" y="1057"/>
                </a:cxn>
                <a:cxn ang="0">
                  <a:pos x="375" y="984"/>
                </a:cxn>
                <a:cxn ang="0">
                  <a:pos x="310" y="992"/>
                </a:cxn>
                <a:cxn ang="0">
                  <a:pos x="250" y="1041"/>
                </a:cxn>
                <a:cxn ang="0">
                  <a:pos x="198" y="1000"/>
                </a:cxn>
                <a:cxn ang="0">
                  <a:pos x="165" y="952"/>
                </a:cxn>
                <a:cxn ang="0">
                  <a:pos x="129" y="912"/>
                </a:cxn>
                <a:cxn ang="0">
                  <a:pos x="109" y="839"/>
                </a:cxn>
                <a:cxn ang="0">
                  <a:pos x="40" y="819"/>
                </a:cxn>
                <a:cxn ang="0">
                  <a:pos x="81" y="710"/>
                </a:cxn>
                <a:cxn ang="0">
                  <a:pos x="109" y="661"/>
                </a:cxn>
                <a:cxn ang="0">
                  <a:pos x="97" y="609"/>
                </a:cxn>
                <a:cxn ang="0">
                  <a:pos x="133" y="557"/>
                </a:cxn>
                <a:cxn ang="0">
                  <a:pos x="177" y="540"/>
                </a:cxn>
                <a:cxn ang="0">
                  <a:pos x="230" y="435"/>
                </a:cxn>
                <a:cxn ang="0">
                  <a:pos x="202" y="399"/>
                </a:cxn>
                <a:cxn ang="0">
                  <a:pos x="157" y="363"/>
                </a:cxn>
                <a:cxn ang="0">
                  <a:pos x="121" y="314"/>
                </a:cxn>
                <a:cxn ang="0">
                  <a:pos x="109" y="254"/>
                </a:cxn>
                <a:cxn ang="0">
                  <a:pos x="64" y="222"/>
                </a:cxn>
                <a:cxn ang="0">
                  <a:pos x="8" y="161"/>
                </a:cxn>
                <a:cxn ang="0">
                  <a:pos x="0" y="89"/>
                </a:cxn>
                <a:cxn ang="0">
                  <a:pos x="52" y="72"/>
                </a:cxn>
                <a:cxn ang="0">
                  <a:pos x="129" y="24"/>
                </a:cxn>
                <a:cxn ang="0">
                  <a:pos x="181" y="40"/>
                </a:cxn>
                <a:cxn ang="0">
                  <a:pos x="238" y="16"/>
                </a:cxn>
                <a:cxn ang="0">
                  <a:pos x="258" y="8"/>
                </a:cxn>
                <a:cxn ang="0">
                  <a:pos x="335" y="56"/>
                </a:cxn>
                <a:cxn ang="0">
                  <a:pos x="444" y="109"/>
                </a:cxn>
                <a:cxn ang="0">
                  <a:pos x="532" y="125"/>
                </a:cxn>
                <a:cxn ang="0">
                  <a:pos x="678" y="141"/>
                </a:cxn>
                <a:cxn ang="0">
                  <a:pos x="661" y="185"/>
                </a:cxn>
                <a:cxn ang="0">
                  <a:pos x="661" y="210"/>
                </a:cxn>
                <a:cxn ang="0">
                  <a:pos x="803" y="222"/>
                </a:cxn>
                <a:cxn ang="0">
                  <a:pos x="899" y="250"/>
                </a:cxn>
                <a:cxn ang="0">
                  <a:pos x="956" y="242"/>
                </a:cxn>
                <a:cxn ang="0">
                  <a:pos x="1000" y="278"/>
                </a:cxn>
                <a:cxn ang="0">
                  <a:pos x="1085" y="335"/>
                </a:cxn>
                <a:cxn ang="0">
                  <a:pos x="1162" y="387"/>
                </a:cxn>
                <a:cxn ang="0">
                  <a:pos x="1178" y="452"/>
                </a:cxn>
                <a:cxn ang="0">
                  <a:pos x="1109" y="544"/>
                </a:cxn>
                <a:cxn ang="0">
                  <a:pos x="1101" y="581"/>
                </a:cxn>
                <a:cxn ang="0">
                  <a:pos x="1041" y="617"/>
                </a:cxn>
                <a:cxn ang="0">
                  <a:pos x="960" y="742"/>
                </a:cxn>
                <a:cxn ang="0">
                  <a:pos x="916" y="791"/>
                </a:cxn>
                <a:cxn ang="0">
                  <a:pos x="883" y="827"/>
                </a:cxn>
                <a:cxn ang="0">
                  <a:pos x="851" y="883"/>
                </a:cxn>
                <a:cxn ang="0">
                  <a:pos x="855" y="928"/>
                </a:cxn>
                <a:cxn ang="0">
                  <a:pos x="791" y="1000"/>
                </a:cxn>
                <a:cxn ang="0">
                  <a:pos x="754" y="1049"/>
                </a:cxn>
                <a:cxn ang="0">
                  <a:pos x="734" y="1182"/>
                </a:cxn>
                <a:cxn ang="0">
                  <a:pos x="670" y="1202"/>
                </a:cxn>
              </a:cxnLst>
              <a:rect l="0" t="0" r="r" b="b"/>
              <a:pathLst>
                <a:path w="1178" h="1210">
                  <a:moveTo>
                    <a:pt x="649" y="1210"/>
                  </a:moveTo>
                  <a:lnTo>
                    <a:pt x="645" y="1202"/>
                  </a:lnTo>
                  <a:lnTo>
                    <a:pt x="637" y="1198"/>
                  </a:lnTo>
                  <a:lnTo>
                    <a:pt x="625" y="1194"/>
                  </a:lnTo>
                  <a:lnTo>
                    <a:pt x="609" y="1190"/>
                  </a:lnTo>
                  <a:lnTo>
                    <a:pt x="609" y="1190"/>
                  </a:lnTo>
                  <a:lnTo>
                    <a:pt x="597" y="1190"/>
                  </a:lnTo>
                  <a:lnTo>
                    <a:pt x="589" y="1182"/>
                  </a:lnTo>
                  <a:lnTo>
                    <a:pt x="577" y="1182"/>
                  </a:lnTo>
                  <a:lnTo>
                    <a:pt x="573" y="1170"/>
                  </a:lnTo>
                  <a:lnTo>
                    <a:pt x="565" y="1162"/>
                  </a:lnTo>
                  <a:lnTo>
                    <a:pt x="565" y="1142"/>
                  </a:lnTo>
                  <a:lnTo>
                    <a:pt x="561" y="1121"/>
                  </a:lnTo>
                  <a:lnTo>
                    <a:pt x="557" y="1105"/>
                  </a:lnTo>
                  <a:lnTo>
                    <a:pt x="544" y="1097"/>
                  </a:lnTo>
                  <a:lnTo>
                    <a:pt x="532" y="1089"/>
                  </a:lnTo>
                  <a:lnTo>
                    <a:pt x="512" y="1077"/>
                  </a:lnTo>
                  <a:lnTo>
                    <a:pt x="496" y="1077"/>
                  </a:lnTo>
                  <a:lnTo>
                    <a:pt x="476" y="1073"/>
                  </a:lnTo>
                  <a:lnTo>
                    <a:pt x="464" y="1077"/>
                  </a:lnTo>
                  <a:lnTo>
                    <a:pt x="460" y="1081"/>
                  </a:lnTo>
                  <a:lnTo>
                    <a:pt x="448" y="1081"/>
                  </a:lnTo>
                  <a:lnTo>
                    <a:pt x="432" y="1081"/>
                  </a:lnTo>
                  <a:lnTo>
                    <a:pt x="415" y="1069"/>
                  </a:lnTo>
                  <a:lnTo>
                    <a:pt x="411" y="1057"/>
                  </a:lnTo>
                  <a:lnTo>
                    <a:pt x="403" y="1033"/>
                  </a:lnTo>
                  <a:lnTo>
                    <a:pt x="399" y="1004"/>
                  </a:lnTo>
                  <a:lnTo>
                    <a:pt x="391" y="996"/>
                  </a:lnTo>
                  <a:lnTo>
                    <a:pt x="379" y="988"/>
                  </a:lnTo>
                  <a:lnTo>
                    <a:pt x="375" y="984"/>
                  </a:lnTo>
                  <a:lnTo>
                    <a:pt x="367" y="984"/>
                  </a:lnTo>
                  <a:lnTo>
                    <a:pt x="343" y="984"/>
                  </a:lnTo>
                  <a:lnTo>
                    <a:pt x="319" y="984"/>
                  </a:lnTo>
                  <a:lnTo>
                    <a:pt x="315" y="988"/>
                  </a:lnTo>
                  <a:lnTo>
                    <a:pt x="310" y="992"/>
                  </a:lnTo>
                  <a:lnTo>
                    <a:pt x="302" y="1000"/>
                  </a:lnTo>
                  <a:lnTo>
                    <a:pt x="286" y="1008"/>
                  </a:lnTo>
                  <a:lnTo>
                    <a:pt x="274" y="1025"/>
                  </a:lnTo>
                  <a:lnTo>
                    <a:pt x="262" y="1037"/>
                  </a:lnTo>
                  <a:lnTo>
                    <a:pt x="250" y="1041"/>
                  </a:lnTo>
                  <a:lnTo>
                    <a:pt x="230" y="1041"/>
                  </a:lnTo>
                  <a:lnTo>
                    <a:pt x="222" y="1029"/>
                  </a:lnTo>
                  <a:lnTo>
                    <a:pt x="206" y="1004"/>
                  </a:lnTo>
                  <a:lnTo>
                    <a:pt x="202" y="1004"/>
                  </a:lnTo>
                  <a:lnTo>
                    <a:pt x="198" y="1000"/>
                  </a:lnTo>
                  <a:lnTo>
                    <a:pt x="189" y="984"/>
                  </a:lnTo>
                  <a:lnTo>
                    <a:pt x="177" y="964"/>
                  </a:lnTo>
                  <a:lnTo>
                    <a:pt x="173" y="960"/>
                  </a:lnTo>
                  <a:lnTo>
                    <a:pt x="169" y="956"/>
                  </a:lnTo>
                  <a:lnTo>
                    <a:pt x="165" y="952"/>
                  </a:lnTo>
                  <a:lnTo>
                    <a:pt x="157" y="948"/>
                  </a:lnTo>
                  <a:lnTo>
                    <a:pt x="145" y="940"/>
                  </a:lnTo>
                  <a:lnTo>
                    <a:pt x="133" y="936"/>
                  </a:lnTo>
                  <a:lnTo>
                    <a:pt x="129" y="924"/>
                  </a:lnTo>
                  <a:lnTo>
                    <a:pt x="129" y="912"/>
                  </a:lnTo>
                  <a:lnTo>
                    <a:pt x="121" y="891"/>
                  </a:lnTo>
                  <a:lnTo>
                    <a:pt x="117" y="879"/>
                  </a:lnTo>
                  <a:lnTo>
                    <a:pt x="113" y="863"/>
                  </a:lnTo>
                  <a:lnTo>
                    <a:pt x="113" y="843"/>
                  </a:lnTo>
                  <a:lnTo>
                    <a:pt x="109" y="839"/>
                  </a:lnTo>
                  <a:lnTo>
                    <a:pt x="97" y="835"/>
                  </a:lnTo>
                  <a:lnTo>
                    <a:pt x="64" y="835"/>
                  </a:lnTo>
                  <a:lnTo>
                    <a:pt x="32" y="835"/>
                  </a:lnTo>
                  <a:lnTo>
                    <a:pt x="40" y="827"/>
                  </a:lnTo>
                  <a:lnTo>
                    <a:pt x="40" y="819"/>
                  </a:lnTo>
                  <a:lnTo>
                    <a:pt x="44" y="811"/>
                  </a:lnTo>
                  <a:lnTo>
                    <a:pt x="48" y="803"/>
                  </a:lnTo>
                  <a:lnTo>
                    <a:pt x="56" y="770"/>
                  </a:lnTo>
                  <a:lnTo>
                    <a:pt x="68" y="730"/>
                  </a:lnTo>
                  <a:lnTo>
                    <a:pt x="81" y="710"/>
                  </a:lnTo>
                  <a:lnTo>
                    <a:pt x="93" y="694"/>
                  </a:lnTo>
                  <a:lnTo>
                    <a:pt x="93" y="686"/>
                  </a:lnTo>
                  <a:lnTo>
                    <a:pt x="97" y="686"/>
                  </a:lnTo>
                  <a:lnTo>
                    <a:pt x="105" y="674"/>
                  </a:lnTo>
                  <a:lnTo>
                    <a:pt x="109" y="661"/>
                  </a:lnTo>
                  <a:lnTo>
                    <a:pt x="105" y="645"/>
                  </a:lnTo>
                  <a:lnTo>
                    <a:pt x="105" y="633"/>
                  </a:lnTo>
                  <a:lnTo>
                    <a:pt x="105" y="629"/>
                  </a:lnTo>
                  <a:lnTo>
                    <a:pt x="97" y="629"/>
                  </a:lnTo>
                  <a:lnTo>
                    <a:pt x="97" y="609"/>
                  </a:lnTo>
                  <a:lnTo>
                    <a:pt x="105" y="597"/>
                  </a:lnTo>
                  <a:lnTo>
                    <a:pt x="109" y="589"/>
                  </a:lnTo>
                  <a:lnTo>
                    <a:pt x="113" y="581"/>
                  </a:lnTo>
                  <a:lnTo>
                    <a:pt x="129" y="573"/>
                  </a:lnTo>
                  <a:lnTo>
                    <a:pt x="133" y="557"/>
                  </a:lnTo>
                  <a:lnTo>
                    <a:pt x="141" y="557"/>
                  </a:lnTo>
                  <a:lnTo>
                    <a:pt x="149" y="557"/>
                  </a:lnTo>
                  <a:lnTo>
                    <a:pt x="157" y="548"/>
                  </a:lnTo>
                  <a:lnTo>
                    <a:pt x="161" y="544"/>
                  </a:lnTo>
                  <a:lnTo>
                    <a:pt x="177" y="540"/>
                  </a:lnTo>
                  <a:lnTo>
                    <a:pt x="198" y="540"/>
                  </a:lnTo>
                  <a:lnTo>
                    <a:pt x="210" y="528"/>
                  </a:lnTo>
                  <a:lnTo>
                    <a:pt x="230" y="520"/>
                  </a:lnTo>
                  <a:lnTo>
                    <a:pt x="230" y="476"/>
                  </a:lnTo>
                  <a:lnTo>
                    <a:pt x="230" y="435"/>
                  </a:lnTo>
                  <a:lnTo>
                    <a:pt x="222" y="423"/>
                  </a:lnTo>
                  <a:lnTo>
                    <a:pt x="210" y="415"/>
                  </a:lnTo>
                  <a:lnTo>
                    <a:pt x="210" y="411"/>
                  </a:lnTo>
                  <a:lnTo>
                    <a:pt x="206" y="403"/>
                  </a:lnTo>
                  <a:lnTo>
                    <a:pt x="202" y="399"/>
                  </a:lnTo>
                  <a:lnTo>
                    <a:pt x="193" y="387"/>
                  </a:lnTo>
                  <a:lnTo>
                    <a:pt x="189" y="387"/>
                  </a:lnTo>
                  <a:lnTo>
                    <a:pt x="177" y="387"/>
                  </a:lnTo>
                  <a:lnTo>
                    <a:pt x="165" y="375"/>
                  </a:lnTo>
                  <a:lnTo>
                    <a:pt x="157" y="363"/>
                  </a:lnTo>
                  <a:lnTo>
                    <a:pt x="149" y="351"/>
                  </a:lnTo>
                  <a:lnTo>
                    <a:pt x="145" y="343"/>
                  </a:lnTo>
                  <a:lnTo>
                    <a:pt x="133" y="335"/>
                  </a:lnTo>
                  <a:lnTo>
                    <a:pt x="121" y="323"/>
                  </a:lnTo>
                  <a:lnTo>
                    <a:pt x="121" y="314"/>
                  </a:lnTo>
                  <a:lnTo>
                    <a:pt x="121" y="306"/>
                  </a:lnTo>
                  <a:lnTo>
                    <a:pt x="129" y="302"/>
                  </a:lnTo>
                  <a:lnTo>
                    <a:pt x="129" y="290"/>
                  </a:lnTo>
                  <a:lnTo>
                    <a:pt x="129" y="270"/>
                  </a:lnTo>
                  <a:lnTo>
                    <a:pt x="109" y="254"/>
                  </a:lnTo>
                  <a:lnTo>
                    <a:pt x="93" y="234"/>
                  </a:lnTo>
                  <a:lnTo>
                    <a:pt x="85" y="234"/>
                  </a:lnTo>
                  <a:lnTo>
                    <a:pt x="68" y="234"/>
                  </a:lnTo>
                  <a:lnTo>
                    <a:pt x="64" y="230"/>
                  </a:lnTo>
                  <a:lnTo>
                    <a:pt x="64" y="222"/>
                  </a:lnTo>
                  <a:lnTo>
                    <a:pt x="48" y="222"/>
                  </a:lnTo>
                  <a:lnTo>
                    <a:pt x="28" y="218"/>
                  </a:lnTo>
                  <a:lnTo>
                    <a:pt x="20" y="210"/>
                  </a:lnTo>
                  <a:lnTo>
                    <a:pt x="16" y="193"/>
                  </a:lnTo>
                  <a:lnTo>
                    <a:pt x="8" y="161"/>
                  </a:lnTo>
                  <a:lnTo>
                    <a:pt x="8" y="133"/>
                  </a:lnTo>
                  <a:lnTo>
                    <a:pt x="4" y="121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9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32" y="76"/>
                  </a:lnTo>
                  <a:lnTo>
                    <a:pt x="52" y="72"/>
                  </a:lnTo>
                  <a:lnTo>
                    <a:pt x="64" y="60"/>
                  </a:lnTo>
                  <a:lnTo>
                    <a:pt x="93" y="44"/>
                  </a:lnTo>
                  <a:lnTo>
                    <a:pt x="117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41" y="28"/>
                  </a:lnTo>
                  <a:lnTo>
                    <a:pt x="145" y="36"/>
                  </a:lnTo>
                  <a:lnTo>
                    <a:pt x="149" y="36"/>
                  </a:lnTo>
                  <a:lnTo>
                    <a:pt x="161" y="40"/>
                  </a:lnTo>
                  <a:lnTo>
                    <a:pt x="181" y="40"/>
                  </a:lnTo>
                  <a:lnTo>
                    <a:pt x="210" y="40"/>
                  </a:lnTo>
                  <a:lnTo>
                    <a:pt x="218" y="36"/>
                  </a:lnTo>
                  <a:lnTo>
                    <a:pt x="222" y="36"/>
                  </a:lnTo>
                  <a:lnTo>
                    <a:pt x="226" y="28"/>
                  </a:lnTo>
                  <a:lnTo>
                    <a:pt x="238" y="16"/>
                  </a:lnTo>
                  <a:lnTo>
                    <a:pt x="242" y="8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8"/>
                  </a:lnTo>
                  <a:lnTo>
                    <a:pt x="262" y="28"/>
                  </a:lnTo>
                  <a:lnTo>
                    <a:pt x="274" y="36"/>
                  </a:lnTo>
                  <a:lnTo>
                    <a:pt x="290" y="48"/>
                  </a:lnTo>
                  <a:lnTo>
                    <a:pt x="310" y="52"/>
                  </a:lnTo>
                  <a:lnTo>
                    <a:pt x="335" y="56"/>
                  </a:lnTo>
                  <a:lnTo>
                    <a:pt x="387" y="60"/>
                  </a:lnTo>
                  <a:lnTo>
                    <a:pt x="399" y="64"/>
                  </a:lnTo>
                  <a:lnTo>
                    <a:pt x="411" y="84"/>
                  </a:lnTo>
                  <a:lnTo>
                    <a:pt x="423" y="101"/>
                  </a:lnTo>
                  <a:lnTo>
                    <a:pt x="444" y="109"/>
                  </a:lnTo>
                  <a:lnTo>
                    <a:pt x="460" y="125"/>
                  </a:lnTo>
                  <a:lnTo>
                    <a:pt x="480" y="129"/>
                  </a:lnTo>
                  <a:lnTo>
                    <a:pt x="520" y="129"/>
                  </a:lnTo>
                  <a:lnTo>
                    <a:pt x="528" y="125"/>
                  </a:lnTo>
                  <a:lnTo>
                    <a:pt x="532" y="125"/>
                  </a:lnTo>
                  <a:lnTo>
                    <a:pt x="540" y="125"/>
                  </a:lnTo>
                  <a:lnTo>
                    <a:pt x="565" y="133"/>
                  </a:lnTo>
                  <a:lnTo>
                    <a:pt x="589" y="141"/>
                  </a:lnTo>
                  <a:lnTo>
                    <a:pt x="661" y="137"/>
                  </a:lnTo>
                  <a:lnTo>
                    <a:pt x="678" y="141"/>
                  </a:lnTo>
                  <a:lnTo>
                    <a:pt x="678" y="145"/>
                  </a:lnTo>
                  <a:lnTo>
                    <a:pt x="682" y="157"/>
                  </a:lnTo>
                  <a:lnTo>
                    <a:pt x="674" y="169"/>
                  </a:lnTo>
                  <a:lnTo>
                    <a:pt x="661" y="181"/>
                  </a:lnTo>
                  <a:lnTo>
                    <a:pt x="661" y="185"/>
                  </a:lnTo>
                  <a:lnTo>
                    <a:pt x="657" y="185"/>
                  </a:lnTo>
                  <a:lnTo>
                    <a:pt x="657" y="193"/>
                  </a:lnTo>
                  <a:lnTo>
                    <a:pt x="653" y="197"/>
                  </a:lnTo>
                  <a:lnTo>
                    <a:pt x="657" y="206"/>
                  </a:lnTo>
                  <a:lnTo>
                    <a:pt x="661" y="210"/>
                  </a:lnTo>
                  <a:lnTo>
                    <a:pt x="710" y="210"/>
                  </a:lnTo>
                  <a:lnTo>
                    <a:pt x="738" y="214"/>
                  </a:lnTo>
                  <a:lnTo>
                    <a:pt x="750" y="214"/>
                  </a:lnTo>
                  <a:lnTo>
                    <a:pt x="762" y="218"/>
                  </a:lnTo>
                  <a:lnTo>
                    <a:pt x="803" y="222"/>
                  </a:lnTo>
                  <a:lnTo>
                    <a:pt x="851" y="222"/>
                  </a:lnTo>
                  <a:lnTo>
                    <a:pt x="867" y="234"/>
                  </a:lnTo>
                  <a:lnTo>
                    <a:pt x="867" y="234"/>
                  </a:lnTo>
                  <a:lnTo>
                    <a:pt x="883" y="246"/>
                  </a:lnTo>
                  <a:lnTo>
                    <a:pt x="899" y="250"/>
                  </a:lnTo>
                  <a:lnTo>
                    <a:pt x="904" y="250"/>
                  </a:lnTo>
                  <a:lnTo>
                    <a:pt x="908" y="250"/>
                  </a:lnTo>
                  <a:lnTo>
                    <a:pt x="916" y="250"/>
                  </a:lnTo>
                  <a:lnTo>
                    <a:pt x="928" y="246"/>
                  </a:lnTo>
                  <a:lnTo>
                    <a:pt x="956" y="242"/>
                  </a:lnTo>
                  <a:lnTo>
                    <a:pt x="976" y="242"/>
                  </a:lnTo>
                  <a:lnTo>
                    <a:pt x="988" y="250"/>
                  </a:lnTo>
                  <a:lnTo>
                    <a:pt x="996" y="258"/>
                  </a:lnTo>
                  <a:lnTo>
                    <a:pt x="996" y="270"/>
                  </a:lnTo>
                  <a:lnTo>
                    <a:pt x="1000" y="278"/>
                  </a:lnTo>
                  <a:lnTo>
                    <a:pt x="1008" y="282"/>
                  </a:lnTo>
                  <a:lnTo>
                    <a:pt x="1012" y="290"/>
                  </a:lnTo>
                  <a:lnTo>
                    <a:pt x="1041" y="302"/>
                  </a:lnTo>
                  <a:lnTo>
                    <a:pt x="1069" y="323"/>
                  </a:lnTo>
                  <a:lnTo>
                    <a:pt x="1085" y="335"/>
                  </a:lnTo>
                  <a:lnTo>
                    <a:pt x="1097" y="351"/>
                  </a:lnTo>
                  <a:lnTo>
                    <a:pt x="1125" y="355"/>
                  </a:lnTo>
                  <a:lnTo>
                    <a:pt x="1142" y="363"/>
                  </a:lnTo>
                  <a:lnTo>
                    <a:pt x="1154" y="379"/>
                  </a:lnTo>
                  <a:lnTo>
                    <a:pt x="1162" y="387"/>
                  </a:lnTo>
                  <a:lnTo>
                    <a:pt x="1162" y="391"/>
                  </a:lnTo>
                  <a:lnTo>
                    <a:pt x="1166" y="391"/>
                  </a:lnTo>
                  <a:lnTo>
                    <a:pt x="1174" y="427"/>
                  </a:lnTo>
                  <a:lnTo>
                    <a:pt x="1178" y="435"/>
                  </a:lnTo>
                  <a:lnTo>
                    <a:pt x="1178" y="452"/>
                  </a:lnTo>
                  <a:lnTo>
                    <a:pt x="1178" y="464"/>
                  </a:lnTo>
                  <a:lnTo>
                    <a:pt x="1166" y="484"/>
                  </a:lnTo>
                  <a:lnTo>
                    <a:pt x="1154" y="488"/>
                  </a:lnTo>
                  <a:lnTo>
                    <a:pt x="1121" y="532"/>
                  </a:lnTo>
                  <a:lnTo>
                    <a:pt x="1109" y="544"/>
                  </a:lnTo>
                  <a:lnTo>
                    <a:pt x="1109" y="548"/>
                  </a:lnTo>
                  <a:lnTo>
                    <a:pt x="1105" y="557"/>
                  </a:lnTo>
                  <a:lnTo>
                    <a:pt x="1105" y="561"/>
                  </a:lnTo>
                  <a:lnTo>
                    <a:pt x="1101" y="561"/>
                  </a:lnTo>
                  <a:lnTo>
                    <a:pt x="1101" y="581"/>
                  </a:lnTo>
                  <a:lnTo>
                    <a:pt x="1097" y="593"/>
                  </a:lnTo>
                  <a:lnTo>
                    <a:pt x="1089" y="597"/>
                  </a:lnTo>
                  <a:lnTo>
                    <a:pt x="1089" y="601"/>
                  </a:lnTo>
                  <a:lnTo>
                    <a:pt x="1069" y="605"/>
                  </a:lnTo>
                  <a:lnTo>
                    <a:pt x="1041" y="617"/>
                  </a:lnTo>
                  <a:lnTo>
                    <a:pt x="1025" y="633"/>
                  </a:lnTo>
                  <a:lnTo>
                    <a:pt x="1012" y="657"/>
                  </a:lnTo>
                  <a:lnTo>
                    <a:pt x="988" y="698"/>
                  </a:lnTo>
                  <a:lnTo>
                    <a:pt x="972" y="722"/>
                  </a:lnTo>
                  <a:lnTo>
                    <a:pt x="960" y="742"/>
                  </a:lnTo>
                  <a:lnTo>
                    <a:pt x="948" y="754"/>
                  </a:lnTo>
                  <a:lnTo>
                    <a:pt x="936" y="770"/>
                  </a:lnTo>
                  <a:lnTo>
                    <a:pt x="920" y="778"/>
                  </a:lnTo>
                  <a:lnTo>
                    <a:pt x="916" y="786"/>
                  </a:lnTo>
                  <a:lnTo>
                    <a:pt x="916" y="791"/>
                  </a:lnTo>
                  <a:lnTo>
                    <a:pt x="904" y="803"/>
                  </a:lnTo>
                  <a:lnTo>
                    <a:pt x="895" y="811"/>
                  </a:lnTo>
                  <a:lnTo>
                    <a:pt x="891" y="819"/>
                  </a:lnTo>
                  <a:lnTo>
                    <a:pt x="891" y="823"/>
                  </a:lnTo>
                  <a:lnTo>
                    <a:pt x="883" y="827"/>
                  </a:lnTo>
                  <a:lnTo>
                    <a:pt x="875" y="831"/>
                  </a:lnTo>
                  <a:lnTo>
                    <a:pt x="867" y="835"/>
                  </a:lnTo>
                  <a:lnTo>
                    <a:pt x="863" y="843"/>
                  </a:lnTo>
                  <a:lnTo>
                    <a:pt x="855" y="871"/>
                  </a:lnTo>
                  <a:lnTo>
                    <a:pt x="851" y="883"/>
                  </a:lnTo>
                  <a:lnTo>
                    <a:pt x="851" y="891"/>
                  </a:lnTo>
                  <a:lnTo>
                    <a:pt x="851" y="903"/>
                  </a:lnTo>
                  <a:lnTo>
                    <a:pt x="851" y="912"/>
                  </a:lnTo>
                  <a:lnTo>
                    <a:pt x="855" y="916"/>
                  </a:lnTo>
                  <a:lnTo>
                    <a:pt x="855" y="928"/>
                  </a:lnTo>
                  <a:lnTo>
                    <a:pt x="855" y="940"/>
                  </a:lnTo>
                  <a:lnTo>
                    <a:pt x="827" y="960"/>
                  </a:lnTo>
                  <a:lnTo>
                    <a:pt x="799" y="976"/>
                  </a:lnTo>
                  <a:lnTo>
                    <a:pt x="795" y="988"/>
                  </a:lnTo>
                  <a:lnTo>
                    <a:pt x="791" y="1000"/>
                  </a:lnTo>
                  <a:lnTo>
                    <a:pt x="787" y="1000"/>
                  </a:lnTo>
                  <a:lnTo>
                    <a:pt x="774" y="1004"/>
                  </a:lnTo>
                  <a:lnTo>
                    <a:pt x="766" y="1025"/>
                  </a:lnTo>
                  <a:lnTo>
                    <a:pt x="758" y="1045"/>
                  </a:lnTo>
                  <a:lnTo>
                    <a:pt x="754" y="1049"/>
                  </a:lnTo>
                  <a:lnTo>
                    <a:pt x="754" y="1093"/>
                  </a:lnTo>
                  <a:lnTo>
                    <a:pt x="754" y="1142"/>
                  </a:lnTo>
                  <a:lnTo>
                    <a:pt x="742" y="1158"/>
                  </a:lnTo>
                  <a:lnTo>
                    <a:pt x="738" y="1182"/>
                  </a:lnTo>
                  <a:lnTo>
                    <a:pt x="734" y="1182"/>
                  </a:lnTo>
                  <a:lnTo>
                    <a:pt x="726" y="1190"/>
                  </a:lnTo>
                  <a:lnTo>
                    <a:pt x="710" y="1194"/>
                  </a:lnTo>
                  <a:lnTo>
                    <a:pt x="686" y="1194"/>
                  </a:lnTo>
                  <a:lnTo>
                    <a:pt x="678" y="1198"/>
                  </a:lnTo>
                  <a:lnTo>
                    <a:pt x="670" y="1202"/>
                  </a:lnTo>
                  <a:lnTo>
                    <a:pt x="670" y="1206"/>
                  </a:lnTo>
                  <a:lnTo>
                    <a:pt x="661" y="1210"/>
                  </a:lnTo>
                  <a:lnTo>
                    <a:pt x="657" y="1210"/>
                  </a:lnTo>
                  <a:lnTo>
                    <a:pt x="649" y="1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6" name="Group 64"/>
            <p:cNvGrpSpPr>
              <a:grpSpLocks/>
            </p:cNvGrpSpPr>
            <p:nvPr/>
          </p:nvGrpSpPr>
          <p:grpSpPr bwMode="auto">
            <a:xfrm>
              <a:off x="20729" y="4917"/>
              <a:ext cx="651" cy="269"/>
              <a:chOff x="20729" y="4917"/>
              <a:chExt cx="651" cy="269"/>
            </a:xfrm>
            <a:grpFill/>
          </p:grpSpPr>
          <p:sp>
            <p:nvSpPr>
              <p:cNvPr id="147" name="Freeform 65"/>
              <p:cNvSpPr>
                <a:spLocks/>
              </p:cNvSpPr>
              <p:nvPr/>
            </p:nvSpPr>
            <p:spPr bwMode="auto">
              <a:xfrm>
                <a:off x="21111" y="5038"/>
                <a:ext cx="269" cy="148"/>
              </a:xfrm>
              <a:custGeom>
                <a:avLst/>
                <a:gdLst/>
                <a:ahLst/>
                <a:cxnLst>
                  <a:cxn ang="0">
                    <a:pos x="121" y="69"/>
                  </a:cxn>
                  <a:cxn ang="0">
                    <a:pos x="101" y="57"/>
                  </a:cxn>
                  <a:cxn ang="0">
                    <a:pos x="80" y="45"/>
                  </a:cxn>
                  <a:cxn ang="0">
                    <a:pos x="44" y="32"/>
                  </a:cxn>
                  <a:cxn ang="0">
                    <a:pos x="16" y="28"/>
                  </a:cxn>
                  <a:cxn ang="0">
                    <a:pos x="8" y="16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36" y="0"/>
                  </a:cxn>
                  <a:cxn ang="0">
                    <a:pos x="56" y="8"/>
                  </a:cxn>
                  <a:cxn ang="0">
                    <a:pos x="64" y="8"/>
                  </a:cxn>
                  <a:cxn ang="0">
                    <a:pos x="68" y="16"/>
                  </a:cxn>
                  <a:cxn ang="0">
                    <a:pos x="97" y="28"/>
                  </a:cxn>
                  <a:cxn ang="0">
                    <a:pos x="113" y="32"/>
                  </a:cxn>
                  <a:cxn ang="0">
                    <a:pos x="113" y="45"/>
                  </a:cxn>
                  <a:cxn ang="0">
                    <a:pos x="117" y="45"/>
                  </a:cxn>
                  <a:cxn ang="0">
                    <a:pos x="121" y="49"/>
                  </a:cxn>
                  <a:cxn ang="0">
                    <a:pos x="125" y="61"/>
                  </a:cxn>
                  <a:cxn ang="0">
                    <a:pos x="125" y="65"/>
                  </a:cxn>
                  <a:cxn ang="0">
                    <a:pos x="125" y="69"/>
                  </a:cxn>
                  <a:cxn ang="0">
                    <a:pos x="121" y="69"/>
                  </a:cxn>
                </a:cxnLst>
                <a:rect l="0" t="0" r="r" b="b"/>
                <a:pathLst>
                  <a:path w="125" h="69">
                    <a:moveTo>
                      <a:pt x="121" y="69"/>
                    </a:moveTo>
                    <a:lnTo>
                      <a:pt x="101" y="57"/>
                    </a:lnTo>
                    <a:lnTo>
                      <a:pt x="80" y="45"/>
                    </a:lnTo>
                    <a:lnTo>
                      <a:pt x="44" y="32"/>
                    </a:lnTo>
                    <a:lnTo>
                      <a:pt x="16" y="2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56" y="8"/>
                    </a:lnTo>
                    <a:lnTo>
                      <a:pt x="64" y="8"/>
                    </a:lnTo>
                    <a:lnTo>
                      <a:pt x="68" y="16"/>
                    </a:lnTo>
                    <a:lnTo>
                      <a:pt x="97" y="28"/>
                    </a:lnTo>
                    <a:lnTo>
                      <a:pt x="113" y="32"/>
                    </a:lnTo>
                    <a:lnTo>
                      <a:pt x="113" y="45"/>
                    </a:lnTo>
                    <a:lnTo>
                      <a:pt x="117" y="45"/>
                    </a:lnTo>
                    <a:lnTo>
                      <a:pt x="121" y="49"/>
                    </a:lnTo>
                    <a:lnTo>
                      <a:pt x="125" y="61"/>
                    </a:lnTo>
                    <a:lnTo>
                      <a:pt x="125" y="65"/>
                    </a:lnTo>
                    <a:lnTo>
                      <a:pt x="125" y="69"/>
                    </a:lnTo>
                    <a:lnTo>
                      <a:pt x="121" y="69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66"/>
              <p:cNvSpPr>
                <a:spLocks/>
              </p:cNvSpPr>
              <p:nvPr/>
            </p:nvSpPr>
            <p:spPr bwMode="auto">
              <a:xfrm>
                <a:off x="20729" y="4917"/>
                <a:ext cx="268" cy="218"/>
              </a:xfrm>
              <a:custGeom>
                <a:avLst/>
                <a:gdLst/>
                <a:ahLst/>
                <a:cxnLst>
                  <a:cxn ang="0">
                    <a:pos x="69" y="101"/>
                  </a:cxn>
                  <a:cxn ang="0">
                    <a:pos x="45" y="68"/>
                  </a:cxn>
                  <a:cxn ang="0">
                    <a:pos x="16" y="36"/>
                  </a:cxn>
                  <a:cxn ang="0">
                    <a:pos x="8" y="36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8" y="12"/>
                  </a:cxn>
                  <a:cxn ang="0">
                    <a:pos x="20" y="0"/>
                  </a:cxn>
                  <a:cxn ang="0">
                    <a:pos x="37" y="0"/>
                  </a:cxn>
                  <a:cxn ang="0">
                    <a:pos x="57" y="0"/>
                  </a:cxn>
                  <a:cxn ang="0">
                    <a:pos x="69" y="12"/>
                  </a:cxn>
                  <a:cxn ang="0">
                    <a:pos x="117" y="36"/>
                  </a:cxn>
                  <a:cxn ang="0">
                    <a:pos x="121" y="40"/>
                  </a:cxn>
                  <a:cxn ang="0">
                    <a:pos x="125" y="44"/>
                  </a:cxn>
                  <a:cxn ang="0">
                    <a:pos x="109" y="56"/>
                  </a:cxn>
                  <a:cxn ang="0">
                    <a:pos x="97" y="68"/>
                  </a:cxn>
                  <a:cxn ang="0">
                    <a:pos x="97" y="76"/>
                  </a:cxn>
                  <a:cxn ang="0">
                    <a:pos x="89" y="84"/>
                  </a:cxn>
                  <a:cxn ang="0">
                    <a:pos x="85" y="92"/>
                  </a:cxn>
                  <a:cxn ang="0">
                    <a:pos x="73" y="101"/>
                  </a:cxn>
                  <a:cxn ang="0">
                    <a:pos x="69" y="101"/>
                  </a:cxn>
                </a:cxnLst>
                <a:rect l="0" t="0" r="r" b="b"/>
                <a:pathLst>
                  <a:path w="125" h="101">
                    <a:moveTo>
                      <a:pt x="69" y="101"/>
                    </a:moveTo>
                    <a:lnTo>
                      <a:pt x="45" y="68"/>
                    </a:lnTo>
                    <a:lnTo>
                      <a:pt x="16" y="36"/>
                    </a:lnTo>
                    <a:lnTo>
                      <a:pt x="8" y="36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20" y="0"/>
                    </a:lnTo>
                    <a:lnTo>
                      <a:pt x="37" y="0"/>
                    </a:lnTo>
                    <a:lnTo>
                      <a:pt x="57" y="0"/>
                    </a:lnTo>
                    <a:lnTo>
                      <a:pt x="69" y="12"/>
                    </a:lnTo>
                    <a:lnTo>
                      <a:pt x="117" y="36"/>
                    </a:lnTo>
                    <a:lnTo>
                      <a:pt x="121" y="40"/>
                    </a:lnTo>
                    <a:lnTo>
                      <a:pt x="125" y="44"/>
                    </a:lnTo>
                    <a:lnTo>
                      <a:pt x="109" y="56"/>
                    </a:lnTo>
                    <a:lnTo>
                      <a:pt x="97" y="68"/>
                    </a:lnTo>
                    <a:lnTo>
                      <a:pt x="97" y="76"/>
                    </a:lnTo>
                    <a:lnTo>
                      <a:pt x="89" y="84"/>
                    </a:lnTo>
                    <a:lnTo>
                      <a:pt x="85" y="92"/>
                    </a:lnTo>
                    <a:lnTo>
                      <a:pt x="73" y="101"/>
                    </a:lnTo>
                    <a:lnTo>
                      <a:pt x="69" y="101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1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6" name="Freeform 67"/>
          <p:cNvSpPr>
            <a:spLocks/>
          </p:cNvSpPr>
          <p:nvPr/>
        </p:nvSpPr>
        <p:spPr bwMode="auto">
          <a:xfrm>
            <a:off x="3873985" y="1360559"/>
            <a:ext cx="923153" cy="1139194"/>
          </a:xfrm>
          <a:custGeom>
            <a:avLst/>
            <a:gdLst>
              <a:gd name="T0" fmla="*/ 397160745 w 993"/>
              <a:gd name="T1" fmla="*/ 1084273325 h 1452"/>
              <a:gd name="T2" fmla="*/ 335810926 w 993"/>
              <a:gd name="T3" fmla="*/ 1050863934 h 1452"/>
              <a:gd name="T4" fmla="*/ 263967047 w 993"/>
              <a:gd name="T5" fmla="*/ 1072124614 h 1452"/>
              <a:gd name="T6" fmla="*/ 238135308 w 993"/>
              <a:gd name="T7" fmla="*/ 1047827192 h 1452"/>
              <a:gd name="T8" fmla="*/ 212303512 w 993"/>
              <a:gd name="T9" fmla="*/ 974175959 h 1452"/>
              <a:gd name="T10" fmla="*/ 198580373 w 993"/>
              <a:gd name="T11" fmla="*/ 930895631 h 1452"/>
              <a:gd name="T12" fmla="*/ 198580373 w 993"/>
              <a:gd name="T13" fmla="*/ 829909145 h 1452"/>
              <a:gd name="T14" fmla="*/ 182435873 w 993"/>
              <a:gd name="T15" fmla="*/ 766128848 h 1452"/>
              <a:gd name="T16" fmla="*/ 124315133 w 993"/>
              <a:gd name="T17" fmla="*/ 781314301 h 1452"/>
              <a:gd name="T18" fmla="*/ 52470313 w 993"/>
              <a:gd name="T19" fmla="*/ 728922876 h 1452"/>
              <a:gd name="T20" fmla="*/ 33096733 w 993"/>
              <a:gd name="T21" fmla="*/ 738034845 h 1452"/>
              <a:gd name="T22" fmla="*/ 91217487 w 993"/>
              <a:gd name="T23" fmla="*/ 670457095 h 1452"/>
              <a:gd name="T24" fmla="*/ 52470313 w 993"/>
              <a:gd name="T25" fmla="*/ 627936607 h 1452"/>
              <a:gd name="T26" fmla="*/ 0 w 993"/>
              <a:gd name="T27" fmla="*/ 627936607 h 1452"/>
              <a:gd name="T28" fmla="*/ 121086053 w 993"/>
              <a:gd name="T29" fmla="*/ 578582795 h 1452"/>
              <a:gd name="T30" fmla="*/ 166291372 w 993"/>
              <a:gd name="T31" fmla="*/ 551248631 h 1452"/>
              <a:gd name="T32" fmla="*/ 146917793 w 993"/>
              <a:gd name="T33" fmla="*/ 511764885 h 1452"/>
              <a:gd name="T34" fmla="*/ 117856974 w 993"/>
              <a:gd name="T35" fmla="*/ 447224640 h 1452"/>
              <a:gd name="T36" fmla="*/ 127543314 w 993"/>
              <a:gd name="T37" fmla="*/ 358387082 h 1452"/>
              <a:gd name="T38" fmla="*/ 94446567 w 993"/>
              <a:gd name="T39" fmla="*/ 318144368 h 1452"/>
              <a:gd name="T40" fmla="*/ 68614827 w 993"/>
              <a:gd name="T41" fmla="*/ 245252103 h 1452"/>
              <a:gd name="T42" fmla="*/ 52470313 w 993"/>
              <a:gd name="T43" fmla="*/ 144265779 h 1452"/>
              <a:gd name="T44" fmla="*/ 49241234 w 993"/>
              <a:gd name="T45" fmla="*/ 76688874 h 1452"/>
              <a:gd name="T46" fmla="*/ 75072987 w 993"/>
              <a:gd name="T47" fmla="*/ 36446147 h 1452"/>
              <a:gd name="T48" fmla="*/ 143688713 w 993"/>
              <a:gd name="T49" fmla="*/ 9111972 h 1452"/>
              <a:gd name="T50" fmla="*/ 228448012 w 993"/>
              <a:gd name="T51" fmla="*/ 0 h 1452"/>
              <a:gd name="T52" fmla="*/ 293027866 w 993"/>
              <a:gd name="T53" fmla="*/ 67576905 h 1452"/>
              <a:gd name="T54" fmla="*/ 247822547 w 993"/>
              <a:gd name="T55" fmla="*/ 82763230 h 1452"/>
              <a:gd name="T56" fmla="*/ 241364387 w 993"/>
              <a:gd name="T57" fmla="*/ 125283745 h 1452"/>
              <a:gd name="T58" fmla="*/ 280111547 w 993"/>
              <a:gd name="T59" fmla="*/ 147303393 h 1452"/>
              <a:gd name="T60" fmla="*/ 342269086 w 993"/>
              <a:gd name="T61" fmla="*/ 189823881 h 1452"/>
              <a:gd name="T62" fmla="*/ 414112965 w 993"/>
              <a:gd name="T63" fmla="*/ 134394843 h 1452"/>
              <a:gd name="T64" fmla="*/ 430258363 w 993"/>
              <a:gd name="T65" fmla="*/ 82763230 h 1452"/>
              <a:gd name="T66" fmla="*/ 465776443 w 993"/>
              <a:gd name="T67" fmla="*/ 79725616 h 1452"/>
              <a:gd name="T68" fmla="*/ 452861023 w 993"/>
              <a:gd name="T69" fmla="*/ 116171776 h 1452"/>
              <a:gd name="T70" fmla="*/ 446402864 w 993"/>
              <a:gd name="T71" fmla="*/ 162488846 h 1452"/>
              <a:gd name="T72" fmla="*/ 475463795 w 993"/>
              <a:gd name="T73" fmla="*/ 180711912 h 1452"/>
              <a:gd name="T74" fmla="*/ 550536754 w 993"/>
              <a:gd name="T75" fmla="*/ 144265779 h 1452"/>
              <a:gd name="T76" fmla="*/ 553765833 w 993"/>
              <a:gd name="T77" fmla="*/ 217158045 h 1452"/>
              <a:gd name="T78" fmla="*/ 521475935 w 993"/>
              <a:gd name="T79" fmla="*/ 281698236 h 1452"/>
              <a:gd name="T80" fmla="*/ 456089204 w 993"/>
              <a:gd name="T81" fmla="*/ 312070013 h 1452"/>
              <a:gd name="T82" fmla="*/ 423800204 w 993"/>
              <a:gd name="T83" fmla="*/ 373573407 h 1452"/>
              <a:gd name="T84" fmla="*/ 481921056 w 993"/>
              <a:gd name="T85" fmla="*/ 385722118 h 1452"/>
              <a:gd name="T86" fmla="*/ 531163174 w 993"/>
              <a:gd name="T87" fmla="*/ 441150285 h 1452"/>
              <a:gd name="T88" fmla="*/ 632067872 w 993"/>
              <a:gd name="T89" fmla="*/ 474559785 h 1452"/>
              <a:gd name="T90" fmla="*/ 657898713 w 993"/>
              <a:gd name="T91" fmla="*/ 526950338 h 1452"/>
              <a:gd name="T92" fmla="*/ 729743490 w 993"/>
              <a:gd name="T93" fmla="*/ 551248631 h 1452"/>
              <a:gd name="T94" fmla="*/ 768490650 w 993"/>
              <a:gd name="T95" fmla="*/ 588453732 h 1452"/>
              <a:gd name="T96" fmla="*/ 788671949 w 993"/>
              <a:gd name="T97" fmla="*/ 649197287 h 1452"/>
              <a:gd name="T98" fmla="*/ 791900130 w 993"/>
              <a:gd name="T99" fmla="*/ 704625454 h 1452"/>
              <a:gd name="T100" fmla="*/ 749117070 w 993"/>
              <a:gd name="T101" fmla="*/ 719811778 h 1452"/>
              <a:gd name="T102" fmla="*/ 661127793 w 993"/>
              <a:gd name="T103" fmla="*/ 734997231 h 1452"/>
              <a:gd name="T104" fmla="*/ 667585952 w 993"/>
              <a:gd name="T105" fmla="*/ 784351914 h 1452"/>
              <a:gd name="T106" fmla="*/ 651441452 w 993"/>
              <a:gd name="T107" fmla="*/ 851169824 h 1452"/>
              <a:gd name="T108" fmla="*/ 612693394 w 993"/>
              <a:gd name="T109" fmla="*/ 879263828 h 1452"/>
              <a:gd name="T110" fmla="*/ 566681254 w 993"/>
              <a:gd name="T111" fmla="*/ 912672347 h 1452"/>
              <a:gd name="T112" fmla="*/ 566681254 w 993"/>
              <a:gd name="T113" fmla="*/ 946840923 h 1452"/>
              <a:gd name="T114" fmla="*/ 544078594 w 993"/>
              <a:gd name="T115" fmla="*/ 986324670 h 1452"/>
              <a:gd name="T116" fmla="*/ 494837375 w 993"/>
              <a:gd name="T117" fmla="*/ 1013658834 h 1452"/>
              <a:gd name="T118" fmla="*/ 472234715 w 993"/>
              <a:gd name="T119" fmla="*/ 1066050259 h 1452"/>
              <a:gd name="T120" fmla="*/ 423800204 w 993"/>
              <a:gd name="T121" fmla="*/ 1102496392 h 14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3"/>
              <a:gd name="T184" fmla="*/ 0 h 1452"/>
              <a:gd name="T185" fmla="*/ 993 w 993"/>
              <a:gd name="T186" fmla="*/ 1452 h 14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3" h="1452">
                <a:moveTo>
                  <a:pt x="509" y="1452"/>
                </a:moveTo>
                <a:lnTo>
                  <a:pt x="505" y="1448"/>
                </a:lnTo>
                <a:lnTo>
                  <a:pt x="501" y="1440"/>
                </a:lnTo>
                <a:lnTo>
                  <a:pt x="497" y="1440"/>
                </a:lnTo>
                <a:lnTo>
                  <a:pt x="492" y="1436"/>
                </a:lnTo>
                <a:lnTo>
                  <a:pt x="492" y="1428"/>
                </a:lnTo>
                <a:lnTo>
                  <a:pt x="488" y="1416"/>
                </a:lnTo>
                <a:lnTo>
                  <a:pt x="476" y="1412"/>
                </a:lnTo>
                <a:lnTo>
                  <a:pt x="460" y="1400"/>
                </a:lnTo>
                <a:lnTo>
                  <a:pt x="452" y="1392"/>
                </a:lnTo>
                <a:lnTo>
                  <a:pt x="444" y="1384"/>
                </a:lnTo>
                <a:lnTo>
                  <a:pt x="416" y="1384"/>
                </a:lnTo>
                <a:lnTo>
                  <a:pt x="384" y="1384"/>
                </a:lnTo>
                <a:lnTo>
                  <a:pt x="363" y="1400"/>
                </a:lnTo>
                <a:lnTo>
                  <a:pt x="351" y="1408"/>
                </a:lnTo>
                <a:lnTo>
                  <a:pt x="343" y="1412"/>
                </a:lnTo>
                <a:lnTo>
                  <a:pt x="331" y="1412"/>
                </a:lnTo>
                <a:lnTo>
                  <a:pt x="327" y="1412"/>
                </a:lnTo>
                <a:lnTo>
                  <a:pt x="315" y="1408"/>
                </a:lnTo>
                <a:lnTo>
                  <a:pt x="315" y="1404"/>
                </a:lnTo>
                <a:lnTo>
                  <a:pt x="307" y="1404"/>
                </a:lnTo>
                <a:lnTo>
                  <a:pt x="299" y="1400"/>
                </a:lnTo>
                <a:lnTo>
                  <a:pt x="299" y="1388"/>
                </a:lnTo>
                <a:lnTo>
                  <a:pt x="295" y="1380"/>
                </a:lnTo>
                <a:lnTo>
                  <a:pt x="287" y="1368"/>
                </a:lnTo>
                <a:lnTo>
                  <a:pt x="287" y="1360"/>
                </a:lnTo>
                <a:lnTo>
                  <a:pt x="283" y="1355"/>
                </a:lnTo>
                <a:lnTo>
                  <a:pt x="271" y="1347"/>
                </a:lnTo>
                <a:lnTo>
                  <a:pt x="267" y="1315"/>
                </a:lnTo>
                <a:lnTo>
                  <a:pt x="263" y="1283"/>
                </a:lnTo>
                <a:lnTo>
                  <a:pt x="258" y="1283"/>
                </a:lnTo>
                <a:lnTo>
                  <a:pt x="250" y="1263"/>
                </a:lnTo>
                <a:lnTo>
                  <a:pt x="250" y="1259"/>
                </a:lnTo>
                <a:lnTo>
                  <a:pt x="250" y="1247"/>
                </a:lnTo>
                <a:lnTo>
                  <a:pt x="250" y="1234"/>
                </a:lnTo>
                <a:lnTo>
                  <a:pt x="246" y="1226"/>
                </a:lnTo>
                <a:lnTo>
                  <a:pt x="246" y="1206"/>
                </a:lnTo>
                <a:lnTo>
                  <a:pt x="246" y="1190"/>
                </a:lnTo>
                <a:lnTo>
                  <a:pt x="242" y="1170"/>
                </a:lnTo>
                <a:lnTo>
                  <a:pt x="242" y="1150"/>
                </a:lnTo>
                <a:lnTo>
                  <a:pt x="242" y="1105"/>
                </a:lnTo>
                <a:lnTo>
                  <a:pt x="246" y="1093"/>
                </a:lnTo>
                <a:lnTo>
                  <a:pt x="246" y="1065"/>
                </a:lnTo>
                <a:lnTo>
                  <a:pt x="246" y="1045"/>
                </a:lnTo>
                <a:lnTo>
                  <a:pt x="242" y="1033"/>
                </a:lnTo>
                <a:lnTo>
                  <a:pt x="234" y="1017"/>
                </a:lnTo>
                <a:lnTo>
                  <a:pt x="230" y="1013"/>
                </a:lnTo>
                <a:lnTo>
                  <a:pt x="226" y="1009"/>
                </a:lnTo>
                <a:lnTo>
                  <a:pt x="218" y="1009"/>
                </a:lnTo>
                <a:lnTo>
                  <a:pt x="214" y="1009"/>
                </a:lnTo>
                <a:lnTo>
                  <a:pt x="198" y="1021"/>
                </a:lnTo>
                <a:lnTo>
                  <a:pt x="190" y="1029"/>
                </a:lnTo>
                <a:lnTo>
                  <a:pt x="170" y="1029"/>
                </a:lnTo>
                <a:lnTo>
                  <a:pt x="154" y="1029"/>
                </a:lnTo>
                <a:lnTo>
                  <a:pt x="142" y="992"/>
                </a:lnTo>
                <a:lnTo>
                  <a:pt x="121" y="960"/>
                </a:lnTo>
                <a:lnTo>
                  <a:pt x="89" y="956"/>
                </a:lnTo>
                <a:lnTo>
                  <a:pt x="73" y="952"/>
                </a:lnTo>
                <a:lnTo>
                  <a:pt x="69" y="956"/>
                </a:lnTo>
                <a:lnTo>
                  <a:pt x="65" y="960"/>
                </a:lnTo>
                <a:lnTo>
                  <a:pt x="61" y="984"/>
                </a:lnTo>
                <a:lnTo>
                  <a:pt x="57" y="992"/>
                </a:lnTo>
                <a:lnTo>
                  <a:pt x="53" y="988"/>
                </a:lnTo>
                <a:lnTo>
                  <a:pt x="49" y="988"/>
                </a:lnTo>
                <a:lnTo>
                  <a:pt x="49" y="980"/>
                </a:lnTo>
                <a:lnTo>
                  <a:pt x="41" y="972"/>
                </a:lnTo>
                <a:lnTo>
                  <a:pt x="41" y="956"/>
                </a:lnTo>
                <a:lnTo>
                  <a:pt x="49" y="944"/>
                </a:lnTo>
                <a:lnTo>
                  <a:pt x="65" y="932"/>
                </a:lnTo>
                <a:lnTo>
                  <a:pt x="85" y="912"/>
                </a:lnTo>
                <a:lnTo>
                  <a:pt x="97" y="900"/>
                </a:lnTo>
                <a:lnTo>
                  <a:pt x="113" y="883"/>
                </a:lnTo>
                <a:lnTo>
                  <a:pt x="113" y="863"/>
                </a:lnTo>
                <a:lnTo>
                  <a:pt x="113" y="851"/>
                </a:lnTo>
                <a:lnTo>
                  <a:pt x="97" y="839"/>
                </a:lnTo>
                <a:lnTo>
                  <a:pt x="89" y="827"/>
                </a:lnTo>
                <a:lnTo>
                  <a:pt x="81" y="827"/>
                </a:lnTo>
                <a:lnTo>
                  <a:pt x="65" y="827"/>
                </a:lnTo>
                <a:lnTo>
                  <a:pt x="49" y="835"/>
                </a:lnTo>
                <a:lnTo>
                  <a:pt x="33" y="839"/>
                </a:lnTo>
                <a:lnTo>
                  <a:pt x="20" y="839"/>
                </a:lnTo>
                <a:lnTo>
                  <a:pt x="12" y="839"/>
                </a:lnTo>
                <a:lnTo>
                  <a:pt x="8" y="835"/>
                </a:lnTo>
                <a:lnTo>
                  <a:pt x="0" y="827"/>
                </a:lnTo>
                <a:lnTo>
                  <a:pt x="0" y="819"/>
                </a:lnTo>
                <a:lnTo>
                  <a:pt x="0" y="807"/>
                </a:lnTo>
                <a:lnTo>
                  <a:pt x="37" y="795"/>
                </a:lnTo>
                <a:lnTo>
                  <a:pt x="73" y="775"/>
                </a:lnTo>
                <a:lnTo>
                  <a:pt x="113" y="770"/>
                </a:lnTo>
                <a:lnTo>
                  <a:pt x="150" y="762"/>
                </a:lnTo>
                <a:lnTo>
                  <a:pt x="154" y="758"/>
                </a:lnTo>
                <a:lnTo>
                  <a:pt x="158" y="754"/>
                </a:lnTo>
                <a:lnTo>
                  <a:pt x="178" y="750"/>
                </a:lnTo>
                <a:lnTo>
                  <a:pt x="198" y="742"/>
                </a:lnTo>
                <a:lnTo>
                  <a:pt x="206" y="734"/>
                </a:lnTo>
                <a:lnTo>
                  <a:pt x="206" y="726"/>
                </a:lnTo>
                <a:lnTo>
                  <a:pt x="206" y="714"/>
                </a:lnTo>
                <a:lnTo>
                  <a:pt x="206" y="702"/>
                </a:lnTo>
                <a:lnTo>
                  <a:pt x="206" y="694"/>
                </a:lnTo>
                <a:lnTo>
                  <a:pt x="202" y="686"/>
                </a:lnTo>
                <a:lnTo>
                  <a:pt x="194" y="678"/>
                </a:lnTo>
                <a:lnTo>
                  <a:pt x="182" y="674"/>
                </a:lnTo>
                <a:lnTo>
                  <a:pt x="182" y="645"/>
                </a:lnTo>
                <a:lnTo>
                  <a:pt x="178" y="625"/>
                </a:lnTo>
                <a:lnTo>
                  <a:pt x="178" y="609"/>
                </a:lnTo>
                <a:lnTo>
                  <a:pt x="166" y="597"/>
                </a:lnTo>
                <a:lnTo>
                  <a:pt x="154" y="593"/>
                </a:lnTo>
                <a:lnTo>
                  <a:pt x="146" y="589"/>
                </a:lnTo>
                <a:lnTo>
                  <a:pt x="142" y="581"/>
                </a:lnTo>
                <a:lnTo>
                  <a:pt x="142" y="557"/>
                </a:lnTo>
                <a:lnTo>
                  <a:pt x="150" y="541"/>
                </a:lnTo>
                <a:lnTo>
                  <a:pt x="158" y="520"/>
                </a:lnTo>
                <a:lnTo>
                  <a:pt x="158" y="500"/>
                </a:lnTo>
                <a:lnTo>
                  <a:pt x="158" y="472"/>
                </a:lnTo>
                <a:lnTo>
                  <a:pt x="154" y="468"/>
                </a:lnTo>
                <a:lnTo>
                  <a:pt x="150" y="456"/>
                </a:lnTo>
                <a:lnTo>
                  <a:pt x="146" y="448"/>
                </a:lnTo>
                <a:lnTo>
                  <a:pt x="137" y="444"/>
                </a:lnTo>
                <a:lnTo>
                  <a:pt x="129" y="432"/>
                </a:lnTo>
                <a:lnTo>
                  <a:pt x="117" y="419"/>
                </a:lnTo>
                <a:lnTo>
                  <a:pt x="113" y="399"/>
                </a:lnTo>
                <a:lnTo>
                  <a:pt x="101" y="383"/>
                </a:lnTo>
                <a:lnTo>
                  <a:pt x="97" y="359"/>
                </a:lnTo>
                <a:lnTo>
                  <a:pt x="93" y="339"/>
                </a:lnTo>
                <a:lnTo>
                  <a:pt x="89" y="335"/>
                </a:lnTo>
                <a:lnTo>
                  <a:pt x="85" y="323"/>
                </a:lnTo>
                <a:lnTo>
                  <a:pt x="85" y="311"/>
                </a:lnTo>
                <a:lnTo>
                  <a:pt x="81" y="302"/>
                </a:lnTo>
                <a:lnTo>
                  <a:pt x="81" y="298"/>
                </a:lnTo>
                <a:lnTo>
                  <a:pt x="73" y="294"/>
                </a:lnTo>
                <a:lnTo>
                  <a:pt x="69" y="226"/>
                </a:lnTo>
                <a:lnTo>
                  <a:pt x="65" y="190"/>
                </a:lnTo>
                <a:lnTo>
                  <a:pt x="69" y="181"/>
                </a:lnTo>
                <a:lnTo>
                  <a:pt x="69" y="177"/>
                </a:lnTo>
                <a:lnTo>
                  <a:pt x="69" y="145"/>
                </a:lnTo>
                <a:lnTo>
                  <a:pt x="69" y="109"/>
                </a:lnTo>
                <a:lnTo>
                  <a:pt x="65" y="105"/>
                </a:lnTo>
                <a:lnTo>
                  <a:pt x="61" y="101"/>
                </a:lnTo>
                <a:lnTo>
                  <a:pt x="61" y="93"/>
                </a:lnTo>
                <a:lnTo>
                  <a:pt x="61" y="85"/>
                </a:lnTo>
                <a:lnTo>
                  <a:pt x="69" y="68"/>
                </a:lnTo>
                <a:lnTo>
                  <a:pt x="81" y="52"/>
                </a:lnTo>
                <a:lnTo>
                  <a:pt x="85" y="52"/>
                </a:lnTo>
                <a:lnTo>
                  <a:pt x="93" y="48"/>
                </a:lnTo>
                <a:lnTo>
                  <a:pt x="97" y="40"/>
                </a:lnTo>
                <a:lnTo>
                  <a:pt x="101" y="24"/>
                </a:lnTo>
                <a:lnTo>
                  <a:pt x="133" y="16"/>
                </a:lnTo>
                <a:lnTo>
                  <a:pt x="150" y="12"/>
                </a:lnTo>
                <a:lnTo>
                  <a:pt x="166" y="12"/>
                </a:lnTo>
                <a:lnTo>
                  <a:pt x="178" y="12"/>
                </a:lnTo>
                <a:lnTo>
                  <a:pt x="182" y="12"/>
                </a:lnTo>
                <a:lnTo>
                  <a:pt x="190" y="12"/>
                </a:lnTo>
                <a:lnTo>
                  <a:pt x="218" y="12"/>
                </a:lnTo>
                <a:lnTo>
                  <a:pt x="254" y="12"/>
                </a:lnTo>
                <a:lnTo>
                  <a:pt x="267" y="4"/>
                </a:lnTo>
                <a:lnTo>
                  <a:pt x="283" y="0"/>
                </a:lnTo>
                <a:lnTo>
                  <a:pt x="299" y="0"/>
                </a:lnTo>
                <a:lnTo>
                  <a:pt x="319" y="4"/>
                </a:lnTo>
                <a:lnTo>
                  <a:pt x="347" y="52"/>
                </a:lnTo>
                <a:lnTo>
                  <a:pt x="359" y="60"/>
                </a:lnTo>
                <a:lnTo>
                  <a:pt x="359" y="73"/>
                </a:lnTo>
                <a:lnTo>
                  <a:pt x="363" y="89"/>
                </a:lnTo>
                <a:lnTo>
                  <a:pt x="359" y="93"/>
                </a:lnTo>
                <a:lnTo>
                  <a:pt x="351" y="97"/>
                </a:lnTo>
                <a:lnTo>
                  <a:pt x="335" y="101"/>
                </a:lnTo>
                <a:lnTo>
                  <a:pt x="315" y="101"/>
                </a:lnTo>
                <a:lnTo>
                  <a:pt x="311" y="105"/>
                </a:lnTo>
                <a:lnTo>
                  <a:pt x="307" y="109"/>
                </a:lnTo>
                <a:lnTo>
                  <a:pt x="299" y="117"/>
                </a:lnTo>
                <a:lnTo>
                  <a:pt x="299" y="121"/>
                </a:lnTo>
                <a:lnTo>
                  <a:pt x="299" y="129"/>
                </a:lnTo>
                <a:lnTo>
                  <a:pt x="299" y="133"/>
                </a:lnTo>
                <a:lnTo>
                  <a:pt x="299" y="165"/>
                </a:lnTo>
                <a:lnTo>
                  <a:pt x="299" y="169"/>
                </a:lnTo>
                <a:lnTo>
                  <a:pt x="307" y="169"/>
                </a:lnTo>
                <a:lnTo>
                  <a:pt x="315" y="181"/>
                </a:lnTo>
                <a:lnTo>
                  <a:pt x="327" y="190"/>
                </a:lnTo>
                <a:lnTo>
                  <a:pt x="339" y="190"/>
                </a:lnTo>
                <a:lnTo>
                  <a:pt x="347" y="194"/>
                </a:lnTo>
                <a:lnTo>
                  <a:pt x="359" y="206"/>
                </a:lnTo>
                <a:lnTo>
                  <a:pt x="371" y="238"/>
                </a:lnTo>
                <a:lnTo>
                  <a:pt x="384" y="246"/>
                </a:lnTo>
                <a:lnTo>
                  <a:pt x="392" y="250"/>
                </a:lnTo>
                <a:lnTo>
                  <a:pt x="412" y="250"/>
                </a:lnTo>
                <a:lnTo>
                  <a:pt x="424" y="250"/>
                </a:lnTo>
                <a:lnTo>
                  <a:pt x="440" y="242"/>
                </a:lnTo>
                <a:lnTo>
                  <a:pt x="448" y="238"/>
                </a:lnTo>
                <a:lnTo>
                  <a:pt x="460" y="226"/>
                </a:lnTo>
                <a:lnTo>
                  <a:pt x="476" y="218"/>
                </a:lnTo>
                <a:lnTo>
                  <a:pt x="497" y="202"/>
                </a:lnTo>
                <a:lnTo>
                  <a:pt x="513" y="177"/>
                </a:lnTo>
                <a:lnTo>
                  <a:pt x="517" y="177"/>
                </a:lnTo>
                <a:lnTo>
                  <a:pt x="529" y="169"/>
                </a:lnTo>
                <a:lnTo>
                  <a:pt x="533" y="165"/>
                </a:lnTo>
                <a:lnTo>
                  <a:pt x="533" y="137"/>
                </a:lnTo>
                <a:lnTo>
                  <a:pt x="533" y="109"/>
                </a:lnTo>
                <a:lnTo>
                  <a:pt x="537" y="105"/>
                </a:lnTo>
                <a:lnTo>
                  <a:pt x="541" y="97"/>
                </a:lnTo>
                <a:lnTo>
                  <a:pt x="557" y="97"/>
                </a:lnTo>
                <a:lnTo>
                  <a:pt x="565" y="97"/>
                </a:lnTo>
                <a:lnTo>
                  <a:pt x="569" y="101"/>
                </a:lnTo>
                <a:lnTo>
                  <a:pt x="577" y="105"/>
                </a:lnTo>
                <a:lnTo>
                  <a:pt x="577" y="117"/>
                </a:lnTo>
                <a:lnTo>
                  <a:pt x="577" y="129"/>
                </a:lnTo>
                <a:lnTo>
                  <a:pt x="569" y="129"/>
                </a:lnTo>
                <a:lnTo>
                  <a:pt x="569" y="133"/>
                </a:lnTo>
                <a:lnTo>
                  <a:pt x="565" y="141"/>
                </a:lnTo>
                <a:lnTo>
                  <a:pt x="561" y="153"/>
                </a:lnTo>
                <a:lnTo>
                  <a:pt x="557" y="153"/>
                </a:lnTo>
                <a:lnTo>
                  <a:pt x="553" y="165"/>
                </a:lnTo>
                <a:lnTo>
                  <a:pt x="545" y="169"/>
                </a:lnTo>
                <a:lnTo>
                  <a:pt x="545" y="194"/>
                </a:lnTo>
                <a:lnTo>
                  <a:pt x="553" y="214"/>
                </a:lnTo>
                <a:lnTo>
                  <a:pt x="553" y="222"/>
                </a:lnTo>
                <a:lnTo>
                  <a:pt x="557" y="226"/>
                </a:lnTo>
                <a:lnTo>
                  <a:pt x="565" y="230"/>
                </a:lnTo>
                <a:lnTo>
                  <a:pt x="569" y="238"/>
                </a:lnTo>
                <a:lnTo>
                  <a:pt x="581" y="238"/>
                </a:lnTo>
                <a:lnTo>
                  <a:pt x="589" y="238"/>
                </a:lnTo>
                <a:lnTo>
                  <a:pt x="618" y="218"/>
                </a:lnTo>
                <a:lnTo>
                  <a:pt x="642" y="206"/>
                </a:lnTo>
                <a:lnTo>
                  <a:pt x="646" y="194"/>
                </a:lnTo>
                <a:lnTo>
                  <a:pt x="650" y="190"/>
                </a:lnTo>
                <a:lnTo>
                  <a:pt x="666" y="190"/>
                </a:lnTo>
                <a:lnTo>
                  <a:pt x="682" y="190"/>
                </a:lnTo>
                <a:lnTo>
                  <a:pt x="682" y="214"/>
                </a:lnTo>
                <a:lnTo>
                  <a:pt x="682" y="242"/>
                </a:lnTo>
                <a:lnTo>
                  <a:pt x="682" y="250"/>
                </a:lnTo>
                <a:lnTo>
                  <a:pt x="686" y="254"/>
                </a:lnTo>
                <a:lnTo>
                  <a:pt x="686" y="270"/>
                </a:lnTo>
                <a:lnTo>
                  <a:pt x="686" y="286"/>
                </a:lnTo>
                <a:lnTo>
                  <a:pt x="670" y="294"/>
                </a:lnTo>
                <a:lnTo>
                  <a:pt x="654" y="298"/>
                </a:lnTo>
                <a:lnTo>
                  <a:pt x="650" y="307"/>
                </a:lnTo>
                <a:lnTo>
                  <a:pt x="646" y="311"/>
                </a:lnTo>
                <a:lnTo>
                  <a:pt x="646" y="323"/>
                </a:lnTo>
                <a:lnTo>
                  <a:pt x="646" y="371"/>
                </a:lnTo>
                <a:lnTo>
                  <a:pt x="642" y="379"/>
                </a:lnTo>
                <a:lnTo>
                  <a:pt x="638" y="391"/>
                </a:lnTo>
                <a:lnTo>
                  <a:pt x="630" y="395"/>
                </a:lnTo>
                <a:lnTo>
                  <a:pt x="618" y="407"/>
                </a:lnTo>
                <a:lnTo>
                  <a:pt x="593" y="407"/>
                </a:lnTo>
                <a:lnTo>
                  <a:pt x="565" y="411"/>
                </a:lnTo>
                <a:lnTo>
                  <a:pt x="557" y="419"/>
                </a:lnTo>
                <a:lnTo>
                  <a:pt x="545" y="424"/>
                </a:lnTo>
                <a:lnTo>
                  <a:pt x="537" y="436"/>
                </a:lnTo>
                <a:lnTo>
                  <a:pt x="525" y="448"/>
                </a:lnTo>
                <a:lnTo>
                  <a:pt x="525" y="472"/>
                </a:lnTo>
                <a:lnTo>
                  <a:pt x="525" y="492"/>
                </a:lnTo>
                <a:lnTo>
                  <a:pt x="529" y="496"/>
                </a:lnTo>
                <a:lnTo>
                  <a:pt x="533" y="500"/>
                </a:lnTo>
                <a:lnTo>
                  <a:pt x="561" y="500"/>
                </a:lnTo>
                <a:lnTo>
                  <a:pt x="589" y="500"/>
                </a:lnTo>
                <a:lnTo>
                  <a:pt x="593" y="504"/>
                </a:lnTo>
                <a:lnTo>
                  <a:pt x="597" y="508"/>
                </a:lnTo>
                <a:lnTo>
                  <a:pt x="609" y="532"/>
                </a:lnTo>
                <a:lnTo>
                  <a:pt x="613" y="549"/>
                </a:lnTo>
                <a:lnTo>
                  <a:pt x="622" y="561"/>
                </a:lnTo>
                <a:lnTo>
                  <a:pt x="634" y="569"/>
                </a:lnTo>
                <a:lnTo>
                  <a:pt x="646" y="573"/>
                </a:lnTo>
                <a:lnTo>
                  <a:pt x="658" y="581"/>
                </a:lnTo>
                <a:lnTo>
                  <a:pt x="718" y="589"/>
                </a:lnTo>
                <a:lnTo>
                  <a:pt x="771" y="593"/>
                </a:lnTo>
                <a:lnTo>
                  <a:pt x="775" y="601"/>
                </a:lnTo>
                <a:lnTo>
                  <a:pt x="783" y="605"/>
                </a:lnTo>
                <a:lnTo>
                  <a:pt x="783" y="613"/>
                </a:lnTo>
                <a:lnTo>
                  <a:pt x="783" y="625"/>
                </a:lnTo>
                <a:lnTo>
                  <a:pt x="787" y="625"/>
                </a:lnTo>
                <a:lnTo>
                  <a:pt x="791" y="633"/>
                </a:lnTo>
                <a:lnTo>
                  <a:pt x="791" y="645"/>
                </a:lnTo>
                <a:lnTo>
                  <a:pt x="803" y="662"/>
                </a:lnTo>
                <a:lnTo>
                  <a:pt x="811" y="686"/>
                </a:lnTo>
                <a:lnTo>
                  <a:pt x="815" y="694"/>
                </a:lnTo>
                <a:lnTo>
                  <a:pt x="819" y="702"/>
                </a:lnTo>
                <a:lnTo>
                  <a:pt x="827" y="702"/>
                </a:lnTo>
                <a:lnTo>
                  <a:pt x="835" y="710"/>
                </a:lnTo>
                <a:lnTo>
                  <a:pt x="864" y="714"/>
                </a:lnTo>
                <a:lnTo>
                  <a:pt x="896" y="722"/>
                </a:lnTo>
                <a:lnTo>
                  <a:pt x="904" y="726"/>
                </a:lnTo>
                <a:lnTo>
                  <a:pt x="916" y="730"/>
                </a:lnTo>
                <a:lnTo>
                  <a:pt x="916" y="738"/>
                </a:lnTo>
                <a:lnTo>
                  <a:pt x="920" y="750"/>
                </a:lnTo>
                <a:lnTo>
                  <a:pt x="932" y="762"/>
                </a:lnTo>
                <a:lnTo>
                  <a:pt x="948" y="775"/>
                </a:lnTo>
                <a:lnTo>
                  <a:pt x="952" y="775"/>
                </a:lnTo>
                <a:lnTo>
                  <a:pt x="964" y="775"/>
                </a:lnTo>
                <a:lnTo>
                  <a:pt x="969" y="799"/>
                </a:lnTo>
                <a:lnTo>
                  <a:pt x="969" y="823"/>
                </a:lnTo>
                <a:lnTo>
                  <a:pt x="973" y="827"/>
                </a:lnTo>
                <a:lnTo>
                  <a:pt x="977" y="839"/>
                </a:lnTo>
                <a:lnTo>
                  <a:pt x="977" y="855"/>
                </a:lnTo>
                <a:lnTo>
                  <a:pt x="981" y="879"/>
                </a:lnTo>
                <a:lnTo>
                  <a:pt x="985" y="883"/>
                </a:lnTo>
                <a:lnTo>
                  <a:pt x="993" y="892"/>
                </a:lnTo>
                <a:lnTo>
                  <a:pt x="993" y="908"/>
                </a:lnTo>
                <a:lnTo>
                  <a:pt x="993" y="920"/>
                </a:lnTo>
                <a:lnTo>
                  <a:pt x="981" y="928"/>
                </a:lnTo>
                <a:lnTo>
                  <a:pt x="973" y="936"/>
                </a:lnTo>
                <a:lnTo>
                  <a:pt x="956" y="936"/>
                </a:lnTo>
                <a:lnTo>
                  <a:pt x="948" y="936"/>
                </a:lnTo>
                <a:lnTo>
                  <a:pt x="944" y="940"/>
                </a:lnTo>
                <a:lnTo>
                  <a:pt x="940" y="948"/>
                </a:lnTo>
                <a:lnTo>
                  <a:pt x="928" y="948"/>
                </a:lnTo>
                <a:lnTo>
                  <a:pt x="912" y="948"/>
                </a:lnTo>
                <a:lnTo>
                  <a:pt x="876" y="948"/>
                </a:lnTo>
                <a:lnTo>
                  <a:pt x="835" y="944"/>
                </a:lnTo>
                <a:lnTo>
                  <a:pt x="831" y="952"/>
                </a:lnTo>
                <a:lnTo>
                  <a:pt x="831" y="956"/>
                </a:lnTo>
                <a:lnTo>
                  <a:pt x="819" y="968"/>
                </a:lnTo>
                <a:lnTo>
                  <a:pt x="811" y="976"/>
                </a:lnTo>
                <a:lnTo>
                  <a:pt x="811" y="980"/>
                </a:lnTo>
                <a:lnTo>
                  <a:pt x="811" y="988"/>
                </a:lnTo>
                <a:lnTo>
                  <a:pt x="815" y="996"/>
                </a:lnTo>
                <a:lnTo>
                  <a:pt x="819" y="1021"/>
                </a:lnTo>
                <a:lnTo>
                  <a:pt x="827" y="1033"/>
                </a:lnTo>
                <a:lnTo>
                  <a:pt x="835" y="1045"/>
                </a:lnTo>
                <a:lnTo>
                  <a:pt x="831" y="1069"/>
                </a:lnTo>
                <a:lnTo>
                  <a:pt x="831" y="1101"/>
                </a:lnTo>
                <a:lnTo>
                  <a:pt x="831" y="1105"/>
                </a:lnTo>
                <a:lnTo>
                  <a:pt x="827" y="1109"/>
                </a:lnTo>
                <a:lnTo>
                  <a:pt x="807" y="1121"/>
                </a:lnTo>
                <a:lnTo>
                  <a:pt x="787" y="1138"/>
                </a:lnTo>
                <a:lnTo>
                  <a:pt x="783" y="1138"/>
                </a:lnTo>
                <a:lnTo>
                  <a:pt x="775" y="1142"/>
                </a:lnTo>
                <a:lnTo>
                  <a:pt x="771" y="1146"/>
                </a:lnTo>
                <a:lnTo>
                  <a:pt x="759" y="1154"/>
                </a:lnTo>
                <a:lnTo>
                  <a:pt x="759" y="1158"/>
                </a:lnTo>
                <a:lnTo>
                  <a:pt x="755" y="1166"/>
                </a:lnTo>
                <a:lnTo>
                  <a:pt x="739" y="1178"/>
                </a:lnTo>
                <a:lnTo>
                  <a:pt x="726" y="1190"/>
                </a:lnTo>
                <a:lnTo>
                  <a:pt x="718" y="1190"/>
                </a:lnTo>
                <a:lnTo>
                  <a:pt x="710" y="1194"/>
                </a:lnTo>
                <a:lnTo>
                  <a:pt x="702" y="1202"/>
                </a:lnTo>
                <a:lnTo>
                  <a:pt x="698" y="1206"/>
                </a:lnTo>
                <a:lnTo>
                  <a:pt x="698" y="1210"/>
                </a:lnTo>
                <a:lnTo>
                  <a:pt x="698" y="1222"/>
                </a:lnTo>
                <a:lnTo>
                  <a:pt x="702" y="1222"/>
                </a:lnTo>
                <a:lnTo>
                  <a:pt x="702" y="1234"/>
                </a:lnTo>
                <a:lnTo>
                  <a:pt x="702" y="1247"/>
                </a:lnTo>
                <a:lnTo>
                  <a:pt x="698" y="1247"/>
                </a:lnTo>
                <a:lnTo>
                  <a:pt x="698" y="1263"/>
                </a:lnTo>
                <a:lnTo>
                  <a:pt x="698" y="1275"/>
                </a:lnTo>
                <a:lnTo>
                  <a:pt x="698" y="1283"/>
                </a:lnTo>
                <a:lnTo>
                  <a:pt x="686" y="1287"/>
                </a:lnTo>
                <a:lnTo>
                  <a:pt x="674" y="1299"/>
                </a:lnTo>
                <a:lnTo>
                  <a:pt x="650" y="1299"/>
                </a:lnTo>
                <a:lnTo>
                  <a:pt x="622" y="1307"/>
                </a:lnTo>
                <a:lnTo>
                  <a:pt x="622" y="1315"/>
                </a:lnTo>
                <a:lnTo>
                  <a:pt x="622" y="1331"/>
                </a:lnTo>
                <a:lnTo>
                  <a:pt x="618" y="1335"/>
                </a:lnTo>
                <a:lnTo>
                  <a:pt x="613" y="1335"/>
                </a:lnTo>
                <a:lnTo>
                  <a:pt x="613" y="1351"/>
                </a:lnTo>
                <a:lnTo>
                  <a:pt x="609" y="1368"/>
                </a:lnTo>
                <a:lnTo>
                  <a:pt x="605" y="1372"/>
                </a:lnTo>
                <a:lnTo>
                  <a:pt x="597" y="1388"/>
                </a:lnTo>
                <a:lnTo>
                  <a:pt x="597" y="1400"/>
                </a:lnTo>
                <a:lnTo>
                  <a:pt x="585" y="1404"/>
                </a:lnTo>
                <a:lnTo>
                  <a:pt x="577" y="1404"/>
                </a:lnTo>
                <a:lnTo>
                  <a:pt x="561" y="1412"/>
                </a:lnTo>
                <a:lnTo>
                  <a:pt x="545" y="1420"/>
                </a:lnTo>
                <a:lnTo>
                  <a:pt x="541" y="1440"/>
                </a:lnTo>
                <a:lnTo>
                  <a:pt x="533" y="1452"/>
                </a:lnTo>
                <a:lnTo>
                  <a:pt x="525" y="1452"/>
                </a:lnTo>
                <a:lnTo>
                  <a:pt x="509" y="145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Freeform 68"/>
          <p:cNvSpPr>
            <a:spLocks/>
          </p:cNvSpPr>
          <p:nvPr/>
        </p:nvSpPr>
        <p:spPr bwMode="auto">
          <a:xfrm>
            <a:off x="6337916" y="2435937"/>
            <a:ext cx="1062775" cy="690377"/>
          </a:xfrm>
          <a:custGeom>
            <a:avLst/>
            <a:gdLst>
              <a:gd name="T0" fmla="*/ 2147483647 w 1145"/>
              <a:gd name="T1" fmla="*/ 2147483647 h 879"/>
              <a:gd name="T2" fmla="*/ 2147483647 w 1145"/>
              <a:gd name="T3" fmla="*/ 2147483647 h 879"/>
              <a:gd name="T4" fmla="*/ 2147483647 w 1145"/>
              <a:gd name="T5" fmla="*/ 2147483647 h 879"/>
              <a:gd name="T6" fmla="*/ 2147483647 w 1145"/>
              <a:gd name="T7" fmla="*/ 2147483647 h 879"/>
              <a:gd name="T8" fmla="*/ 2147483647 w 1145"/>
              <a:gd name="T9" fmla="*/ 2147483647 h 879"/>
              <a:gd name="T10" fmla="*/ 2147483647 w 1145"/>
              <a:gd name="T11" fmla="*/ 2147483647 h 879"/>
              <a:gd name="T12" fmla="*/ 2147483647 w 1145"/>
              <a:gd name="T13" fmla="*/ 2147483647 h 879"/>
              <a:gd name="T14" fmla="*/ 2147483647 w 1145"/>
              <a:gd name="T15" fmla="*/ 2147483647 h 879"/>
              <a:gd name="T16" fmla="*/ 2147483647 w 1145"/>
              <a:gd name="T17" fmla="*/ 2147483647 h 879"/>
              <a:gd name="T18" fmla="*/ 2147483647 w 1145"/>
              <a:gd name="T19" fmla="*/ 2147483647 h 879"/>
              <a:gd name="T20" fmla="*/ 2147483647 w 1145"/>
              <a:gd name="T21" fmla="*/ 2147483647 h 879"/>
              <a:gd name="T22" fmla="*/ 2147483647 w 1145"/>
              <a:gd name="T23" fmla="*/ 2147483647 h 879"/>
              <a:gd name="T24" fmla="*/ 2147483647 w 1145"/>
              <a:gd name="T25" fmla="*/ 2147483647 h 879"/>
              <a:gd name="T26" fmla="*/ 2147483647 w 1145"/>
              <a:gd name="T27" fmla="*/ 2147483647 h 879"/>
              <a:gd name="T28" fmla="*/ 2147483647 w 1145"/>
              <a:gd name="T29" fmla="*/ 2147483647 h 879"/>
              <a:gd name="T30" fmla="*/ 2147483647 w 1145"/>
              <a:gd name="T31" fmla="*/ 2147483647 h 879"/>
              <a:gd name="T32" fmla="*/ 2147483647 w 1145"/>
              <a:gd name="T33" fmla="*/ 2147483647 h 879"/>
              <a:gd name="T34" fmla="*/ 2147483647 w 1145"/>
              <a:gd name="T35" fmla="*/ 2147483647 h 879"/>
              <a:gd name="T36" fmla="*/ 2147483647 w 1145"/>
              <a:gd name="T37" fmla="*/ 2147483647 h 879"/>
              <a:gd name="T38" fmla="*/ 2147483647 w 1145"/>
              <a:gd name="T39" fmla="*/ 2147483647 h 879"/>
              <a:gd name="T40" fmla="*/ 2147483647 w 1145"/>
              <a:gd name="T41" fmla="*/ 2147483647 h 879"/>
              <a:gd name="T42" fmla="*/ 2147483647 w 1145"/>
              <a:gd name="T43" fmla="*/ 2147483647 h 879"/>
              <a:gd name="T44" fmla="*/ 2147483647 w 1145"/>
              <a:gd name="T45" fmla="*/ 2147483647 h 879"/>
              <a:gd name="T46" fmla="*/ 2147483647 w 1145"/>
              <a:gd name="T47" fmla="*/ 2147483647 h 879"/>
              <a:gd name="T48" fmla="*/ 2147483647 w 1145"/>
              <a:gd name="T49" fmla="*/ 2147483647 h 879"/>
              <a:gd name="T50" fmla="*/ 2147483647 w 1145"/>
              <a:gd name="T51" fmla="*/ 2147483647 h 879"/>
              <a:gd name="T52" fmla="*/ 2147483647 w 1145"/>
              <a:gd name="T53" fmla="*/ 2147483647 h 879"/>
              <a:gd name="T54" fmla="*/ 2147483647 w 1145"/>
              <a:gd name="T55" fmla="*/ 2147483647 h 879"/>
              <a:gd name="T56" fmla="*/ 2147483647 w 1145"/>
              <a:gd name="T57" fmla="*/ 2147483647 h 879"/>
              <a:gd name="T58" fmla="*/ 2147483647 w 1145"/>
              <a:gd name="T59" fmla="*/ 2147483647 h 879"/>
              <a:gd name="T60" fmla="*/ 2147483647 w 1145"/>
              <a:gd name="T61" fmla="*/ 2147483647 h 879"/>
              <a:gd name="T62" fmla="*/ 2147483647 w 1145"/>
              <a:gd name="T63" fmla="*/ 2147483647 h 879"/>
              <a:gd name="T64" fmla="*/ 2147483647 w 1145"/>
              <a:gd name="T65" fmla="*/ 2147483647 h 879"/>
              <a:gd name="T66" fmla="*/ 0 w 1145"/>
              <a:gd name="T67" fmla="*/ 2147483647 h 879"/>
              <a:gd name="T68" fmla="*/ 2147483647 w 1145"/>
              <a:gd name="T69" fmla="*/ 2147483647 h 879"/>
              <a:gd name="T70" fmla="*/ 2147483647 w 1145"/>
              <a:gd name="T71" fmla="*/ 2147483647 h 879"/>
              <a:gd name="T72" fmla="*/ 2147483647 w 1145"/>
              <a:gd name="T73" fmla="*/ 2147483647 h 879"/>
              <a:gd name="T74" fmla="*/ 2147483647 w 1145"/>
              <a:gd name="T75" fmla="*/ 2147483647 h 879"/>
              <a:gd name="T76" fmla="*/ 2147483647 w 1145"/>
              <a:gd name="T77" fmla="*/ 2147483647 h 879"/>
              <a:gd name="T78" fmla="*/ 2147483647 w 1145"/>
              <a:gd name="T79" fmla="*/ 2147483647 h 879"/>
              <a:gd name="T80" fmla="*/ 2147483647 w 1145"/>
              <a:gd name="T81" fmla="*/ 2147483647 h 879"/>
              <a:gd name="T82" fmla="*/ 2147483647 w 1145"/>
              <a:gd name="T83" fmla="*/ 2147483647 h 879"/>
              <a:gd name="T84" fmla="*/ 2147483647 w 1145"/>
              <a:gd name="T85" fmla="*/ 2147483647 h 879"/>
              <a:gd name="T86" fmla="*/ 2147483647 w 1145"/>
              <a:gd name="T87" fmla="*/ 2147483647 h 879"/>
              <a:gd name="T88" fmla="*/ 2147483647 w 1145"/>
              <a:gd name="T89" fmla="*/ 2147483647 h 879"/>
              <a:gd name="T90" fmla="*/ 2147483647 w 1145"/>
              <a:gd name="T91" fmla="*/ 2147483647 h 879"/>
              <a:gd name="T92" fmla="*/ 2147483647 w 1145"/>
              <a:gd name="T93" fmla="*/ 2147483647 h 879"/>
              <a:gd name="T94" fmla="*/ 2147483647 w 1145"/>
              <a:gd name="T95" fmla="*/ 2147483647 h 879"/>
              <a:gd name="T96" fmla="*/ 2147483647 w 1145"/>
              <a:gd name="T97" fmla="*/ 2147483647 h 879"/>
              <a:gd name="T98" fmla="*/ 2147483647 w 1145"/>
              <a:gd name="T99" fmla="*/ 2147483647 h 879"/>
              <a:gd name="T100" fmla="*/ 2147483647 w 1145"/>
              <a:gd name="T101" fmla="*/ 2147483647 h 879"/>
              <a:gd name="T102" fmla="*/ 2147483647 w 1145"/>
              <a:gd name="T103" fmla="*/ 2147483647 h 879"/>
              <a:gd name="T104" fmla="*/ 2147483647 w 1145"/>
              <a:gd name="T105" fmla="*/ 2147483647 h 879"/>
              <a:gd name="T106" fmla="*/ 2147483647 w 1145"/>
              <a:gd name="T107" fmla="*/ 2147483647 h 879"/>
              <a:gd name="T108" fmla="*/ 2147483647 w 1145"/>
              <a:gd name="T109" fmla="*/ 2147483647 h 879"/>
              <a:gd name="T110" fmla="*/ 2147483647 w 1145"/>
              <a:gd name="T111" fmla="*/ 2147483647 h 879"/>
              <a:gd name="T112" fmla="*/ 2147483647 w 1145"/>
              <a:gd name="T113" fmla="*/ 2147483647 h 879"/>
              <a:gd name="T114" fmla="*/ 2147483647 w 1145"/>
              <a:gd name="T115" fmla="*/ 2147483647 h 879"/>
              <a:gd name="T116" fmla="*/ 2147483647 w 1145"/>
              <a:gd name="T117" fmla="*/ 2147483647 h 879"/>
              <a:gd name="T118" fmla="*/ 2147483647 w 1145"/>
              <a:gd name="T119" fmla="*/ 2147483647 h 879"/>
              <a:gd name="T120" fmla="*/ 2147483647 w 1145"/>
              <a:gd name="T121" fmla="*/ 2147483647 h 879"/>
              <a:gd name="T122" fmla="*/ 2147483647 w 1145"/>
              <a:gd name="T123" fmla="*/ 2147483647 h 8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45"/>
              <a:gd name="T187" fmla="*/ 0 h 879"/>
              <a:gd name="T188" fmla="*/ 1145 w 1145"/>
              <a:gd name="T189" fmla="*/ 879 h 87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45" h="879">
                <a:moveTo>
                  <a:pt x="948" y="335"/>
                </a:moveTo>
                <a:lnTo>
                  <a:pt x="944" y="355"/>
                </a:lnTo>
                <a:lnTo>
                  <a:pt x="940" y="367"/>
                </a:lnTo>
                <a:lnTo>
                  <a:pt x="940" y="379"/>
                </a:lnTo>
                <a:lnTo>
                  <a:pt x="940" y="395"/>
                </a:lnTo>
                <a:lnTo>
                  <a:pt x="944" y="411"/>
                </a:lnTo>
                <a:lnTo>
                  <a:pt x="948" y="427"/>
                </a:lnTo>
                <a:lnTo>
                  <a:pt x="964" y="435"/>
                </a:lnTo>
                <a:lnTo>
                  <a:pt x="976" y="439"/>
                </a:lnTo>
                <a:lnTo>
                  <a:pt x="980" y="448"/>
                </a:lnTo>
                <a:lnTo>
                  <a:pt x="984" y="456"/>
                </a:lnTo>
                <a:lnTo>
                  <a:pt x="988" y="456"/>
                </a:lnTo>
                <a:lnTo>
                  <a:pt x="996" y="456"/>
                </a:lnTo>
                <a:lnTo>
                  <a:pt x="1000" y="448"/>
                </a:lnTo>
                <a:lnTo>
                  <a:pt x="1004" y="439"/>
                </a:lnTo>
                <a:lnTo>
                  <a:pt x="1016" y="435"/>
                </a:lnTo>
                <a:lnTo>
                  <a:pt x="1024" y="431"/>
                </a:lnTo>
                <a:lnTo>
                  <a:pt x="1032" y="427"/>
                </a:lnTo>
                <a:lnTo>
                  <a:pt x="1049" y="419"/>
                </a:lnTo>
                <a:lnTo>
                  <a:pt x="1065" y="411"/>
                </a:lnTo>
                <a:lnTo>
                  <a:pt x="1085" y="403"/>
                </a:lnTo>
                <a:lnTo>
                  <a:pt x="1093" y="403"/>
                </a:lnTo>
                <a:lnTo>
                  <a:pt x="1101" y="403"/>
                </a:lnTo>
                <a:lnTo>
                  <a:pt x="1101" y="407"/>
                </a:lnTo>
                <a:lnTo>
                  <a:pt x="1109" y="415"/>
                </a:lnTo>
                <a:lnTo>
                  <a:pt x="1109" y="435"/>
                </a:lnTo>
                <a:lnTo>
                  <a:pt x="1113" y="464"/>
                </a:lnTo>
                <a:lnTo>
                  <a:pt x="1121" y="488"/>
                </a:lnTo>
                <a:lnTo>
                  <a:pt x="1125" y="508"/>
                </a:lnTo>
                <a:lnTo>
                  <a:pt x="1137" y="516"/>
                </a:lnTo>
                <a:lnTo>
                  <a:pt x="1145" y="528"/>
                </a:lnTo>
                <a:lnTo>
                  <a:pt x="1145" y="540"/>
                </a:lnTo>
                <a:lnTo>
                  <a:pt x="1145" y="552"/>
                </a:lnTo>
                <a:lnTo>
                  <a:pt x="1121" y="565"/>
                </a:lnTo>
                <a:lnTo>
                  <a:pt x="1101" y="577"/>
                </a:lnTo>
                <a:lnTo>
                  <a:pt x="1065" y="593"/>
                </a:lnTo>
                <a:lnTo>
                  <a:pt x="1028" y="609"/>
                </a:lnTo>
                <a:lnTo>
                  <a:pt x="1024" y="613"/>
                </a:lnTo>
                <a:lnTo>
                  <a:pt x="1020" y="621"/>
                </a:lnTo>
                <a:lnTo>
                  <a:pt x="952" y="625"/>
                </a:lnTo>
                <a:lnTo>
                  <a:pt x="924" y="629"/>
                </a:lnTo>
                <a:lnTo>
                  <a:pt x="920" y="621"/>
                </a:lnTo>
                <a:lnTo>
                  <a:pt x="911" y="613"/>
                </a:lnTo>
                <a:lnTo>
                  <a:pt x="899" y="613"/>
                </a:lnTo>
                <a:lnTo>
                  <a:pt x="891" y="609"/>
                </a:lnTo>
                <a:lnTo>
                  <a:pt x="887" y="601"/>
                </a:lnTo>
                <a:lnTo>
                  <a:pt x="883" y="597"/>
                </a:lnTo>
                <a:lnTo>
                  <a:pt x="871" y="593"/>
                </a:lnTo>
                <a:lnTo>
                  <a:pt x="855" y="585"/>
                </a:lnTo>
                <a:lnTo>
                  <a:pt x="847" y="577"/>
                </a:lnTo>
                <a:lnTo>
                  <a:pt x="843" y="577"/>
                </a:lnTo>
                <a:lnTo>
                  <a:pt x="839" y="573"/>
                </a:lnTo>
                <a:lnTo>
                  <a:pt x="831" y="573"/>
                </a:lnTo>
                <a:lnTo>
                  <a:pt x="819" y="560"/>
                </a:lnTo>
                <a:lnTo>
                  <a:pt x="794" y="540"/>
                </a:lnTo>
                <a:lnTo>
                  <a:pt x="774" y="528"/>
                </a:lnTo>
                <a:lnTo>
                  <a:pt x="750" y="524"/>
                </a:lnTo>
                <a:lnTo>
                  <a:pt x="734" y="524"/>
                </a:lnTo>
                <a:lnTo>
                  <a:pt x="718" y="524"/>
                </a:lnTo>
                <a:lnTo>
                  <a:pt x="690" y="540"/>
                </a:lnTo>
                <a:lnTo>
                  <a:pt x="661" y="552"/>
                </a:lnTo>
                <a:lnTo>
                  <a:pt x="657" y="560"/>
                </a:lnTo>
                <a:lnTo>
                  <a:pt x="649" y="573"/>
                </a:lnTo>
                <a:lnTo>
                  <a:pt x="617" y="589"/>
                </a:lnTo>
                <a:lnTo>
                  <a:pt x="589" y="609"/>
                </a:lnTo>
                <a:lnTo>
                  <a:pt x="569" y="609"/>
                </a:lnTo>
                <a:lnTo>
                  <a:pt x="552" y="609"/>
                </a:lnTo>
                <a:lnTo>
                  <a:pt x="548" y="601"/>
                </a:lnTo>
                <a:lnTo>
                  <a:pt x="540" y="597"/>
                </a:lnTo>
                <a:lnTo>
                  <a:pt x="536" y="597"/>
                </a:lnTo>
                <a:lnTo>
                  <a:pt x="524" y="597"/>
                </a:lnTo>
                <a:lnTo>
                  <a:pt x="508" y="585"/>
                </a:lnTo>
                <a:lnTo>
                  <a:pt x="492" y="573"/>
                </a:lnTo>
                <a:lnTo>
                  <a:pt x="484" y="573"/>
                </a:lnTo>
                <a:lnTo>
                  <a:pt x="476" y="573"/>
                </a:lnTo>
                <a:lnTo>
                  <a:pt x="435" y="573"/>
                </a:lnTo>
                <a:lnTo>
                  <a:pt x="399" y="573"/>
                </a:lnTo>
                <a:lnTo>
                  <a:pt x="375" y="573"/>
                </a:lnTo>
                <a:lnTo>
                  <a:pt x="347" y="577"/>
                </a:lnTo>
                <a:lnTo>
                  <a:pt x="339" y="577"/>
                </a:lnTo>
                <a:lnTo>
                  <a:pt x="322" y="589"/>
                </a:lnTo>
                <a:lnTo>
                  <a:pt x="306" y="601"/>
                </a:lnTo>
                <a:lnTo>
                  <a:pt x="294" y="613"/>
                </a:lnTo>
                <a:lnTo>
                  <a:pt x="294" y="633"/>
                </a:lnTo>
                <a:lnTo>
                  <a:pt x="290" y="649"/>
                </a:lnTo>
                <a:lnTo>
                  <a:pt x="270" y="677"/>
                </a:lnTo>
                <a:lnTo>
                  <a:pt x="258" y="702"/>
                </a:lnTo>
                <a:lnTo>
                  <a:pt x="254" y="710"/>
                </a:lnTo>
                <a:lnTo>
                  <a:pt x="250" y="722"/>
                </a:lnTo>
                <a:lnTo>
                  <a:pt x="226" y="754"/>
                </a:lnTo>
                <a:lnTo>
                  <a:pt x="205" y="770"/>
                </a:lnTo>
                <a:lnTo>
                  <a:pt x="189" y="778"/>
                </a:lnTo>
                <a:lnTo>
                  <a:pt x="165" y="790"/>
                </a:lnTo>
                <a:lnTo>
                  <a:pt x="153" y="799"/>
                </a:lnTo>
                <a:lnTo>
                  <a:pt x="145" y="807"/>
                </a:lnTo>
                <a:lnTo>
                  <a:pt x="125" y="811"/>
                </a:lnTo>
                <a:lnTo>
                  <a:pt x="113" y="815"/>
                </a:lnTo>
                <a:lnTo>
                  <a:pt x="88" y="831"/>
                </a:lnTo>
                <a:lnTo>
                  <a:pt x="72" y="851"/>
                </a:lnTo>
                <a:lnTo>
                  <a:pt x="64" y="855"/>
                </a:lnTo>
                <a:lnTo>
                  <a:pt x="64" y="867"/>
                </a:lnTo>
                <a:lnTo>
                  <a:pt x="56" y="871"/>
                </a:lnTo>
                <a:lnTo>
                  <a:pt x="52" y="879"/>
                </a:lnTo>
                <a:lnTo>
                  <a:pt x="48" y="879"/>
                </a:lnTo>
                <a:lnTo>
                  <a:pt x="40" y="875"/>
                </a:lnTo>
                <a:lnTo>
                  <a:pt x="40" y="847"/>
                </a:lnTo>
                <a:lnTo>
                  <a:pt x="36" y="843"/>
                </a:lnTo>
                <a:lnTo>
                  <a:pt x="36" y="827"/>
                </a:lnTo>
                <a:lnTo>
                  <a:pt x="36" y="807"/>
                </a:lnTo>
                <a:lnTo>
                  <a:pt x="32" y="803"/>
                </a:lnTo>
                <a:lnTo>
                  <a:pt x="28" y="799"/>
                </a:lnTo>
                <a:lnTo>
                  <a:pt x="24" y="782"/>
                </a:lnTo>
                <a:lnTo>
                  <a:pt x="16" y="766"/>
                </a:lnTo>
                <a:lnTo>
                  <a:pt x="8" y="726"/>
                </a:lnTo>
                <a:lnTo>
                  <a:pt x="4" y="686"/>
                </a:lnTo>
                <a:lnTo>
                  <a:pt x="4" y="665"/>
                </a:lnTo>
                <a:lnTo>
                  <a:pt x="4" y="645"/>
                </a:lnTo>
                <a:lnTo>
                  <a:pt x="4" y="621"/>
                </a:lnTo>
                <a:lnTo>
                  <a:pt x="8" y="597"/>
                </a:lnTo>
                <a:lnTo>
                  <a:pt x="16" y="560"/>
                </a:lnTo>
                <a:lnTo>
                  <a:pt x="20" y="484"/>
                </a:lnTo>
                <a:lnTo>
                  <a:pt x="52" y="431"/>
                </a:lnTo>
                <a:lnTo>
                  <a:pt x="60" y="415"/>
                </a:lnTo>
                <a:lnTo>
                  <a:pt x="60" y="407"/>
                </a:lnTo>
                <a:lnTo>
                  <a:pt x="60" y="395"/>
                </a:lnTo>
                <a:lnTo>
                  <a:pt x="52" y="359"/>
                </a:lnTo>
                <a:lnTo>
                  <a:pt x="36" y="310"/>
                </a:lnTo>
                <a:lnTo>
                  <a:pt x="28" y="286"/>
                </a:lnTo>
                <a:lnTo>
                  <a:pt x="24" y="266"/>
                </a:lnTo>
                <a:lnTo>
                  <a:pt x="24" y="230"/>
                </a:lnTo>
                <a:lnTo>
                  <a:pt x="20" y="189"/>
                </a:lnTo>
                <a:lnTo>
                  <a:pt x="8" y="169"/>
                </a:lnTo>
                <a:lnTo>
                  <a:pt x="4" y="149"/>
                </a:lnTo>
                <a:lnTo>
                  <a:pt x="0" y="133"/>
                </a:lnTo>
                <a:lnTo>
                  <a:pt x="0" y="117"/>
                </a:lnTo>
                <a:lnTo>
                  <a:pt x="0" y="101"/>
                </a:lnTo>
                <a:lnTo>
                  <a:pt x="0" y="88"/>
                </a:lnTo>
                <a:lnTo>
                  <a:pt x="32" y="76"/>
                </a:lnTo>
                <a:lnTo>
                  <a:pt x="60" y="64"/>
                </a:lnTo>
                <a:lnTo>
                  <a:pt x="72" y="52"/>
                </a:lnTo>
                <a:lnTo>
                  <a:pt x="76" y="40"/>
                </a:lnTo>
                <a:lnTo>
                  <a:pt x="84" y="36"/>
                </a:lnTo>
                <a:lnTo>
                  <a:pt x="93" y="28"/>
                </a:lnTo>
                <a:lnTo>
                  <a:pt x="113" y="12"/>
                </a:lnTo>
                <a:lnTo>
                  <a:pt x="125" y="0"/>
                </a:lnTo>
                <a:lnTo>
                  <a:pt x="129" y="0"/>
                </a:lnTo>
                <a:lnTo>
                  <a:pt x="145" y="0"/>
                </a:lnTo>
                <a:lnTo>
                  <a:pt x="153" y="12"/>
                </a:lnTo>
                <a:lnTo>
                  <a:pt x="169" y="20"/>
                </a:lnTo>
                <a:lnTo>
                  <a:pt x="181" y="20"/>
                </a:lnTo>
                <a:lnTo>
                  <a:pt x="201" y="20"/>
                </a:lnTo>
                <a:lnTo>
                  <a:pt x="205" y="16"/>
                </a:lnTo>
                <a:lnTo>
                  <a:pt x="214" y="16"/>
                </a:lnTo>
                <a:lnTo>
                  <a:pt x="226" y="16"/>
                </a:lnTo>
                <a:lnTo>
                  <a:pt x="238" y="16"/>
                </a:lnTo>
                <a:lnTo>
                  <a:pt x="250" y="28"/>
                </a:lnTo>
                <a:lnTo>
                  <a:pt x="254" y="36"/>
                </a:lnTo>
                <a:lnTo>
                  <a:pt x="270" y="44"/>
                </a:lnTo>
                <a:lnTo>
                  <a:pt x="278" y="52"/>
                </a:lnTo>
                <a:lnTo>
                  <a:pt x="294" y="52"/>
                </a:lnTo>
                <a:lnTo>
                  <a:pt x="314" y="52"/>
                </a:lnTo>
                <a:lnTo>
                  <a:pt x="322" y="36"/>
                </a:lnTo>
                <a:lnTo>
                  <a:pt x="339" y="20"/>
                </a:lnTo>
                <a:lnTo>
                  <a:pt x="343" y="28"/>
                </a:lnTo>
                <a:lnTo>
                  <a:pt x="347" y="40"/>
                </a:lnTo>
                <a:lnTo>
                  <a:pt x="363" y="44"/>
                </a:lnTo>
                <a:lnTo>
                  <a:pt x="371" y="48"/>
                </a:lnTo>
                <a:lnTo>
                  <a:pt x="371" y="64"/>
                </a:lnTo>
                <a:lnTo>
                  <a:pt x="375" y="64"/>
                </a:lnTo>
                <a:lnTo>
                  <a:pt x="379" y="80"/>
                </a:lnTo>
                <a:lnTo>
                  <a:pt x="383" y="101"/>
                </a:lnTo>
                <a:lnTo>
                  <a:pt x="399" y="129"/>
                </a:lnTo>
                <a:lnTo>
                  <a:pt x="403" y="149"/>
                </a:lnTo>
                <a:lnTo>
                  <a:pt x="407" y="149"/>
                </a:lnTo>
                <a:lnTo>
                  <a:pt x="419" y="153"/>
                </a:lnTo>
                <a:lnTo>
                  <a:pt x="427" y="153"/>
                </a:lnTo>
                <a:lnTo>
                  <a:pt x="435" y="153"/>
                </a:lnTo>
                <a:lnTo>
                  <a:pt x="456" y="137"/>
                </a:lnTo>
                <a:lnTo>
                  <a:pt x="480" y="117"/>
                </a:lnTo>
                <a:lnTo>
                  <a:pt x="480" y="105"/>
                </a:lnTo>
                <a:lnTo>
                  <a:pt x="484" y="92"/>
                </a:lnTo>
                <a:lnTo>
                  <a:pt x="484" y="88"/>
                </a:lnTo>
                <a:lnTo>
                  <a:pt x="488" y="80"/>
                </a:lnTo>
                <a:lnTo>
                  <a:pt x="492" y="64"/>
                </a:lnTo>
                <a:lnTo>
                  <a:pt x="492" y="48"/>
                </a:lnTo>
                <a:lnTo>
                  <a:pt x="500" y="44"/>
                </a:lnTo>
                <a:lnTo>
                  <a:pt x="508" y="40"/>
                </a:lnTo>
                <a:lnTo>
                  <a:pt x="516" y="40"/>
                </a:lnTo>
                <a:lnTo>
                  <a:pt x="520" y="40"/>
                </a:lnTo>
                <a:lnTo>
                  <a:pt x="520" y="44"/>
                </a:lnTo>
                <a:lnTo>
                  <a:pt x="524" y="48"/>
                </a:lnTo>
                <a:lnTo>
                  <a:pt x="528" y="64"/>
                </a:lnTo>
                <a:lnTo>
                  <a:pt x="528" y="72"/>
                </a:lnTo>
                <a:lnTo>
                  <a:pt x="536" y="76"/>
                </a:lnTo>
                <a:lnTo>
                  <a:pt x="540" y="80"/>
                </a:lnTo>
                <a:lnTo>
                  <a:pt x="540" y="84"/>
                </a:lnTo>
                <a:lnTo>
                  <a:pt x="544" y="92"/>
                </a:lnTo>
                <a:lnTo>
                  <a:pt x="548" y="92"/>
                </a:lnTo>
                <a:lnTo>
                  <a:pt x="552" y="101"/>
                </a:lnTo>
                <a:lnTo>
                  <a:pt x="581" y="101"/>
                </a:lnTo>
                <a:lnTo>
                  <a:pt x="601" y="92"/>
                </a:lnTo>
                <a:lnTo>
                  <a:pt x="613" y="105"/>
                </a:lnTo>
                <a:lnTo>
                  <a:pt x="617" y="117"/>
                </a:lnTo>
                <a:lnTo>
                  <a:pt x="617" y="133"/>
                </a:lnTo>
                <a:lnTo>
                  <a:pt x="617" y="157"/>
                </a:lnTo>
                <a:lnTo>
                  <a:pt x="617" y="161"/>
                </a:lnTo>
                <a:lnTo>
                  <a:pt x="613" y="165"/>
                </a:lnTo>
                <a:lnTo>
                  <a:pt x="613" y="177"/>
                </a:lnTo>
                <a:lnTo>
                  <a:pt x="613" y="189"/>
                </a:lnTo>
                <a:lnTo>
                  <a:pt x="621" y="201"/>
                </a:lnTo>
                <a:lnTo>
                  <a:pt x="633" y="209"/>
                </a:lnTo>
                <a:lnTo>
                  <a:pt x="665" y="218"/>
                </a:lnTo>
                <a:lnTo>
                  <a:pt x="694" y="226"/>
                </a:lnTo>
                <a:lnTo>
                  <a:pt x="702" y="234"/>
                </a:lnTo>
                <a:lnTo>
                  <a:pt x="706" y="246"/>
                </a:lnTo>
                <a:lnTo>
                  <a:pt x="706" y="250"/>
                </a:lnTo>
                <a:lnTo>
                  <a:pt x="714" y="254"/>
                </a:lnTo>
                <a:lnTo>
                  <a:pt x="714" y="266"/>
                </a:lnTo>
                <a:lnTo>
                  <a:pt x="714" y="282"/>
                </a:lnTo>
                <a:lnTo>
                  <a:pt x="706" y="286"/>
                </a:lnTo>
                <a:lnTo>
                  <a:pt x="702" y="298"/>
                </a:lnTo>
                <a:lnTo>
                  <a:pt x="694" y="302"/>
                </a:lnTo>
                <a:lnTo>
                  <a:pt x="686" y="310"/>
                </a:lnTo>
                <a:lnTo>
                  <a:pt x="686" y="318"/>
                </a:lnTo>
                <a:lnTo>
                  <a:pt x="686" y="335"/>
                </a:lnTo>
                <a:lnTo>
                  <a:pt x="690" y="339"/>
                </a:lnTo>
                <a:lnTo>
                  <a:pt x="694" y="347"/>
                </a:lnTo>
                <a:lnTo>
                  <a:pt x="714" y="359"/>
                </a:lnTo>
                <a:lnTo>
                  <a:pt x="730" y="371"/>
                </a:lnTo>
                <a:lnTo>
                  <a:pt x="734" y="367"/>
                </a:lnTo>
                <a:lnTo>
                  <a:pt x="746" y="367"/>
                </a:lnTo>
                <a:lnTo>
                  <a:pt x="750" y="359"/>
                </a:lnTo>
                <a:lnTo>
                  <a:pt x="754" y="355"/>
                </a:lnTo>
                <a:lnTo>
                  <a:pt x="766" y="347"/>
                </a:lnTo>
                <a:lnTo>
                  <a:pt x="778" y="343"/>
                </a:lnTo>
                <a:lnTo>
                  <a:pt x="782" y="335"/>
                </a:lnTo>
                <a:lnTo>
                  <a:pt x="790" y="318"/>
                </a:lnTo>
                <a:lnTo>
                  <a:pt x="803" y="310"/>
                </a:lnTo>
                <a:lnTo>
                  <a:pt x="807" y="302"/>
                </a:lnTo>
                <a:lnTo>
                  <a:pt x="819" y="298"/>
                </a:lnTo>
                <a:lnTo>
                  <a:pt x="831" y="294"/>
                </a:lnTo>
                <a:lnTo>
                  <a:pt x="839" y="282"/>
                </a:lnTo>
                <a:lnTo>
                  <a:pt x="855" y="282"/>
                </a:lnTo>
                <a:lnTo>
                  <a:pt x="883" y="274"/>
                </a:lnTo>
                <a:lnTo>
                  <a:pt x="911" y="274"/>
                </a:lnTo>
                <a:lnTo>
                  <a:pt x="924" y="282"/>
                </a:lnTo>
                <a:lnTo>
                  <a:pt x="936" y="286"/>
                </a:lnTo>
                <a:lnTo>
                  <a:pt x="944" y="310"/>
                </a:lnTo>
                <a:lnTo>
                  <a:pt x="948" y="335"/>
                </a:lnTo>
                <a:close/>
              </a:path>
            </a:pathLst>
          </a:custGeom>
          <a:solidFill>
            <a:srgbClr val="F8CBAD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Freeform 69"/>
          <p:cNvSpPr>
            <a:spLocks/>
          </p:cNvSpPr>
          <p:nvPr/>
        </p:nvSpPr>
        <p:spPr bwMode="auto">
          <a:xfrm>
            <a:off x="3372181" y="1469190"/>
            <a:ext cx="675117" cy="657503"/>
          </a:xfrm>
          <a:custGeom>
            <a:avLst/>
            <a:gdLst>
              <a:gd name="T0" fmla="*/ 2147483647 w 726"/>
              <a:gd name="T1" fmla="*/ 2147483647 h 839"/>
              <a:gd name="T2" fmla="*/ 2147483647 w 726"/>
              <a:gd name="T3" fmla="*/ 2147483647 h 839"/>
              <a:gd name="T4" fmla="*/ 2147483647 w 726"/>
              <a:gd name="T5" fmla="*/ 2147483647 h 839"/>
              <a:gd name="T6" fmla="*/ 2147483647 w 726"/>
              <a:gd name="T7" fmla="*/ 2147483647 h 839"/>
              <a:gd name="T8" fmla="*/ 2147483647 w 726"/>
              <a:gd name="T9" fmla="*/ 2147483647 h 839"/>
              <a:gd name="T10" fmla="*/ 2147483647 w 726"/>
              <a:gd name="T11" fmla="*/ 2147483647 h 839"/>
              <a:gd name="T12" fmla="*/ 2147483647 w 726"/>
              <a:gd name="T13" fmla="*/ 2147483647 h 839"/>
              <a:gd name="T14" fmla="*/ 2147483647 w 726"/>
              <a:gd name="T15" fmla="*/ 2147483647 h 839"/>
              <a:gd name="T16" fmla="*/ 2147483647 w 726"/>
              <a:gd name="T17" fmla="*/ 2147483647 h 839"/>
              <a:gd name="T18" fmla="*/ 2147483647 w 726"/>
              <a:gd name="T19" fmla="*/ 2147483647 h 839"/>
              <a:gd name="T20" fmla="*/ 2147483647 w 726"/>
              <a:gd name="T21" fmla="*/ 2147483647 h 839"/>
              <a:gd name="T22" fmla="*/ 2147483647 w 726"/>
              <a:gd name="T23" fmla="*/ 2147483647 h 839"/>
              <a:gd name="T24" fmla="*/ 0 w 726"/>
              <a:gd name="T25" fmla="*/ 2147483647 h 839"/>
              <a:gd name="T26" fmla="*/ 2147483647 w 726"/>
              <a:gd name="T27" fmla="*/ 2147483647 h 839"/>
              <a:gd name="T28" fmla="*/ 2147483647 w 726"/>
              <a:gd name="T29" fmla="*/ 2147483647 h 839"/>
              <a:gd name="T30" fmla="*/ 2147483647 w 726"/>
              <a:gd name="T31" fmla="*/ 2147483647 h 839"/>
              <a:gd name="T32" fmla="*/ 2147483647 w 726"/>
              <a:gd name="T33" fmla="*/ 2147483647 h 839"/>
              <a:gd name="T34" fmla="*/ 2147483647 w 726"/>
              <a:gd name="T35" fmla="*/ 2147483647 h 839"/>
              <a:gd name="T36" fmla="*/ 2147483647 w 726"/>
              <a:gd name="T37" fmla="*/ 2147483647 h 839"/>
              <a:gd name="T38" fmla="*/ 2147483647 w 726"/>
              <a:gd name="T39" fmla="*/ 2147483647 h 839"/>
              <a:gd name="T40" fmla="*/ 2147483647 w 726"/>
              <a:gd name="T41" fmla="*/ 2147483647 h 839"/>
              <a:gd name="T42" fmla="*/ 2147483647 w 726"/>
              <a:gd name="T43" fmla="*/ 2147483647 h 839"/>
              <a:gd name="T44" fmla="*/ 2147483647 w 726"/>
              <a:gd name="T45" fmla="*/ 2147483647 h 839"/>
              <a:gd name="T46" fmla="*/ 2147483647 w 726"/>
              <a:gd name="T47" fmla="*/ 2147483647 h 839"/>
              <a:gd name="T48" fmla="*/ 2147483647 w 726"/>
              <a:gd name="T49" fmla="*/ 2147483647 h 839"/>
              <a:gd name="T50" fmla="*/ 2147483647 w 726"/>
              <a:gd name="T51" fmla="*/ 2147483647 h 839"/>
              <a:gd name="T52" fmla="*/ 2147483647 w 726"/>
              <a:gd name="T53" fmla="*/ 0 h 839"/>
              <a:gd name="T54" fmla="*/ 2147483647 w 726"/>
              <a:gd name="T55" fmla="*/ 2147483647 h 839"/>
              <a:gd name="T56" fmla="*/ 2147483647 w 726"/>
              <a:gd name="T57" fmla="*/ 2147483647 h 839"/>
              <a:gd name="T58" fmla="*/ 2147483647 w 726"/>
              <a:gd name="T59" fmla="*/ 2147483647 h 839"/>
              <a:gd name="T60" fmla="*/ 2147483647 w 726"/>
              <a:gd name="T61" fmla="*/ 2147483647 h 839"/>
              <a:gd name="T62" fmla="*/ 2147483647 w 726"/>
              <a:gd name="T63" fmla="*/ 2147483647 h 839"/>
              <a:gd name="T64" fmla="*/ 2147483647 w 726"/>
              <a:gd name="T65" fmla="*/ 2147483647 h 839"/>
              <a:gd name="T66" fmla="*/ 2147483647 w 726"/>
              <a:gd name="T67" fmla="*/ 2147483647 h 839"/>
              <a:gd name="T68" fmla="*/ 2147483647 w 726"/>
              <a:gd name="T69" fmla="*/ 2147483647 h 839"/>
              <a:gd name="T70" fmla="*/ 2147483647 w 726"/>
              <a:gd name="T71" fmla="*/ 2147483647 h 839"/>
              <a:gd name="T72" fmla="*/ 2147483647 w 726"/>
              <a:gd name="T73" fmla="*/ 2147483647 h 839"/>
              <a:gd name="T74" fmla="*/ 2147483647 w 726"/>
              <a:gd name="T75" fmla="*/ 2147483647 h 839"/>
              <a:gd name="T76" fmla="*/ 2147483647 w 726"/>
              <a:gd name="T77" fmla="*/ 2147483647 h 839"/>
              <a:gd name="T78" fmla="*/ 2147483647 w 726"/>
              <a:gd name="T79" fmla="*/ 2147483647 h 839"/>
              <a:gd name="T80" fmla="*/ 2147483647 w 726"/>
              <a:gd name="T81" fmla="*/ 2147483647 h 839"/>
              <a:gd name="T82" fmla="*/ 2147483647 w 726"/>
              <a:gd name="T83" fmla="*/ 2147483647 h 839"/>
              <a:gd name="T84" fmla="*/ 2147483647 w 726"/>
              <a:gd name="T85" fmla="*/ 2147483647 h 839"/>
              <a:gd name="T86" fmla="*/ 2147483647 w 726"/>
              <a:gd name="T87" fmla="*/ 2147483647 h 839"/>
              <a:gd name="T88" fmla="*/ 2147483647 w 726"/>
              <a:gd name="T89" fmla="*/ 2147483647 h 839"/>
              <a:gd name="T90" fmla="*/ 2147483647 w 726"/>
              <a:gd name="T91" fmla="*/ 2147483647 h 839"/>
              <a:gd name="T92" fmla="*/ 2147483647 w 726"/>
              <a:gd name="T93" fmla="*/ 2147483647 h 839"/>
              <a:gd name="T94" fmla="*/ 2147483647 w 726"/>
              <a:gd name="T95" fmla="*/ 2147483647 h 839"/>
              <a:gd name="T96" fmla="*/ 2147483647 w 726"/>
              <a:gd name="T97" fmla="*/ 2147483647 h 839"/>
              <a:gd name="T98" fmla="*/ 2147483647 w 726"/>
              <a:gd name="T99" fmla="*/ 2147483647 h 839"/>
              <a:gd name="T100" fmla="*/ 2147483647 w 726"/>
              <a:gd name="T101" fmla="*/ 2147483647 h 83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26"/>
              <a:gd name="T154" fmla="*/ 0 h 839"/>
              <a:gd name="T155" fmla="*/ 726 w 726"/>
              <a:gd name="T156" fmla="*/ 839 h 83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26" h="839">
                <a:moveTo>
                  <a:pt x="504" y="839"/>
                </a:moveTo>
                <a:lnTo>
                  <a:pt x="480" y="831"/>
                </a:lnTo>
                <a:lnTo>
                  <a:pt x="452" y="819"/>
                </a:lnTo>
                <a:lnTo>
                  <a:pt x="439" y="811"/>
                </a:lnTo>
                <a:lnTo>
                  <a:pt x="431" y="799"/>
                </a:lnTo>
                <a:lnTo>
                  <a:pt x="431" y="779"/>
                </a:lnTo>
                <a:lnTo>
                  <a:pt x="427" y="759"/>
                </a:lnTo>
                <a:lnTo>
                  <a:pt x="411" y="722"/>
                </a:lnTo>
                <a:lnTo>
                  <a:pt x="395" y="698"/>
                </a:lnTo>
                <a:lnTo>
                  <a:pt x="387" y="686"/>
                </a:lnTo>
                <a:lnTo>
                  <a:pt x="383" y="678"/>
                </a:lnTo>
                <a:lnTo>
                  <a:pt x="383" y="650"/>
                </a:lnTo>
                <a:lnTo>
                  <a:pt x="383" y="625"/>
                </a:lnTo>
                <a:lnTo>
                  <a:pt x="375" y="613"/>
                </a:lnTo>
                <a:lnTo>
                  <a:pt x="367" y="605"/>
                </a:lnTo>
                <a:lnTo>
                  <a:pt x="355" y="605"/>
                </a:lnTo>
                <a:lnTo>
                  <a:pt x="347" y="605"/>
                </a:lnTo>
                <a:lnTo>
                  <a:pt x="335" y="613"/>
                </a:lnTo>
                <a:lnTo>
                  <a:pt x="318" y="625"/>
                </a:lnTo>
                <a:lnTo>
                  <a:pt x="314" y="625"/>
                </a:lnTo>
                <a:lnTo>
                  <a:pt x="306" y="638"/>
                </a:lnTo>
                <a:lnTo>
                  <a:pt x="298" y="642"/>
                </a:lnTo>
                <a:lnTo>
                  <a:pt x="290" y="646"/>
                </a:lnTo>
                <a:lnTo>
                  <a:pt x="254" y="642"/>
                </a:lnTo>
                <a:lnTo>
                  <a:pt x="210" y="642"/>
                </a:lnTo>
                <a:lnTo>
                  <a:pt x="205" y="642"/>
                </a:lnTo>
                <a:lnTo>
                  <a:pt x="205" y="638"/>
                </a:lnTo>
                <a:lnTo>
                  <a:pt x="201" y="633"/>
                </a:lnTo>
                <a:lnTo>
                  <a:pt x="201" y="625"/>
                </a:lnTo>
                <a:lnTo>
                  <a:pt x="185" y="609"/>
                </a:lnTo>
                <a:lnTo>
                  <a:pt x="177" y="597"/>
                </a:lnTo>
                <a:lnTo>
                  <a:pt x="161" y="573"/>
                </a:lnTo>
                <a:lnTo>
                  <a:pt x="149" y="549"/>
                </a:lnTo>
                <a:lnTo>
                  <a:pt x="153" y="500"/>
                </a:lnTo>
                <a:lnTo>
                  <a:pt x="153" y="464"/>
                </a:lnTo>
                <a:lnTo>
                  <a:pt x="141" y="440"/>
                </a:lnTo>
                <a:lnTo>
                  <a:pt x="141" y="428"/>
                </a:lnTo>
                <a:lnTo>
                  <a:pt x="137" y="428"/>
                </a:lnTo>
                <a:lnTo>
                  <a:pt x="129" y="420"/>
                </a:lnTo>
                <a:lnTo>
                  <a:pt x="121" y="379"/>
                </a:lnTo>
                <a:lnTo>
                  <a:pt x="113" y="343"/>
                </a:lnTo>
                <a:lnTo>
                  <a:pt x="105" y="335"/>
                </a:lnTo>
                <a:lnTo>
                  <a:pt x="97" y="331"/>
                </a:lnTo>
                <a:lnTo>
                  <a:pt x="88" y="331"/>
                </a:lnTo>
                <a:lnTo>
                  <a:pt x="72" y="331"/>
                </a:lnTo>
                <a:lnTo>
                  <a:pt x="60" y="343"/>
                </a:lnTo>
                <a:lnTo>
                  <a:pt x="48" y="355"/>
                </a:lnTo>
                <a:lnTo>
                  <a:pt x="44" y="371"/>
                </a:lnTo>
                <a:lnTo>
                  <a:pt x="40" y="383"/>
                </a:lnTo>
                <a:lnTo>
                  <a:pt x="24" y="399"/>
                </a:lnTo>
                <a:lnTo>
                  <a:pt x="8" y="416"/>
                </a:lnTo>
                <a:lnTo>
                  <a:pt x="0" y="408"/>
                </a:lnTo>
                <a:lnTo>
                  <a:pt x="0" y="404"/>
                </a:lnTo>
                <a:lnTo>
                  <a:pt x="0" y="399"/>
                </a:lnTo>
                <a:lnTo>
                  <a:pt x="16" y="363"/>
                </a:lnTo>
                <a:lnTo>
                  <a:pt x="24" y="331"/>
                </a:lnTo>
                <a:lnTo>
                  <a:pt x="32" y="327"/>
                </a:lnTo>
                <a:lnTo>
                  <a:pt x="40" y="299"/>
                </a:lnTo>
                <a:lnTo>
                  <a:pt x="48" y="262"/>
                </a:lnTo>
                <a:lnTo>
                  <a:pt x="52" y="250"/>
                </a:lnTo>
                <a:lnTo>
                  <a:pt x="60" y="238"/>
                </a:lnTo>
                <a:lnTo>
                  <a:pt x="60" y="222"/>
                </a:lnTo>
                <a:lnTo>
                  <a:pt x="68" y="198"/>
                </a:lnTo>
                <a:lnTo>
                  <a:pt x="84" y="190"/>
                </a:lnTo>
                <a:lnTo>
                  <a:pt x="97" y="182"/>
                </a:lnTo>
                <a:lnTo>
                  <a:pt x="109" y="182"/>
                </a:lnTo>
                <a:lnTo>
                  <a:pt x="125" y="182"/>
                </a:lnTo>
                <a:lnTo>
                  <a:pt x="141" y="190"/>
                </a:lnTo>
                <a:lnTo>
                  <a:pt x="149" y="198"/>
                </a:lnTo>
                <a:lnTo>
                  <a:pt x="153" y="218"/>
                </a:lnTo>
                <a:lnTo>
                  <a:pt x="157" y="238"/>
                </a:lnTo>
                <a:lnTo>
                  <a:pt x="161" y="250"/>
                </a:lnTo>
                <a:lnTo>
                  <a:pt x="165" y="258"/>
                </a:lnTo>
                <a:lnTo>
                  <a:pt x="189" y="270"/>
                </a:lnTo>
                <a:lnTo>
                  <a:pt x="222" y="278"/>
                </a:lnTo>
                <a:lnTo>
                  <a:pt x="230" y="278"/>
                </a:lnTo>
                <a:lnTo>
                  <a:pt x="238" y="278"/>
                </a:lnTo>
                <a:lnTo>
                  <a:pt x="242" y="274"/>
                </a:lnTo>
                <a:lnTo>
                  <a:pt x="254" y="270"/>
                </a:lnTo>
                <a:lnTo>
                  <a:pt x="258" y="250"/>
                </a:lnTo>
                <a:lnTo>
                  <a:pt x="266" y="230"/>
                </a:lnTo>
                <a:lnTo>
                  <a:pt x="282" y="226"/>
                </a:lnTo>
                <a:lnTo>
                  <a:pt x="290" y="226"/>
                </a:lnTo>
                <a:lnTo>
                  <a:pt x="290" y="234"/>
                </a:lnTo>
                <a:lnTo>
                  <a:pt x="294" y="246"/>
                </a:lnTo>
                <a:lnTo>
                  <a:pt x="298" y="250"/>
                </a:lnTo>
                <a:lnTo>
                  <a:pt x="314" y="262"/>
                </a:lnTo>
                <a:lnTo>
                  <a:pt x="331" y="262"/>
                </a:lnTo>
                <a:lnTo>
                  <a:pt x="343" y="262"/>
                </a:lnTo>
                <a:lnTo>
                  <a:pt x="351" y="258"/>
                </a:lnTo>
                <a:lnTo>
                  <a:pt x="367" y="250"/>
                </a:lnTo>
                <a:lnTo>
                  <a:pt x="371" y="246"/>
                </a:lnTo>
                <a:lnTo>
                  <a:pt x="371" y="210"/>
                </a:lnTo>
                <a:lnTo>
                  <a:pt x="371" y="165"/>
                </a:lnTo>
                <a:lnTo>
                  <a:pt x="371" y="133"/>
                </a:lnTo>
                <a:lnTo>
                  <a:pt x="371" y="93"/>
                </a:lnTo>
                <a:lnTo>
                  <a:pt x="371" y="77"/>
                </a:lnTo>
                <a:lnTo>
                  <a:pt x="367" y="61"/>
                </a:lnTo>
                <a:lnTo>
                  <a:pt x="367" y="57"/>
                </a:lnTo>
                <a:lnTo>
                  <a:pt x="355" y="53"/>
                </a:lnTo>
                <a:lnTo>
                  <a:pt x="355" y="44"/>
                </a:lnTo>
                <a:lnTo>
                  <a:pt x="355" y="36"/>
                </a:lnTo>
                <a:lnTo>
                  <a:pt x="367" y="24"/>
                </a:lnTo>
                <a:lnTo>
                  <a:pt x="371" y="16"/>
                </a:lnTo>
                <a:lnTo>
                  <a:pt x="383" y="8"/>
                </a:lnTo>
                <a:lnTo>
                  <a:pt x="387" y="0"/>
                </a:lnTo>
                <a:lnTo>
                  <a:pt x="407" y="0"/>
                </a:lnTo>
                <a:lnTo>
                  <a:pt x="427" y="0"/>
                </a:lnTo>
                <a:lnTo>
                  <a:pt x="431" y="4"/>
                </a:lnTo>
                <a:lnTo>
                  <a:pt x="435" y="4"/>
                </a:lnTo>
                <a:lnTo>
                  <a:pt x="435" y="12"/>
                </a:lnTo>
                <a:lnTo>
                  <a:pt x="439" y="20"/>
                </a:lnTo>
                <a:lnTo>
                  <a:pt x="431" y="36"/>
                </a:lnTo>
                <a:lnTo>
                  <a:pt x="423" y="53"/>
                </a:lnTo>
                <a:lnTo>
                  <a:pt x="423" y="69"/>
                </a:lnTo>
                <a:lnTo>
                  <a:pt x="419" y="81"/>
                </a:lnTo>
                <a:lnTo>
                  <a:pt x="423" y="97"/>
                </a:lnTo>
                <a:lnTo>
                  <a:pt x="427" y="105"/>
                </a:lnTo>
                <a:lnTo>
                  <a:pt x="439" y="105"/>
                </a:lnTo>
                <a:lnTo>
                  <a:pt x="452" y="109"/>
                </a:lnTo>
                <a:lnTo>
                  <a:pt x="480" y="109"/>
                </a:lnTo>
                <a:lnTo>
                  <a:pt x="504" y="105"/>
                </a:lnTo>
                <a:lnTo>
                  <a:pt x="508" y="105"/>
                </a:lnTo>
                <a:lnTo>
                  <a:pt x="508" y="101"/>
                </a:lnTo>
                <a:lnTo>
                  <a:pt x="536" y="101"/>
                </a:lnTo>
                <a:lnTo>
                  <a:pt x="569" y="101"/>
                </a:lnTo>
                <a:lnTo>
                  <a:pt x="569" y="97"/>
                </a:lnTo>
                <a:lnTo>
                  <a:pt x="577" y="97"/>
                </a:lnTo>
                <a:lnTo>
                  <a:pt x="585" y="93"/>
                </a:lnTo>
                <a:lnTo>
                  <a:pt x="589" y="93"/>
                </a:lnTo>
                <a:lnTo>
                  <a:pt x="597" y="133"/>
                </a:lnTo>
                <a:lnTo>
                  <a:pt x="601" y="153"/>
                </a:lnTo>
                <a:lnTo>
                  <a:pt x="605" y="214"/>
                </a:lnTo>
                <a:lnTo>
                  <a:pt x="613" y="234"/>
                </a:lnTo>
                <a:lnTo>
                  <a:pt x="621" y="246"/>
                </a:lnTo>
                <a:lnTo>
                  <a:pt x="625" y="258"/>
                </a:lnTo>
                <a:lnTo>
                  <a:pt x="633" y="274"/>
                </a:lnTo>
                <a:lnTo>
                  <a:pt x="645" y="295"/>
                </a:lnTo>
                <a:lnTo>
                  <a:pt x="649" y="299"/>
                </a:lnTo>
                <a:lnTo>
                  <a:pt x="657" y="303"/>
                </a:lnTo>
                <a:lnTo>
                  <a:pt x="673" y="319"/>
                </a:lnTo>
                <a:lnTo>
                  <a:pt x="682" y="335"/>
                </a:lnTo>
                <a:lnTo>
                  <a:pt x="686" y="355"/>
                </a:lnTo>
                <a:lnTo>
                  <a:pt x="686" y="379"/>
                </a:lnTo>
                <a:lnTo>
                  <a:pt x="677" y="399"/>
                </a:lnTo>
                <a:lnTo>
                  <a:pt x="661" y="428"/>
                </a:lnTo>
                <a:lnTo>
                  <a:pt x="661" y="436"/>
                </a:lnTo>
                <a:lnTo>
                  <a:pt x="661" y="456"/>
                </a:lnTo>
                <a:lnTo>
                  <a:pt x="677" y="464"/>
                </a:lnTo>
                <a:lnTo>
                  <a:pt x="694" y="476"/>
                </a:lnTo>
                <a:lnTo>
                  <a:pt x="698" y="484"/>
                </a:lnTo>
                <a:lnTo>
                  <a:pt x="702" y="500"/>
                </a:lnTo>
                <a:lnTo>
                  <a:pt x="702" y="508"/>
                </a:lnTo>
                <a:lnTo>
                  <a:pt x="702" y="516"/>
                </a:lnTo>
                <a:lnTo>
                  <a:pt x="706" y="529"/>
                </a:lnTo>
                <a:lnTo>
                  <a:pt x="710" y="537"/>
                </a:lnTo>
                <a:lnTo>
                  <a:pt x="718" y="549"/>
                </a:lnTo>
                <a:lnTo>
                  <a:pt x="726" y="557"/>
                </a:lnTo>
                <a:lnTo>
                  <a:pt x="726" y="569"/>
                </a:lnTo>
                <a:lnTo>
                  <a:pt x="726" y="577"/>
                </a:lnTo>
                <a:lnTo>
                  <a:pt x="722" y="585"/>
                </a:lnTo>
                <a:lnTo>
                  <a:pt x="718" y="585"/>
                </a:lnTo>
                <a:lnTo>
                  <a:pt x="698" y="593"/>
                </a:lnTo>
                <a:lnTo>
                  <a:pt x="677" y="601"/>
                </a:lnTo>
                <a:lnTo>
                  <a:pt x="669" y="605"/>
                </a:lnTo>
                <a:lnTo>
                  <a:pt x="657" y="613"/>
                </a:lnTo>
                <a:lnTo>
                  <a:pt x="641" y="613"/>
                </a:lnTo>
                <a:lnTo>
                  <a:pt x="617" y="613"/>
                </a:lnTo>
                <a:lnTo>
                  <a:pt x="593" y="625"/>
                </a:lnTo>
                <a:lnTo>
                  <a:pt x="565" y="638"/>
                </a:lnTo>
                <a:lnTo>
                  <a:pt x="540" y="646"/>
                </a:lnTo>
                <a:lnTo>
                  <a:pt x="524" y="658"/>
                </a:lnTo>
                <a:lnTo>
                  <a:pt x="516" y="662"/>
                </a:lnTo>
                <a:lnTo>
                  <a:pt x="508" y="678"/>
                </a:lnTo>
                <a:lnTo>
                  <a:pt x="512" y="682"/>
                </a:lnTo>
                <a:lnTo>
                  <a:pt x="512" y="690"/>
                </a:lnTo>
                <a:lnTo>
                  <a:pt x="512" y="698"/>
                </a:lnTo>
                <a:lnTo>
                  <a:pt x="516" y="698"/>
                </a:lnTo>
                <a:lnTo>
                  <a:pt x="528" y="706"/>
                </a:lnTo>
                <a:lnTo>
                  <a:pt x="532" y="714"/>
                </a:lnTo>
                <a:lnTo>
                  <a:pt x="540" y="722"/>
                </a:lnTo>
                <a:lnTo>
                  <a:pt x="560" y="722"/>
                </a:lnTo>
                <a:lnTo>
                  <a:pt x="577" y="722"/>
                </a:lnTo>
                <a:lnTo>
                  <a:pt x="581" y="718"/>
                </a:lnTo>
                <a:lnTo>
                  <a:pt x="589" y="714"/>
                </a:lnTo>
                <a:lnTo>
                  <a:pt x="597" y="710"/>
                </a:lnTo>
                <a:lnTo>
                  <a:pt x="617" y="710"/>
                </a:lnTo>
                <a:lnTo>
                  <a:pt x="625" y="718"/>
                </a:lnTo>
                <a:lnTo>
                  <a:pt x="633" y="730"/>
                </a:lnTo>
                <a:lnTo>
                  <a:pt x="633" y="738"/>
                </a:lnTo>
                <a:lnTo>
                  <a:pt x="633" y="746"/>
                </a:lnTo>
                <a:lnTo>
                  <a:pt x="629" y="755"/>
                </a:lnTo>
                <a:lnTo>
                  <a:pt x="621" y="763"/>
                </a:lnTo>
                <a:lnTo>
                  <a:pt x="601" y="771"/>
                </a:lnTo>
                <a:lnTo>
                  <a:pt x="589" y="783"/>
                </a:lnTo>
                <a:lnTo>
                  <a:pt x="589" y="795"/>
                </a:lnTo>
                <a:lnTo>
                  <a:pt x="585" y="799"/>
                </a:lnTo>
                <a:lnTo>
                  <a:pt x="581" y="803"/>
                </a:lnTo>
                <a:lnTo>
                  <a:pt x="569" y="807"/>
                </a:lnTo>
                <a:lnTo>
                  <a:pt x="560" y="815"/>
                </a:lnTo>
                <a:lnTo>
                  <a:pt x="552" y="831"/>
                </a:lnTo>
                <a:lnTo>
                  <a:pt x="544" y="831"/>
                </a:lnTo>
                <a:lnTo>
                  <a:pt x="532" y="839"/>
                </a:lnTo>
                <a:lnTo>
                  <a:pt x="516" y="839"/>
                </a:lnTo>
                <a:lnTo>
                  <a:pt x="504" y="83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Freeform 70"/>
          <p:cNvSpPr>
            <a:spLocks/>
          </p:cNvSpPr>
          <p:nvPr/>
        </p:nvSpPr>
        <p:spPr bwMode="auto">
          <a:xfrm>
            <a:off x="4376627" y="1110422"/>
            <a:ext cx="793385" cy="841890"/>
          </a:xfrm>
          <a:custGeom>
            <a:avLst/>
            <a:gdLst>
              <a:gd name="T0" fmla="*/ 2147483647 w 855"/>
              <a:gd name="T1" fmla="*/ 2147483647 h 1073"/>
              <a:gd name="T2" fmla="*/ 2147483647 w 855"/>
              <a:gd name="T3" fmla="*/ 2147483647 h 1073"/>
              <a:gd name="T4" fmla="*/ 2147483647 w 855"/>
              <a:gd name="T5" fmla="*/ 2147483647 h 1073"/>
              <a:gd name="T6" fmla="*/ 2147483647 w 855"/>
              <a:gd name="T7" fmla="*/ 2147483647 h 1073"/>
              <a:gd name="T8" fmla="*/ 2147483647 w 855"/>
              <a:gd name="T9" fmla="*/ 2147483647 h 1073"/>
              <a:gd name="T10" fmla="*/ 2147483647 w 855"/>
              <a:gd name="T11" fmla="*/ 2147483647 h 1073"/>
              <a:gd name="T12" fmla="*/ 2147483647 w 855"/>
              <a:gd name="T13" fmla="*/ 2147483647 h 1073"/>
              <a:gd name="T14" fmla="*/ 2147483647 w 855"/>
              <a:gd name="T15" fmla="*/ 2147483647 h 1073"/>
              <a:gd name="T16" fmla="*/ 2147483647 w 855"/>
              <a:gd name="T17" fmla="*/ 2147483647 h 1073"/>
              <a:gd name="T18" fmla="*/ 0 w 855"/>
              <a:gd name="T19" fmla="*/ 2147483647 h 1073"/>
              <a:gd name="T20" fmla="*/ 2147483647 w 855"/>
              <a:gd name="T21" fmla="*/ 2147483647 h 1073"/>
              <a:gd name="T22" fmla="*/ 2147483647 w 855"/>
              <a:gd name="T23" fmla="*/ 2147483647 h 1073"/>
              <a:gd name="T24" fmla="*/ 2147483647 w 855"/>
              <a:gd name="T25" fmla="*/ 2147483647 h 1073"/>
              <a:gd name="T26" fmla="*/ 2147483647 w 855"/>
              <a:gd name="T27" fmla="*/ 2147483647 h 1073"/>
              <a:gd name="T28" fmla="*/ 2147483647 w 855"/>
              <a:gd name="T29" fmla="*/ 2147483647 h 1073"/>
              <a:gd name="T30" fmla="*/ 2147483647 w 855"/>
              <a:gd name="T31" fmla="*/ 2147483647 h 1073"/>
              <a:gd name="T32" fmla="*/ 2147483647 w 855"/>
              <a:gd name="T33" fmla="*/ 2147483647 h 1073"/>
              <a:gd name="T34" fmla="*/ 2147483647 w 855"/>
              <a:gd name="T35" fmla="*/ 2147483647 h 1073"/>
              <a:gd name="T36" fmla="*/ 2147483647 w 855"/>
              <a:gd name="T37" fmla="*/ 2147483647 h 1073"/>
              <a:gd name="T38" fmla="*/ 2147483647 w 855"/>
              <a:gd name="T39" fmla="*/ 2147483647 h 1073"/>
              <a:gd name="T40" fmla="*/ 2147483647 w 855"/>
              <a:gd name="T41" fmla="*/ 2147483647 h 1073"/>
              <a:gd name="T42" fmla="*/ 2147483647 w 855"/>
              <a:gd name="T43" fmla="*/ 2147483647 h 1073"/>
              <a:gd name="T44" fmla="*/ 2147483647 w 855"/>
              <a:gd name="T45" fmla="*/ 2147483647 h 1073"/>
              <a:gd name="T46" fmla="*/ 2147483647 w 855"/>
              <a:gd name="T47" fmla="*/ 2147483647 h 1073"/>
              <a:gd name="T48" fmla="*/ 2147483647 w 855"/>
              <a:gd name="T49" fmla="*/ 2147483647 h 1073"/>
              <a:gd name="T50" fmla="*/ 2147483647 w 855"/>
              <a:gd name="T51" fmla="*/ 2147483647 h 1073"/>
              <a:gd name="T52" fmla="*/ 2147483647 w 855"/>
              <a:gd name="T53" fmla="*/ 2147483647 h 1073"/>
              <a:gd name="T54" fmla="*/ 2147483647 w 855"/>
              <a:gd name="T55" fmla="*/ 2147483647 h 1073"/>
              <a:gd name="T56" fmla="*/ 2147483647 w 855"/>
              <a:gd name="T57" fmla="*/ 2147483647 h 1073"/>
              <a:gd name="T58" fmla="*/ 2147483647 w 855"/>
              <a:gd name="T59" fmla="*/ 2147483647 h 1073"/>
              <a:gd name="T60" fmla="*/ 2147483647 w 855"/>
              <a:gd name="T61" fmla="*/ 2147483647 h 1073"/>
              <a:gd name="T62" fmla="*/ 2147483647 w 855"/>
              <a:gd name="T63" fmla="*/ 2147483647 h 1073"/>
              <a:gd name="T64" fmla="*/ 2147483647 w 855"/>
              <a:gd name="T65" fmla="*/ 2147483647 h 1073"/>
              <a:gd name="T66" fmla="*/ 2147483647 w 855"/>
              <a:gd name="T67" fmla="*/ 2147483647 h 1073"/>
              <a:gd name="T68" fmla="*/ 2147483647 w 855"/>
              <a:gd name="T69" fmla="*/ 2147483647 h 1073"/>
              <a:gd name="T70" fmla="*/ 2147483647 w 855"/>
              <a:gd name="T71" fmla="*/ 2147483647 h 1073"/>
              <a:gd name="T72" fmla="*/ 2147483647 w 855"/>
              <a:gd name="T73" fmla="*/ 2147483647 h 1073"/>
              <a:gd name="T74" fmla="*/ 2147483647 w 855"/>
              <a:gd name="T75" fmla="*/ 2147483647 h 1073"/>
              <a:gd name="T76" fmla="*/ 2147483647 w 855"/>
              <a:gd name="T77" fmla="*/ 2147483647 h 1073"/>
              <a:gd name="T78" fmla="*/ 2147483647 w 855"/>
              <a:gd name="T79" fmla="*/ 2147483647 h 1073"/>
              <a:gd name="T80" fmla="*/ 2147483647 w 855"/>
              <a:gd name="T81" fmla="*/ 2147483647 h 1073"/>
              <a:gd name="T82" fmla="*/ 2147483647 w 855"/>
              <a:gd name="T83" fmla="*/ 2147483647 h 1073"/>
              <a:gd name="T84" fmla="*/ 2147483647 w 855"/>
              <a:gd name="T85" fmla="*/ 2147483647 h 1073"/>
              <a:gd name="T86" fmla="*/ 2147483647 w 855"/>
              <a:gd name="T87" fmla="*/ 2147483647 h 1073"/>
              <a:gd name="T88" fmla="*/ 2147483647 w 855"/>
              <a:gd name="T89" fmla="*/ 2147483647 h 1073"/>
              <a:gd name="T90" fmla="*/ 2147483647 w 855"/>
              <a:gd name="T91" fmla="*/ 2147483647 h 1073"/>
              <a:gd name="T92" fmla="*/ 2147483647 w 855"/>
              <a:gd name="T93" fmla="*/ 2147483647 h 1073"/>
              <a:gd name="T94" fmla="*/ 2147483647 w 855"/>
              <a:gd name="T95" fmla="*/ 2147483647 h 1073"/>
              <a:gd name="T96" fmla="*/ 2147483647 w 855"/>
              <a:gd name="T97" fmla="*/ 2147483647 h 1073"/>
              <a:gd name="T98" fmla="*/ 2147483647 w 855"/>
              <a:gd name="T99" fmla="*/ 2147483647 h 1073"/>
              <a:gd name="T100" fmla="*/ 2147483647 w 855"/>
              <a:gd name="T101" fmla="*/ 2147483647 h 1073"/>
              <a:gd name="T102" fmla="*/ 2147483647 w 855"/>
              <a:gd name="T103" fmla="*/ 2147483647 h 1073"/>
              <a:gd name="T104" fmla="*/ 2147483647 w 855"/>
              <a:gd name="T105" fmla="*/ 2147483647 h 1073"/>
              <a:gd name="T106" fmla="*/ 2147483647 w 855"/>
              <a:gd name="T107" fmla="*/ 2147483647 h 1073"/>
              <a:gd name="T108" fmla="*/ 2147483647 w 855"/>
              <a:gd name="T109" fmla="*/ 2147483647 h 1073"/>
              <a:gd name="T110" fmla="*/ 2147483647 w 855"/>
              <a:gd name="T111" fmla="*/ 2147483647 h 1073"/>
              <a:gd name="T112" fmla="*/ 2147483647 w 855"/>
              <a:gd name="T113" fmla="*/ 2147483647 h 10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5"/>
              <a:gd name="T172" fmla="*/ 0 h 1073"/>
              <a:gd name="T173" fmla="*/ 855 w 855"/>
              <a:gd name="T174" fmla="*/ 1073 h 10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5" h="1073">
                <a:moveTo>
                  <a:pt x="419" y="1073"/>
                </a:moveTo>
                <a:lnTo>
                  <a:pt x="411" y="1065"/>
                </a:lnTo>
                <a:lnTo>
                  <a:pt x="399" y="1057"/>
                </a:lnTo>
                <a:lnTo>
                  <a:pt x="399" y="1045"/>
                </a:lnTo>
                <a:lnTo>
                  <a:pt x="391" y="1037"/>
                </a:lnTo>
                <a:lnTo>
                  <a:pt x="371" y="1029"/>
                </a:lnTo>
                <a:lnTo>
                  <a:pt x="339" y="1013"/>
                </a:lnTo>
                <a:lnTo>
                  <a:pt x="327" y="1013"/>
                </a:lnTo>
                <a:lnTo>
                  <a:pt x="311" y="1013"/>
                </a:lnTo>
                <a:lnTo>
                  <a:pt x="302" y="1009"/>
                </a:lnTo>
                <a:lnTo>
                  <a:pt x="298" y="997"/>
                </a:lnTo>
                <a:lnTo>
                  <a:pt x="294" y="993"/>
                </a:lnTo>
                <a:lnTo>
                  <a:pt x="290" y="977"/>
                </a:lnTo>
                <a:lnTo>
                  <a:pt x="278" y="968"/>
                </a:lnTo>
                <a:lnTo>
                  <a:pt x="274" y="960"/>
                </a:lnTo>
                <a:lnTo>
                  <a:pt x="270" y="936"/>
                </a:lnTo>
                <a:lnTo>
                  <a:pt x="270" y="916"/>
                </a:lnTo>
                <a:lnTo>
                  <a:pt x="254" y="904"/>
                </a:lnTo>
                <a:lnTo>
                  <a:pt x="242" y="888"/>
                </a:lnTo>
                <a:lnTo>
                  <a:pt x="226" y="888"/>
                </a:lnTo>
                <a:lnTo>
                  <a:pt x="210" y="884"/>
                </a:lnTo>
                <a:lnTo>
                  <a:pt x="173" y="884"/>
                </a:lnTo>
                <a:lnTo>
                  <a:pt x="137" y="884"/>
                </a:lnTo>
                <a:lnTo>
                  <a:pt x="129" y="880"/>
                </a:lnTo>
                <a:lnTo>
                  <a:pt x="109" y="876"/>
                </a:lnTo>
                <a:lnTo>
                  <a:pt x="109" y="872"/>
                </a:lnTo>
                <a:lnTo>
                  <a:pt x="105" y="872"/>
                </a:lnTo>
                <a:lnTo>
                  <a:pt x="93" y="851"/>
                </a:lnTo>
                <a:lnTo>
                  <a:pt x="81" y="823"/>
                </a:lnTo>
                <a:lnTo>
                  <a:pt x="72" y="811"/>
                </a:lnTo>
                <a:lnTo>
                  <a:pt x="56" y="795"/>
                </a:lnTo>
                <a:lnTo>
                  <a:pt x="48" y="795"/>
                </a:lnTo>
                <a:lnTo>
                  <a:pt x="40" y="795"/>
                </a:lnTo>
                <a:lnTo>
                  <a:pt x="28" y="799"/>
                </a:lnTo>
                <a:lnTo>
                  <a:pt x="24" y="811"/>
                </a:lnTo>
                <a:lnTo>
                  <a:pt x="16" y="811"/>
                </a:lnTo>
                <a:lnTo>
                  <a:pt x="12" y="811"/>
                </a:lnTo>
                <a:lnTo>
                  <a:pt x="4" y="799"/>
                </a:lnTo>
                <a:lnTo>
                  <a:pt x="0" y="795"/>
                </a:lnTo>
                <a:lnTo>
                  <a:pt x="0" y="779"/>
                </a:lnTo>
                <a:lnTo>
                  <a:pt x="0" y="767"/>
                </a:lnTo>
                <a:lnTo>
                  <a:pt x="12" y="763"/>
                </a:lnTo>
                <a:lnTo>
                  <a:pt x="24" y="755"/>
                </a:lnTo>
                <a:lnTo>
                  <a:pt x="44" y="751"/>
                </a:lnTo>
                <a:lnTo>
                  <a:pt x="64" y="743"/>
                </a:lnTo>
                <a:lnTo>
                  <a:pt x="81" y="743"/>
                </a:lnTo>
                <a:lnTo>
                  <a:pt x="97" y="738"/>
                </a:lnTo>
                <a:lnTo>
                  <a:pt x="109" y="726"/>
                </a:lnTo>
                <a:lnTo>
                  <a:pt x="125" y="706"/>
                </a:lnTo>
                <a:lnTo>
                  <a:pt x="129" y="702"/>
                </a:lnTo>
                <a:lnTo>
                  <a:pt x="129" y="690"/>
                </a:lnTo>
                <a:lnTo>
                  <a:pt x="133" y="662"/>
                </a:lnTo>
                <a:lnTo>
                  <a:pt x="137" y="630"/>
                </a:lnTo>
                <a:lnTo>
                  <a:pt x="145" y="621"/>
                </a:lnTo>
                <a:lnTo>
                  <a:pt x="157" y="617"/>
                </a:lnTo>
                <a:lnTo>
                  <a:pt x="161" y="589"/>
                </a:lnTo>
                <a:lnTo>
                  <a:pt x="161" y="569"/>
                </a:lnTo>
                <a:lnTo>
                  <a:pt x="161" y="545"/>
                </a:lnTo>
                <a:lnTo>
                  <a:pt x="157" y="525"/>
                </a:lnTo>
                <a:lnTo>
                  <a:pt x="153" y="521"/>
                </a:lnTo>
                <a:lnTo>
                  <a:pt x="145" y="517"/>
                </a:lnTo>
                <a:lnTo>
                  <a:pt x="145" y="504"/>
                </a:lnTo>
                <a:lnTo>
                  <a:pt x="141" y="484"/>
                </a:lnTo>
                <a:lnTo>
                  <a:pt x="141" y="476"/>
                </a:lnTo>
                <a:lnTo>
                  <a:pt x="141" y="464"/>
                </a:lnTo>
                <a:lnTo>
                  <a:pt x="145" y="444"/>
                </a:lnTo>
                <a:lnTo>
                  <a:pt x="145" y="428"/>
                </a:lnTo>
                <a:lnTo>
                  <a:pt x="157" y="416"/>
                </a:lnTo>
                <a:lnTo>
                  <a:pt x="161" y="404"/>
                </a:lnTo>
                <a:lnTo>
                  <a:pt x="177" y="387"/>
                </a:lnTo>
                <a:lnTo>
                  <a:pt x="198" y="371"/>
                </a:lnTo>
                <a:lnTo>
                  <a:pt x="214" y="367"/>
                </a:lnTo>
                <a:lnTo>
                  <a:pt x="234" y="363"/>
                </a:lnTo>
                <a:lnTo>
                  <a:pt x="242" y="355"/>
                </a:lnTo>
                <a:lnTo>
                  <a:pt x="246" y="351"/>
                </a:lnTo>
                <a:lnTo>
                  <a:pt x="270" y="347"/>
                </a:lnTo>
                <a:lnTo>
                  <a:pt x="294" y="339"/>
                </a:lnTo>
                <a:lnTo>
                  <a:pt x="302" y="327"/>
                </a:lnTo>
                <a:lnTo>
                  <a:pt x="311" y="311"/>
                </a:lnTo>
                <a:lnTo>
                  <a:pt x="319" y="311"/>
                </a:lnTo>
                <a:lnTo>
                  <a:pt x="323" y="307"/>
                </a:lnTo>
                <a:lnTo>
                  <a:pt x="327" y="291"/>
                </a:lnTo>
                <a:lnTo>
                  <a:pt x="331" y="266"/>
                </a:lnTo>
                <a:lnTo>
                  <a:pt x="347" y="262"/>
                </a:lnTo>
                <a:lnTo>
                  <a:pt x="355" y="254"/>
                </a:lnTo>
                <a:lnTo>
                  <a:pt x="359" y="250"/>
                </a:lnTo>
                <a:lnTo>
                  <a:pt x="363" y="238"/>
                </a:lnTo>
                <a:lnTo>
                  <a:pt x="363" y="230"/>
                </a:lnTo>
                <a:lnTo>
                  <a:pt x="363" y="222"/>
                </a:lnTo>
                <a:lnTo>
                  <a:pt x="359" y="214"/>
                </a:lnTo>
                <a:lnTo>
                  <a:pt x="351" y="202"/>
                </a:lnTo>
                <a:lnTo>
                  <a:pt x="335" y="202"/>
                </a:lnTo>
                <a:lnTo>
                  <a:pt x="319" y="202"/>
                </a:lnTo>
                <a:lnTo>
                  <a:pt x="306" y="194"/>
                </a:lnTo>
                <a:lnTo>
                  <a:pt x="294" y="186"/>
                </a:lnTo>
                <a:lnTo>
                  <a:pt x="270" y="186"/>
                </a:lnTo>
                <a:lnTo>
                  <a:pt x="250" y="186"/>
                </a:lnTo>
                <a:lnTo>
                  <a:pt x="226" y="178"/>
                </a:lnTo>
                <a:lnTo>
                  <a:pt x="198" y="170"/>
                </a:lnTo>
                <a:lnTo>
                  <a:pt x="198" y="166"/>
                </a:lnTo>
                <a:lnTo>
                  <a:pt x="194" y="166"/>
                </a:lnTo>
                <a:lnTo>
                  <a:pt x="189" y="153"/>
                </a:lnTo>
                <a:lnTo>
                  <a:pt x="194" y="145"/>
                </a:lnTo>
                <a:lnTo>
                  <a:pt x="226" y="141"/>
                </a:lnTo>
                <a:lnTo>
                  <a:pt x="262" y="137"/>
                </a:lnTo>
                <a:lnTo>
                  <a:pt x="278" y="117"/>
                </a:lnTo>
                <a:lnTo>
                  <a:pt x="294" y="101"/>
                </a:lnTo>
                <a:lnTo>
                  <a:pt x="294" y="93"/>
                </a:lnTo>
                <a:lnTo>
                  <a:pt x="298" y="81"/>
                </a:lnTo>
                <a:lnTo>
                  <a:pt x="302" y="69"/>
                </a:lnTo>
                <a:lnTo>
                  <a:pt x="311" y="57"/>
                </a:lnTo>
                <a:lnTo>
                  <a:pt x="319" y="57"/>
                </a:lnTo>
                <a:lnTo>
                  <a:pt x="327" y="53"/>
                </a:lnTo>
                <a:lnTo>
                  <a:pt x="335" y="53"/>
                </a:lnTo>
                <a:lnTo>
                  <a:pt x="351" y="53"/>
                </a:lnTo>
                <a:lnTo>
                  <a:pt x="363" y="57"/>
                </a:lnTo>
                <a:lnTo>
                  <a:pt x="371" y="65"/>
                </a:lnTo>
                <a:lnTo>
                  <a:pt x="375" y="73"/>
                </a:lnTo>
                <a:lnTo>
                  <a:pt x="387" y="85"/>
                </a:lnTo>
                <a:lnTo>
                  <a:pt x="444" y="85"/>
                </a:lnTo>
                <a:lnTo>
                  <a:pt x="496" y="93"/>
                </a:lnTo>
                <a:lnTo>
                  <a:pt x="500" y="85"/>
                </a:lnTo>
                <a:lnTo>
                  <a:pt x="508" y="81"/>
                </a:lnTo>
                <a:lnTo>
                  <a:pt x="516" y="81"/>
                </a:lnTo>
                <a:lnTo>
                  <a:pt x="520" y="69"/>
                </a:lnTo>
                <a:lnTo>
                  <a:pt x="520" y="65"/>
                </a:lnTo>
                <a:lnTo>
                  <a:pt x="520" y="57"/>
                </a:lnTo>
                <a:lnTo>
                  <a:pt x="520" y="45"/>
                </a:lnTo>
                <a:lnTo>
                  <a:pt x="516" y="32"/>
                </a:lnTo>
                <a:lnTo>
                  <a:pt x="504" y="32"/>
                </a:lnTo>
                <a:lnTo>
                  <a:pt x="500" y="28"/>
                </a:lnTo>
                <a:lnTo>
                  <a:pt x="496" y="16"/>
                </a:lnTo>
                <a:lnTo>
                  <a:pt x="500" y="0"/>
                </a:lnTo>
                <a:lnTo>
                  <a:pt x="520" y="4"/>
                </a:lnTo>
                <a:lnTo>
                  <a:pt x="553" y="12"/>
                </a:lnTo>
                <a:lnTo>
                  <a:pt x="557" y="12"/>
                </a:lnTo>
                <a:lnTo>
                  <a:pt x="565" y="16"/>
                </a:lnTo>
                <a:lnTo>
                  <a:pt x="569" y="45"/>
                </a:lnTo>
                <a:lnTo>
                  <a:pt x="577" y="73"/>
                </a:lnTo>
                <a:lnTo>
                  <a:pt x="585" y="85"/>
                </a:lnTo>
                <a:lnTo>
                  <a:pt x="609" y="117"/>
                </a:lnTo>
                <a:lnTo>
                  <a:pt x="621" y="117"/>
                </a:lnTo>
                <a:lnTo>
                  <a:pt x="641" y="121"/>
                </a:lnTo>
                <a:lnTo>
                  <a:pt x="645" y="129"/>
                </a:lnTo>
                <a:lnTo>
                  <a:pt x="649" y="158"/>
                </a:lnTo>
                <a:lnTo>
                  <a:pt x="649" y="206"/>
                </a:lnTo>
                <a:lnTo>
                  <a:pt x="657" y="210"/>
                </a:lnTo>
                <a:lnTo>
                  <a:pt x="661" y="214"/>
                </a:lnTo>
                <a:lnTo>
                  <a:pt x="666" y="214"/>
                </a:lnTo>
                <a:lnTo>
                  <a:pt x="674" y="214"/>
                </a:lnTo>
                <a:lnTo>
                  <a:pt x="682" y="214"/>
                </a:lnTo>
                <a:lnTo>
                  <a:pt x="682" y="210"/>
                </a:lnTo>
                <a:lnTo>
                  <a:pt x="690" y="214"/>
                </a:lnTo>
                <a:lnTo>
                  <a:pt x="694" y="214"/>
                </a:lnTo>
                <a:lnTo>
                  <a:pt x="686" y="230"/>
                </a:lnTo>
                <a:lnTo>
                  <a:pt x="682" y="254"/>
                </a:lnTo>
                <a:lnTo>
                  <a:pt x="682" y="279"/>
                </a:lnTo>
                <a:lnTo>
                  <a:pt x="686" y="303"/>
                </a:lnTo>
                <a:lnTo>
                  <a:pt x="694" y="311"/>
                </a:lnTo>
                <a:lnTo>
                  <a:pt x="702" y="315"/>
                </a:lnTo>
                <a:lnTo>
                  <a:pt x="726" y="327"/>
                </a:lnTo>
                <a:lnTo>
                  <a:pt x="750" y="339"/>
                </a:lnTo>
                <a:lnTo>
                  <a:pt x="754" y="343"/>
                </a:lnTo>
                <a:lnTo>
                  <a:pt x="762" y="351"/>
                </a:lnTo>
                <a:lnTo>
                  <a:pt x="770" y="351"/>
                </a:lnTo>
                <a:lnTo>
                  <a:pt x="774" y="351"/>
                </a:lnTo>
                <a:lnTo>
                  <a:pt x="778" y="367"/>
                </a:lnTo>
                <a:lnTo>
                  <a:pt x="778" y="379"/>
                </a:lnTo>
                <a:lnTo>
                  <a:pt x="774" y="400"/>
                </a:lnTo>
                <a:lnTo>
                  <a:pt x="762" y="412"/>
                </a:lnTo>
                <a:lnTo>
                  <a:pt x="758" y="420"/>
                </a:lnTo>
                <a:lnTo>
                  <a:pt x="754" y="428"/>
                </a:lnTo>
                <a:lnTo>
                  <a:pt x="754" y="460"/>
                </a:lnTo>
                <a:lnTo>
                  <a:pt x="754" y="488"/>
                </a:lnTo>
                <a:lnTo>
                  <a:pt x="754" y="500"/>
                </a:lnTo>
                <a:lnTo>
                  <a:pt x="758" y="509"/>
                </a:lnTo>
                <a:lnTo>
                  <a:pt x="787" y="533"/>
                </a:lnTo>
                <a:lnTo>
                  <a:pt x="803" y="557"/>
                </a:lnTo>
                <a:lnTo>
                  <a:pt x="803" y="569"/>
                </a:lnTo>
                <a:lnTo>
                  <a:pt x="807" y="573"/>
                </a:lnTo>
                <a:lnTo>
                  <a:pt x="823" y="597"/>
                </a:lnTo>
                <a:lnTo>
                  <a:pt x="835" y="630"/>
                </a:lnTo>
                <a:lnTo>
                  <a:pt x="835" y="638"/>
                </a:lnTo>
                <a:lnTo>
                  <a:pt x="839" y="654"/>
                </a:lnTo>
                <a:lnTo>
                  <a:pt x="851" y="658"/>
                </a:lnTo>
                <a:lnTo>
                  <a:pt x="855" y="662"/>
                </a:lnTo>
                <a:lnTo>
                  <a:pt x="855" y="670"/>
                </a:lnTo>
                <a:lnTo>
                  <a:pt x="855" y="674"/>
                </a:lnTo>
                <a:lnTo>
                  <a:pt x="851" y="682"/>
                </a:lnTo>
                <a:lnTo>
                  <a:pt x="843" y="686"/>
                </a:lnTo>
                <a:lnTo>
                  <a:pt x="839" y="698"/>
                </a:lnTo>
                <a:lnTo>
                  <a:pt x="839" y="706"/>
                </a:lnTo>
                <a:lnTo>
                  <a:pt x="831" y="714"/>
                </a:lnTo>
                <a:lnTo>
                  <a:pt x="823" y="722"/>
                </a:lnTo>
                <a:lnTo>
                  <a:pt x="803" y="726"/>
                </a:lnTo>
                <a:lnTo>
                  <a:pt x="791" y="730"/>
                </a:lnTo>
                <a:lnTo>
                  <a:pt x="787" y="738"/>
                </a:lnTo>
                <a:lnTo>
                  <a:pt x="778" y="743"/>
                </a:lnTo>
                <a:lnTo>
                  <a:pt x="774" y="759"/>
                </a:lnTo>
                <a:lnTo>
                  <a:pt x="762" y="775"/>
                </a:lnTo>
                <a:lnTo>
                  <a:pt x="758" y="779"/>
                </a:lnTo>
                <a:lnTo>
                  <a:pt x="754" y="787"/>
                </a:lnTo>
                <a:lnTo>
                  <a:pt x="738" y="795"/>
                </a:lnTo>
                <a:lnTo>
                  <a:pt x="714" y="803"/>
                </a:lnTo>
                <a:lnTo>
                  <a:pt x="714" y="811"/>
                </a:lnTo>
                <a:lnTo>
                  <a:pt x="710" y="819"/>
                </a:lnTo>
                <a:lnTo>
                  <a:pt x="710" y="823"/>
                </a:lnTo>
                <a:lnTo>
                  <a:pt x="714" y="827"/>
                </a:lnTo>
                <a:lnTo>
                  <a:pt x="710" y="839"/>
                </a:lnTo>
                <a:lnTo>
                  <a:pt x="710" y="916"/>
                </a:lnTo>
                <a:lnTo>
                  <a:pt x="702" y="920"/>
                </a:lnTo>
                <a:lnTo>
                  <a:pt x="694" y="928"/>
                </a:lnTo>
                <a:lnTo>
                  <a:pt x="674" y="936"/>
                </a:lnTo>
                <a:lnTo>
                  <a:pt x="657" y="952"/>
                </a:lnTo>
                <a:lnTo>
                  <a:pt x="613" y="952"/>
                </a:lnTo>
                <a:lnTo>
                  <a:pt x="569" y="952"/>
                </a:lnTo>
                <a:lnTo>
                  <a:pt x="549" y="968"/>
                </a:lnTo>
                <a:lnTo>
                  <a:pt x="540" y="977"/>
                </a:lnTo>
                <a:lnTo>
                  <a:pt x="544" y="985"/>
                </a:lnTo>
                <a:lnTo>
                  <a:pt x="544" y="989"/>
                </a:lnTo>
                <a:lnTo>
                  <a:pt x="524" y="1009"/>
                </a:lnTo>
                <a:lnTo>
                  <a:pt x="500" y="1029"/>
                </a:lnTo>
                <a:lnTo>
                  <a:pt x="492" y="1029"/>
                </a:lnTo>
                <a:lnTo>
                  <a:pt x="484" y="1033"/>
                </a:lnTo>
                <a:lnTo>
                  <a:pt x="472" y="1041"/>
                </a:lnTo>
                <a:lnTo>
                  <a:pt x="464" y="1049"/>
                </a:lnTo>
                <a:lnTo>
                  <a:pt x="452" y="1061"/>
                </a:lnTo>
                <a:lnTo>
                  <a:pt x="444" y="1073"/>
                </a:lnTo>
                <a:lnTo>
                  <a:pt x="436" y="1073"/>
                </a:lnTo>
                <a:lnTo>
                  <a:pt x="419" y="107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75"/>
          <p:cNvSpPr txBox="1">
            <a:spLocks noChangeArrowheads="1"/>
          </p:cNvSpPr>
          <p:nvPr/>
        </p:nvSpPr>
        <p:spPr bwMode="auto">
          <a:xfrm>
            <a:off x="4248186" y="4974808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Нурлатский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 Box 138"/>
          <p:cNvSpPr txBox="1">
            <a:spLocks noChangeArrowheads="1"/>
          </p:cNvSpPr>
          <p:nvPr/>
        </p:nvSpPr>
        <p:spPr bwMode="auto">
          <a:xfrm>
            <a:off x="2768284" y="2493979"/>
            <a:ext cx="995428" cy="26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1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</a:t>
            </a:r>
          </a:p>
        </p:txBody>
      </p:sp>
      <p:sp>
        <p:nvSpPr>
          <p:cNvPr id="134" name="Text Box 87"/>
          <p:cNvSpPr txBox="1">
            <a:spLocks noChangeArrowheads="1"/>
          </p:cNvSpPr>
          <p:nvPr/>
        </p:nvSpPr>
        <p:spPr bwMode="auto">
          <a:xfrm>
            <a:off x="1123043" y="3179588"/>
            <a:ext cx="1610964" cy="2229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100" b="1"/>
            </a:lvl1pPr>
          </a:lstStyle>
          <a:p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Кайбицкий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 Box 142"/>
          <p:cNvSpPr txBox="1">
            <a:spLocks noChangeArrowheads="1"/>
          </p:cNvSpPr>
          <p:nvPr/>
        </p:nvSpPr>
        <p:spPr bwMode="auto">
          <a:xfrm>
            <a:off x="6756724" y="5119634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Бугульминский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 Box 156"/>
          <p:cNvSpPr txBox="1">
            <a:spLocks noChangeArrowheads="1"/>
          </p:cNvSpPr>
          <p:nvPr/>
        </p:nvSpPr>
        <p:spPr bwMode="auto">
          <a:xfrm>
            <a:off x="8162869" y="3582198"/>
            <a:ext cx="2158778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Муслюмовский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Text Box 75"/>
          <p:cNvSpPr txBox="1">
            <a:spLocks noChangeArrowheads="1"/>
          </p:cNvSpPr>
          <p:nvPr/>
        </p:nvSpPr>
        <p:spPr bwMode="auto">
          <a:xfrm>
            <a:off x="2823842" y="4095313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Спасский</a:t>
            </a:r>
          </a:p>
        </p:txBody>
      </p:sp>
      <p:sp>
        <p:nvSpPr>
          <p:cNvPr id="250" name="Text Box 142"/>
          <p:cNvSpPr txBox="1">
            <a:spLocks noChangeArrowheads="1"/>
          </p:cNvSpPr>
          <p:nvPr/>
        </p:nvSpPr>
        <p:spPr bwMode="auto">
          <a:xfrm>
            <a:off x="5860353" y="4814382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Лениногорский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 Box 75"/>
          <p:cNvSpPr txBox="1">
            <a:spLocks noChangeArrowheads="1"/>
          </p:cNvSpPr>
          <p:nvPr/>
        </p:nvSpPr>
        <p:spPr bwMode="auto">
          <a:xfrm>
            <a:off x="3404996" y="4443449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Алькеевский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 Box 142"/>
          <p:cNvSpPr txBox="1">
            <a:spLocks noChangeArrowheads="1"/>
          </p:cNvSpPr>
          <p:nvPr/>
        </p:nvSpPr>
        <p:spPr bwMode="auto">
          <a:xfrm>
            <a:off x="5125979" y="4587363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Черемшанский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 Box 142"/>
          <p:cNvSpPr txBox="1">
            <a:spLocks noChangeArrowheads="1"/>
          </p:cNvSpPr>
          <p:nvPr/>
        </p:nvSpPr>
        <p:spPr bwMode="auto">
          <a:xfrm>
            <a:off x="4537430" y="4291239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Аксубаевский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 Box 142"/>
          <p:cNvSpPr txBox="1">
            <a:spLocks noChangeArrowheads="1"/>
          </p:cNvSpPr>
          <p:nvPr/>
        </p:nvSpPr>
        <p:spPr bwMode="auto">
          <a:xfrm>
            <a:off x="3515676" y="3783155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Алексеевский</a:t>
            </a:r>
          </a:p>
        </p:txBody>
      </p:sp>
      <p:sp>
        <p:nvSpPr>
          <p:cNvPr id="128" name="Text Box 142"/>
          <p:cNvSpPr txBox="1">
            <a:spLocks noChangeArrowheads="1"/>
          </p:cNvSpPr>
          <p:nvPr/>
        </p:nvSpPr>
        <p:spPr bwMode="auto">
          <a:xfrm>
            <a:off x="4429603" y="3478925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Чистопольский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 Box 142"/>
          <p:cNvSpPr txBox="1">
            <a:spLocks noChangeArrowheads="1"/>
          </p:cNvSpPr>
          <p:nvPr/>
        </p:nvSpPr>
        <p:spPr bwMode="auto">
          <a:xfrm>
            <a:off x="5022281" y="2763878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Мамадышский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 Box 142"/>
          <p:cNvSpPr txBox="1">
            <a:spLocks noChangeArrowheads="1"/>
          </p:cNvSpPr>
          <p:nvPr/>
        </p:nvSpPr>
        <p:spPr bwMode="auto">
          <a:xfrm>
            <a:off x="5081685" y="3894178"/>
            <a:ext cx="2262710" cy="21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Новошешминский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 Box 75"/>
          <p:cNvSpPr txBox="1">
            <a:spLocks noChangeArrowheads="1"/>
          </p:cNvSpPr>
          <p:nvPr/>
        </p:nvSpPr>
        <p:spPr bwMode="auto">
          <a:xfrm>
            <a:off x="2762572" y="3033487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Лаишевский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 Box 75"/>
          <p:cNvSpPr txBox="1">
            <a:spLocks noChangeArrowheads="1"/>
          </p:cNvSpPr>
          <p:nvPr/>
        </p:nvSpPr>
        <p:spPr bwMode="auto">
          <a:xfrm>
            <a:off x="2409054" y="3447412"/>
            <a:ext cx="1810169" cy="53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Камско-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 Box 75"/>
          <p:cNvSpPr txBox="1">
            <a:spLocks noChangeArrowheads="1"/>
          </p:cNvSpPr>
          <p:nvPr/>
        </p:nvSpPr>
        <p:spPr bwMode="auto">
          <a:xfrm>
            <a:off x="1974185" y="4338466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Тетюшский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 Box 75"/>
          <p:cNvSpPr txBox="1">
            <a:spLocks noChangeArrowheads="1"/>
          </p:cNvSpPr>
          <p:nvPr/>
        </p:nvSpPr>
        <p:spPr bwMode="auto">
          <a:xfrm>
            <a:off x="4751965" y="1792401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Кукморский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 Box 75"/>
          <p:cNvSpPr txBox="1">
            <a:spLocks noChangeArrowheads="1"/>
          </p:cNvSpPr>
          <p:nvPr/>
        </p:nvSpPr>
        <p:spPr bwMode="auto">
          <a:xfrm>
            <a:off x="7693295" y="2948962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Мензелинский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 Box 75"/>
          <p:cNvSpPr txBox="1">
            <a:spLocks noChangeArrowheads="1"/>
          </p:cNvSpPr>
          <p:nvPr/>
        </p:nvSpPr>
        <p:spPr bwMode="auto">
          <a:xfrm>
            <a:off x="6391374" y="4189039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9" name="Text Box 75"/>
          <p:cNvSpPr txBox="1">
            <a:spLocks noChangeArrowheads="1"/>
          </p:cNvSpPr>
          <p:nvPr/>
        </p:nvSpPr>
        <p:spPr bwMode="auto">
          <a:xfrm>
            <a:off x="8027611" y="4141670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Азнакаевский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 Box 75"/>
          <p:cNvSpPr txBox="1">
            <a:spLocks noChangeArrowheads="1"/>
          </p:cNvSpPr>
          <p:nvPr/>
        </p:nvSpPr>
        <p:spPr bwMode="auto">
          <a:xfrm>
            <a:off x="4432474" y="2189374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Сабинский</a:t>
            </a:r>
          </a:p>
        </p:txBody>
      </p:sp>
      <p:sp>
        <p:nvSpPr>
          <p:cNvPr id="110" name="Text Box 75"/>
          <p:cNvSpPr txBox="1">
            <a:spLocks noChangeArrowheads="1"/>
          </p:cNvSpPr>
          <p:nvPr/>
        </p:nvSpPr>
        <p:spPr bwMode="auto">
          <a:xfrm>
            <a:off x="6046328" y="2537421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Елабужский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 Box 87"/>
          <p:cNvSpPr txBox="1">
            <a:spLocks noChangeArrowheads="1"/>
          </p:cNvSpPr>
          <p:nvPr/>
        </p:nvSpPr>
        <p:spPr bwMode="auto">
          <a:xfrm>
            <a:off x="1409858" y="3534723"/>
            <a:ext cx="1610964" cy="2229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100" b="1"/>
            </a:lvl1pPr>
          </a:lstStyle>
          <a:p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Апастовский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 Box 87"/>
          <p:cNvSpPr txBox="1">
            <a:spLocks noChangeArrowheads="1"/>
          </p:cNvSpPr>
          <p:nvPr/>
        </p:nvSpPr>
        <p:spPr bwMode="auto">
          <a:xfrm>
            <a:off x="1930900" y="2858857"/>
            <a:ext cx="1610964" cy="2229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/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sz="1100" b="1"/>
            </a:lvl1pPr>
          </a:lstStyle>
          <a:p>
            <a:r>
              <a:rPr lang="ru-RU" sz="1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В.Услонский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Text Box 75"/>
          <p:cNvSpPr txBox="1">
            <a:spLocks noChangeArrowheads="1"/>
          </p:cNvSpPr>
          <p:nvPr/>
        </p:nvSpPr>
        <p:spPr bwMode="auto">
          <a:xfrm>
            <a:off x="4185606" y="3032899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Р.Слободский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Text Box 75"/>
          <p:cNvSpPr txBox="1">
            <a:spLocks noChangeArrowheads="1"/>
          </p:cNvSpPr>
          <p:nvPr/>
        </p:nvSpPr>
        <p:spPr bwMode="auto">
          <a:xfrm>
            <a:off x="3437572" y="2710292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Пестречинский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Text Box 75"/>
          <p:cNvSpPr txBox="1">
            <a:spLocks noChangeArrowheads="1"/>
          </p:cNvSpPr>
          <p:nvPr/>
        </p:nvSpPr>
        <p:spPr bwMode="auto">
          <a:xfrm>
            <a:off x="8612237" y="2620618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Актанышский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Text Box 75"/>
          <p:cNvSpPr txBox="1">
            <a:spLocks noChangeArrowheads="1"/>
          </p:cNvSpPr>
          <p:nvPr/>
        </p:nvSpPr>
        <p:spPr bwMode="auto">
          <a:xfrm>
            <a:off x="6429081" y="3518671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Заинский</a:t>
            </a:r>
          </a:p>
        </p:txBody>
      </p:sp>
      <p:sp>
        <p:nvSpPr>
          <p:cNvPr id="248" name="Text Box 75"/>
          <p:cNvSpPr txBox="1">
            <a:spLocks noChangeArrowheads="1"/>
          </p:cNvSpPr>
          <p:nvPr/>
        </p:nvSpPr>
        <p:spPr bwMode="auto">
          <a:xfrm>
            <a:off x="7228218" y="3302305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Сармановский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Text Box 75"/>
          <p:cNvSpPr txBox="1">
            <a:spLocks noChangeArrowheads="1"/>
          </p:cNvSpPr>
          <p:nvPr/>
        </p:nvSpPr>
        <p:spPr bwMode="auto">
          <a:xfrm>
            <a:off x="8287337" y="4685525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Ютазинский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Text Box 75"/>
          <p:cNvSpPr txBox="1">
            <a:spLocks noChangeArrowheads="1"/>
          </p:cNvSpPr>
          <p:nvPr/>
        </p:nvSpPr>
        <p:spPr bwMode="auto">
          <a:xfrm>
            <a:off x="3887465" y="2455035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Тюлячинский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Text Box 75"/>
          <p:cNvSpPr txBox="1">
            <a:spLocks noChangeArrowheads="1"/>
          </p:cNvSpPr>
          <p:nvPr/>
        </p:nvSpPr>
        <p:spPr bwMode="auto">
          <a:xfrm>
            <a:off x="6571221" y="2169678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Менделеевский</a:t>
            </a:r>
          </a:p>
        </p:txBody>
      </p:sp>
      <p:sp>
        <p:nvSpPr>
          <p:cNvPr id="113" name="Text Box 75"/>
          <p:cNvSpPr txBox="1">
            <a:spLocks noChangeArrowheads="1"/>
          </p:cNvSpPr>
          <p:nvPr/>
        </p:nvSpPr>
        <p:spPr bwMode="auto">
          <a:xfrm>
            <a:off x="7638129" y="1782222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Агрызский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Text Box 75"/>
          <p:cNvSpPr txBox="1">
            <a:spLocks noChangeArrowheads="1"/>
          </p:cNvSpPr>
          <p:nvPr/>
        </p:nvSpPr>
        <p:spPr bwMode="auto">
          <a:xfrm>
            <a:off x="8197363" y="5434117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Бавлинский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 Box 75"/>
          <p:cNvSpPr txBox="1">
            <a:spLocks noChangeArrowheads="1"/>
          </p:cNvSpPr>
          <p:nvPr/>
        </p:nvSpPr>
        <p:spPr bwMode="auto">
          <a:xfrm>
            <a:off x="4106877" y="1331345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Балтасинский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75"/>
          <p:cNvSpPr txBox="1">
            <a:spLocks noChangeArrowheads="1"/>
          </p:cNvSpPr>
          <p:nvPr/>
        </p:nvSpPr>
        <p:spPr bwMode="auto">
          <a:xfrm>
            <a:off x="3482631" y="1807015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Арский</a:t>
            </a:r>
          </a:p>
        </p:txBody>
      </p:sp>
      <p:sp>
        <p:nvSpPr>
          <p:cNvPr id="121" name="Text Box 75"/>
          <p:cNvSpPr txBox="1">
            <a:spLocks noChangeArrowheads="1"/>
          </p:cNvSpPr>
          <p:nvPr/>
        </p:nvSpPr>
        <p:spPr bwMode="auto">
          <a:xfrm>
            <a:off x="2982340" y="2125353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Высокорский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 Box 75"/>
          <p:cNvSpPr txBox="1">
            <a:spLocks noChangeArrowheads="1"/>
          </p:cNvSpPr>
          <p:nvPr/>
        </p:nvSpPr>
        <p:spPr bwMode="auto">
          <a:xfrm>
            <a:off x="2588234" y="1511810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Атнинский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 Box 75"/>
          <p:cNvSpPr txBox="1">
            <a:spLocks noChangeArrowheads="1"/>
          </p:cNvSpPr>
          <p:nvPr/>
        </p:nvSpPr>
        <p:spPr bwMode="auto">
          <a:xfrm>
            <a:off x="6426968" y="2960384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Тукаевский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75"/>
          <p:cNvSpPr txBox="1">
            <a:spLocks noChangeArrowheads="1"/>
          </p:cNvSpPr>
          <p:nvPr/>
        </p:nvSpPr>
        <p:spPr bwMode="auto">
          <a:xfrm>
            <a:off x="5741645" y="3328955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Нижнекамский</a:t>
            </a:r>
          </a:p>
        </p:txBody>
      </p:sp>
      <p:sp>
        <p:nvSpPr>
          <p:cNvPr id="126" name="Text Box 75"/>
          <p:cNvSpPr txBox="1">
            <a:spLocks noChangeArrowheads="1"/>
          </p:cNvSpPr>
          <p:nvPr/>
        </p:nvSpPr>
        <p:spPr bwMode="auto">
          <a:xfrm>
            <a:off x="1388144" y="2217318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Зеленодольский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 Box 75"/>
          <p:cNvSpPr txBox="1">
            <a:spLocks noChangeArrowheads="1"/>
          </p:cNvSpPr>
          <p:nvPr/>
        </p:nvSpPr>
        <p:spPr bwMode="auto">
          <a:xfrm>
            <a:off x="1016800" y="4037219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Буинский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 Box 75"/>
          <p:cNvSpPr txBox="1">
            <a:spLocks noChangeArrowheads="1"/>
          </p:cNvSpPr>
          <p:nvPr/>
        </p:nvSpPr>
        <p:spPr bwMode="auto">
          <a:xfrm>
            <a:off x="571501" y="4625492"/>
            <a:ext cx="1810169" cy="23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Дрожжановский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5993787" y="6367869"/>
            <a:ext cx="5881615" cy="33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ru-RU" sz="155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</a:t>
            </a:r>
            <a:r>
              <a:rPr lang="ru-RU" sz="155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Дрожжановскому</a:t>
            </a:r>
            <a:r>
              <a:rPr lang="ru-RU" sz="155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району ОЯ не зафиксировано</a:t>
            </a:r>
            <a:endParaRPr lang="ru-RU" sz="155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ultanova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089" y="2873729"/>
            <a:ext cx="1216572" cy="9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81537" y="3830114"/>
            <a:ext cx="18176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Выпало осадков –</a:t>
            </a:r>
            <a:br>
              <a:rPr lang="ru-RU" sz="1500" dirty="0" smtClean="0"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52 мм</a:t>
            </a:r>
          </a:p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(май-июнь)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>
              <a:lnSpc>
                <a:spcPts val="2800"/>
              </a:lnSpc>
            </a:pP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800" y="294968"/>
            <a:ext cx="11652200" cy="684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tabLst>
                <a:tab pos="2419350" algn="l"/>
              </a:tabLst>
            </a:pP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ООО «ГИГАНТ»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ТУКАЕВСКОГО РАЙОНА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5579" y="2570360"/>
            <a:ext cx="3011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Урожайность зерновых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и зернобобовых 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31,5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ц/га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5579" y="3988773"/>
            <a:ext cx="3909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Стоимость валовой продукции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растениеводства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67,1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5579" y="1459724"/>
            <a:ext cx="37572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Занимает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4%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пашни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района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3,6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5579" y="5407186"/>
            <a:ext cx="224939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Рентабельность 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47%</a:t>
            </a:r>
            <a:endParaRPr lang="ru-RU" sz="3200" dirty="0">
              <a:solidFill>
                <a:srgbClr val="548235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3" name="Picture 2" descr="C:\Users\Sultanova\Desktop\Тукаевский район, ООО Гигант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t="17444" r="22419" b="5977"/>
          <a:stretch/>
        </p:blipFill>
        <p:spPr bwMode="auto">
          <a:xfrm>
            <a:off x="6770133" y="1459724"/>
            <a:ext cx="4593595" cy="4788340"/>
          </a:xfrm>
          <a:prstGeom prst="rect">
            <a:avLst/>
          </a:prstGeom>
          <a:noFill/>
          <a:ln>
            <a:solidFill>
              <a:srgbClr val="F7E4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>
              <a:lnSpc>
                <a:spcPts val="2800"/>
              </a:lnSpc>
            </a:pP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800" y="294968"/>
            <a:ext cx="11652200" cy="684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ОАО «КИЯТСКОЕ»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БУИНСКОГО РАЙОНА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3548" y="1459724"/>
            <a:ext cx="50776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Урожайность зерновых и зернобобовых 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31,2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ц/га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9199" y="2477546"/>
            <a:ext cx="51208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Углубление пахотного слоя проводилось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на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55%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пашни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9199" y="3495368"/>
            <a:ext cx="47812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Защитные мероприятия выполнялись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5,5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9199" y="4513190"/>
            <a:ext cx="37714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Прибыль от растениеводства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50,5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199" y="1459724"/>
            <a:ext cx="36145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Занимает 5% пашни района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4,5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9199" y="5531011"/>
            <a:ext cx="224939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Рентабельность 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56%</a:t>
            </a:r>
            <a:endParaRPr lang="ru-RU" sz="3200" dirty="0">
              <a:solidFill>
                <a:srgbClr val="548235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5" t="57638" r="9175"/>
          <a:stretch/>
        </p:blipFill>
        <p:spPr bwMode="auto">
          <a:xfrm>
            <a:off x="6577781" y="2600043"/>
            <a:ext cx="5327281" cy="40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7019" y="1159521"/>
            <a:ext cx="9417912" cy="1013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>
              <a:lnSpc>
                <a:spcPts val="2800"/>
              </a:lnSpc>
            </a:pP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800" y="294968"/>
            <a:ext cx="11652200" cy="684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tabLst>
                <a:tab pos="2419350" algn="l"/>
              </a:tabLst>
            </a:pP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ООО АФ «НУР»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ТЕТЮШСКОГО РАЙОНА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3548" y="1459724"/>
            <a:ext cx="52203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Урожайность зерновых и зернобобовых 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27,8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ц/га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9199" y="2479247"/>
            <a:ext cx="51208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Углубление пахотного слоя проводилось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2400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89%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пашни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9199" y="3498770"/>
            <a:ext cx="36743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Урожайность подсолнечника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24,7</a:t>
            </a:r>
            <a:r>
              <a:rPr lang="ru-RU" sz="24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ц/га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9199" y="4518293"/>
            <a:ext cx="37714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Прибыль от растениеводства </a:t>
            </a:r>
          </a:p>
          <a:p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68</a:t>
            </a:r>
            <a:r>
              <a:rPr lang="ru-RU" sz="2400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199" y="1459724"/>
            <a:ext cx="37572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Занимает 6%  пашни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района</a:t>
            </a:r>
          </a:p>
          <a:p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5,0</a:t>
            </a:r>
            <a:r>
              <a:rPr lang="ru-RU" sz="2400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9199" y="5537814"/>
            <a:ext cx="21788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Рентабельность </a:t>
            </a:r>
          </a:p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56%</a:t>
            </a:r>
            <a:endParaRPr lang="ru-RU" sz="3200" dirty="0">
              <a:solidFill>
                <a:srgbClr val="548235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2" name="Picture 2" descr="C:\Users\Sultanova\Desktop\Тетюшский район, ООО АФ НУР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14343" r="18463" b="-1432"/>
          <a:stretch/>
        </p:blipFill>
        <p:spPr bwMode="auto">
          <a:xfrm>
            <a:off x="6639891" y="2664542"/>
            <a:ext cx="4989401" cy="4145218"/>
          </a:xfrm>
          <a:prstGeom prst="rect">
            <a:avLst/>
          </a:prstGeom>
          <a:noFill/>
          <a:ln>
            <a:solidFill>
              <a:srgbClr val="F7E4B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65938" y="294967"/>
            <a:ext cx="11626062" cy="899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СЛАБОЭФФЕКТИВНОГО</a:t>
            </a:r>
          </a:p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ИСПОЛЬЗОВАНИЯ ПАШНИ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21927"/>
              </p:ext>
            </p:extLst>
          </p:nvPr>
        </p:nvGraphicFramePr>
        <p:xfrm>
          <a:off x="1731810" y="1537615"/>
          <a:ext cx="8835828" cy="4311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5345">
                  <a:extLst>
                    <a:ext uri="{9D8B030D-6E8A-4147-A177-3AD203B41FA5}">
                      <a16:colId xmlns:a16="http://schemas.microsoft.com/office/drawing/2014/main" val="493392583"/>
                    </a:ext>
                  </a:extLst>
                </a:gridCol>
                <a:gridCol w="3335345">
                  <a:extLst>
                    <a:ext uri="{9D8B030D-6E8A-4147-A177-3AD203B41FA5}">
                      <a16:colId xmlns:a16="http://schemas.microsoft.com/office/drawing/2014/main" val="1138143202"/>
                    </a:ext>
                  </a:extLst>
                </a:gridCol>
                <a:gridCol w="2165138">
                  <a:extLst>
                    <a:ext uri="{9D8B030D-6E8A-4147-A177-3AD203B41FA5}">
                      <a16:colId xmlns:a16="http://schemas.microsoft.com/office/drawing/2014/main" val="2046849572"/>
                    </a:ext>
                  </a:extLst>
                </a:gridCol>
              </a:tblGrid>
              <a:tr h="794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Район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Предприятие</a:t>
                      </a:r>
                      <a:endParaRPr lang="ru-RU" sz="1600" b="1" i="0" u="none" strike="sngStrike" baseline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Урожайность, ц/га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41992"/>
                  </a:ext>
                </a:extLst>
              </a:tr>
              <a:tr h="60093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Альметьевский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Зай</a:t>
                      </a:r>
                      <a:endParaRPr lang="ru-RU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893201"/>
                  </a:ext>
                </a:extLst>
              </a:tr>
              <a:tr h="60093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Черемшанский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Сирендеев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Н.И. </a:t>
                      </a:r>
                      <a:endParaRPr lang="ru-RU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943200"/>
                  </a:ext>
                </a:extLst>
              </a:tr>
              <a:tr h="57207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Бугульминский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Омаров Н.Н </a:t>
                      </a:r>
                      <a:endParaRPr lang="ru-RU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395617"/>
                  </a:ext>
                </a:extLst>
              </a:tr>
              <a:tr h="59850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Нижнекамский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АгроМол</a:t>
                      </a:r>
                      <a:endParaRPr lang="ru-RU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7395620"/>
                  </a:ext>
                </a:extLst>
              </a:tr>
              <a:tr h="57207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Азнакаевский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Халатян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Р.С.</a:t>
                      </a:r>
                      <a:endParaRPr lang="ru-RU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514184"/>
                  </a:ext>
                </a:extLst>
              </a:tr>
              <a:tr h="572075">
                <a:tc>
                  <a:txBody>
                    <a:bodyPr/>
                    <a:lstStyle/>
                    <a:p>
                      <a:pPr marL="720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Альметьевский</a:t>
                      </a:r>
                      <a:endParaRPr lang="ru-RU" sz="1600" b="0" i="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Чулпан</a:t>
                      </a:r>
                      <a:endParaRPr lang="ru-RU" sz="1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58249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5057" y="4602001"/>
            <a:ext cx="2799063" cy="187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996855" y="1645266"/>
            <a:ext cx="3830931" cy="101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роложено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213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км </a:t>
            </a:r>
            <a:endParaRPr lang="ru-RU" alt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водопровода 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2" descr="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8" t="2954" r="809" b="4654"/>
          <a:stretch/>
        </p:blipFill>
        <p:spPr bwMode="auto">
          <a:xfrm>
            <a:off x="3528029" y="4603426"/>
            <a:ext cx="2799064" cy="18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6543" y="4599010"/>
            <a:ext cx="2799064" cy="185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755" y="4572799"/>
            <a:ext cx="2799063" cy="187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9765" y="146759"/>
            <a:ext cx="11672236" cy="118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МЕЛИОРАТИВНЫХ ПРОГРАММ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2017-2021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76914" y="3178872"/>
            <a:ext cx="2462854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Отремонтированы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450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ГТС</a:t>
            </a:r>
            <a:endParaRPr lang="ru-RU" alt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05260" y="1663732"/>
            <a:ext cx="2582565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Восстановлено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32,2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altLang="ru-RU" sz="2000" dirty="0" err="1">
                <a:latin typeface="Arial" pitchFamily="34" charset="0"/>
                <a:cs typeface="Arial" pitchFamily="34" charset="0"/>
              </a:rPr>
              <a:t>тыс.га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 </a:t>
            </a:r>
            <a:endParaRPr lang="ru-RU" altLang="ru-RU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орошаемых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земель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25484" y="3178872"/>
            <a:ext cx="2342116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Пробурено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131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скважина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на воду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32003" y="1663732"/>
            <a:ext cx="2752677" cy="10136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Установлено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44</a:t>
            </a: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60000"/>
              </a:lnSpc>
              <a:spcAft>
                <a:spcPts val="1000"/>
              </a:spcAft>
            </a:pPr>
            <a:r>
              <a:rPr lang="ru-RU" altLang="ru-RU" sz="2000" dirty="0" smtClean="0">
                <a:latin typeface="Arial" pitchFamily="34" charset="0"/>
                <a:cs typeface="Arial" pitchFamily="34" charset="0"/>
              </a:rPr>
              <a:t>водонапорных 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башен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498791" y="3178872"/>
            <a:ext cx="2827057" cy="928597"/>
            <a:chOff x="1329703" y="3196906"/>
            <a:chExt cx="2827057" cy="92859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92692" y="3196906"/>
              <a:ext cx="2301078" cy="7007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spcAft>
                  <a:spcPts val="1000"/>
                </a:spcAft>
              </a:pPr>
              <a:r>
                <a:rPr lang="ru-RU" altLang="ru-RU" sz="2000" dirty="0">
                  <a:latin typeface="Arial" pitchFamily="34" charset="0"/>
                  <a:cs typeface="Arial" pitchFamily="34" charset="0"/>
                </a:rPr>
                <a:t>Закуплено более </a:t>
              </a:r>
              <a:endParaRPr lang="ru-RU" altLang="ru-RU" sz="2000" dirty="0" smtClean="0"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60000"/>
                </a:lnSpc>
                <a:spcAft>
                  <a:spcPts val="1000"/>
                </a:spcAft>
              </a:pPr>
              <a:r>
                <a:rPr lang="ru-RU" altLang="ru-RU" sz="32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300</a:t>
              </a:r>
              <a:r>
                <a:rPr lang="ru-RU" altLang="ru-RU" sz="2000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329703" y="3848504"/>
              <a:ext cx="28270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  <a:spcAft>
                  <a:spcPts val="1000"/>
                </a:spcAft>
              </a:pPr>
              <a:r>
                <a:rPr lang="ru-RU" altLang="ru-RU" sz="2000" dirty="0">
                  <a:latin typeface="Arial" pitchFamily="34" charset="0"/>
                  <a:cs typeface="Arial" pitchFamily="34" charset="0"/>
                </a:rPr>
                <a:t>дождевальных машин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62655"/>
              </p:ext>
            </p:extLst>
          </p:nvPr>
        </p:nvGraphicFramePr>
        <p:xfrm>
          <a:off x="1321238" y="1842736"/>
          <a:ext cx="9826790" cy="8020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17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9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99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Базовая ставка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32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25,0</a:t>
                      </a:r>
                      <a:r>
                        <a:rPr lang="ru-RU" sz="32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</a:t>
                      </a:r>
                      <a:r>
                        <a:rPr lang="ru-RU" sz="2000" b="1" u="none" strike="sng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/га</a:t>
                      </a:r>
                      <a:endParaRPr lang="ru-RU" sz="20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Ставка </a:t>
                      </a:r>
                      <a:r>
                        <a:rPr lang="ru-RU" sz="20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 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увеличении </a:t>
                      </a:r>
                      <a:r>
                        <a:rPr lang="ru-RU" sz="20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площадей на 10% </a:t>
                      </a:r>
                      <a:r>
                        <a:rPr lang="ru-RU" sz="32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40,0</a:t>
                      </a:r>
                      <a:r>
                        <a:rPr lang="ru-RU" sz="20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</a:t>
                      </a:r>
                      <a:r>
                        <a:rPr lang="ru-RU" sz="2000" b="1" u="none" strike="sng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/га</a:t>
                      </a:r>
                      <a:endParaRPr lang="ru-RU" sz="20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BE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21238" y="1431053"/>
            <a:ext cx="9826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Компенсирующая субсидия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 картофель (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малые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формы)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1238" y="3167061"/>
            <a:ext cx="9826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Стимулирующая субсидия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 овощи (всем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СХО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1239" y="4798170"/>
            <a:ext cx="9826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2000" dirty="0">
                <a:latin typeface="Arial" pitchFamily="34" charset="0"/>
                <a:cs typeface="Arial" pitchFamily="34" charset="0"/>
              </a:rPr>
              <a:t>На развитие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производства картофеля (средние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крупные хозяйства)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606" y="261926"/>
            <a:ext cx="11641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ГОСУДАРСТВЕННАЯ ПОДДЕРЖКА ВЫРАЩИВАНИЯ  </a:t>
            </a:r>
            <a:br>
              <a:rPr lang="ru-RU" dirty="0" smtClean="0"/>
            </a:br>
            <a:r>
              <a:rPr lang="ru-RU" dirty="0" smtClean="0"/>
              <a:t>КАРТОФЕЛЯ И ОВОЩЕЙ в 2022 г.</a:t>
            </a:r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74365"/>
              </p:ext>
            </p:extLst>
          </p:nvPr>
        </p:nvGraphicFramePr>
        <p:xfrm>
          <a:off x="1321238" y="3578746"/>
          <a:ext cx="9826790" cy="8020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31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4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99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Базовая ставка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3200" b="1" u="none" strike="noStrike" kern="1200" dirty="0" smtClean="0">
                          <a:solidFill>
                            <a:srgbClr val="5E8B3A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25,0</a:t>
                      </a:r>
                      <a:r>
                        <a:rPr lang="ru-RU" sz="20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</a:t>
                      </a:r>
                      <a:r>
                        <a:rPr lang="ru-RU" sz="2000" b="1" u="none" strike="sng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/га</a:t>
                      </a:r>
                      <a:endParaRPr lang="ru-RU" sz="20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Ставка </a:t>
                      </a:r>
                      <a:r>
                        <a:rPr lang="ru-RU" sz="20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 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увеличении </a:t>
                      </a:r>
                      <a:r>
                        <a:rPr lang="ru-RU" sz="20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площадей на 10% </a:t>
                      </a:r>
                      <a:r>
                        <a:rPr lang="ru-RU" sz="32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40,0</a:t>
                      </a:r>
                      <a:r>
                        <a:rPr lang="ru-RU" sz="20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</a:t>
                      </a:r>
                      <a:r>
                        <a:rPr lang="ru-RU" sz="2000" b="1" u="none" strike="sng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/га</a:t>
                      </a:r>
                      <a:endParaRPr lang="ru-RU" sz="20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65250"/>
              </p:ext>
            </p:extLst>
          </p:nvPr>
        </p:nvGraphicFramePr>
        <p:xfrm>
          <a:off x="1321238" y="5314756"/>
          <a:ext cx="9826790" cy="8020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24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1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99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Базовая ставка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32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25,0</a:t>
                      </a:r>
                      <a:r>
                        <a:rPr lang="ru-RU" sz="18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800" b="1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</a:t>
                      </a:r>
                      <a:r>
                        <a:rPr lang="ru-RU" sz="1800" b="1" u="none" strike="sng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</a:t>
                      </a:r>
                      <a:r>
                        <a:rPr lang="ru-RU" sz="18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/га</a:t>
                      </a:r>
                      <a:endParaRPr lang="ru-RU" sz="18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Ставка </a:t>
                      </a:r>
                      <a:r>
                        <a:rPr lang="ru-RU" sz="20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 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увеличении </a:t>
                      </a:r>
                      <a:r>
                        <a:rPr lang="ru-RU" sz="2000" b="1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площадей на 10% </a:t>
                      </a:r>
                      <a:r>
                        <a:rPr lang="ru-RU" sz="32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40,0</a:t>
                      </a:r>
                      <a:r>
                        <a:rPr lang="ru-RU" sz="20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u="none" strike="no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</a:t>
                      </a:r>
                      <a:r>
                        <a:rPr lang="ru-RU" sz="2000" b="1" u="none" strike="sngStrike" kern="12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  <a:r>
                        <a:rPr lang="ru-RU" sz="2000" b="1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/га</a:t>
                      </a:r>
                      <a:endParaRPr lang="ru-RU" sz="2000" b="1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4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7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0700" y="272151"/>
            <a:ext cx="11671300" cy="76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УРОЖАЯ </a:t>
            </a:r>
            <a:b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АГРОКЛИМАТИЧЕСКИХ РИСКОВ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476062"/>
              </p:ext>
            </p:extLst>
          </p:nvPr>
        </p:nvGraphicFramePr>
        <p:xfrm>
          <a:off x="2239096" y="1558531"/>
          <a:ext cx="8234508" cy="378089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744836">
                  <a:extLst>
                    <a:ext uri="{9D8B030D-6E8A-4147-A177-3AD203B41FA5}">
                      <a16:colId xmlns:a16="http://schemas.microsoft.com/office/drawing/2014/main" val="2529217399"/>
                    </a:ext>
                  </a:extLst>
                </a:gridCol>
                <a:gridCol w="2744836">
                  <a:extLst>
                    <a:ext uri="{9D8B030D-6E8A-4147-A177-3AD203B41FA5}">
                      <a16:colId xmlns:a16="http://schemas.microsoft.com/office/drawing/2014/main" val="234947761"/>
                    </a:ext>
                  </a:extLst>
                </a:gridCol>
                <a:gridCol w="2744836">
                  <a:extLst>
                    <a:ext uri="{9D8B030D-6E8A-4147-A177-3AD203B41FA5}">
                      <a16:colId xmlns:a16="http://schemas.microsoft.com/office/drawing/2014/main" val="1461588745"/>
                    </a:ext>
                  </a:extLst>
                </a:gridCol>
              </a:tblGrid>
              <a:tr h="1056897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страхования, </a:t>
                      </a:r>
                      <a:r>
                        <a:rPr lang="ru-RU" sz="16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Выплаты по страховому случаю, млн </a:t>
                      </a:r>
                      <a:r>
                        <a:rPr lang="ru-RU" sz="1600" b="1" u="none" strike="sng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i="0" u="none" strike="sng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57303"/>
                  </a:ext>
                </a:extLst>
              </a:tr>
              <a:tr h="907999">
                <a:tc>
                  <a:txBody>
                    <a:bodyPr/>
                    <a:lstStyle/>
                    <a:p>
                      <a:pPr marL="72000" algn="l" rtl="0" fontAlgn="t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и яровые 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урожая</a:t>
                      </a:r>
                      <a:r>
                        <a:rPr lang="ru-RU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7735809"/>
                  </a:ext>
                </a:extLst>
              </a:tr>
              <a:tr h="907999">
                <a:tc>
                  <a:txBody>
                    <a:bodyPr/>
                    <a:lstStyle/>
                    <a:p>
                      <a:pPr marL="72000" algn="l" rtl="0" fontAlgn="t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и яровые 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урожая 2021 г.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295784"/>
                  </a:ext>
                </a:extLst>
              </a:tr>
              <a:tr h="907999">
                <a:tc>
                  <a:txBody>
                    <a:bodyPr/>
                    <a:lstStyle/>
                    <a:p>
                      <a:pPr marL="72000" algn="l" rtl="0" fontAlgn="t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Озимые 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культуры </a:t>
                      </a:r>
                      <a:endParaRPr lang="ru-RU" sz="16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rtl="0" fontAlgn="t"/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урожая 2022 г.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80" marR="5180" marT="518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0782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406" y="233911"/>
            <a:ext cx="11654432" cy="708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0" rIns="91439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Финансовые результаты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сельского хозяйства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5" name="TextBox 51"/>
          <p:cNvSpPr txBox="1"/>
          <p:nvPr/>
        </p:nvSpPr>
        <p:spPr>
          <a:xfrm>
            <a:off x="7792932" y="1301658"/>
            <a:ext cx="2640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Прибыль, млрд </a:t>
            </a:r>
            <a:r>
              <a:rPr lang="ru-RU" sz="2000" b="1" strike="sngStrike" dirty="0" smtClean="0">
                <a:latin typeface="Arial" pitchFamily="34" charset="0"/>
                <a:cs typeface="Arial" pitchFamily="34" charset="0"/>
              </a:rPr>
              <a:t>Р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Рентабельность, %</a:t>
            </a:r>
            <a:endParaRPr lang="ru-RU" sz="2000" b="1" strike="sngStrik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390413" y="1301658"/>
            <a:ext cx="3635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Денежная выручка, млрд </a:t>
            </a:r>
            <a:r>
              <a:rPr lang="ru-RU" sz="2000" b="1" strike="sngStrike" dirty="0"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662493" y="2202705"/>
            <a:ext cx="5091323" cy="4107120"/>
            <a:chOff x="983691" y="2101105"/>
            <a:chExt cx="4693920" cy="4107120"/>
          </a:xfrm>
        </p:grpSpPr>
        <p:graphicFrame>
          <p:nvGraphicFramePr>
            <p:cNvPr id="83" name="Диаграмма 82"/>
            <p:cNvGraphicFramePr/>
            <p:nvPr>
              <p:extLst>
                <p:ext uri="{D42A27DB-BD31-4B8C-83A1-F6EECF244321}">
                  <p14:modId xmlns:p14="http://schemas.microsoft.com/office/powerpoint/2010/main" val="4252747467"/>
                </p:ext>
              </p:extLst>
            </p:nvPr>
          </p:nvGraphicFramePr>
          <p:xfrm>
            <a:off x="983691" y="2101105"/>
            <a:ext cx="4693920" cy="39158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4" name="TextBox 59"/>
            <p:cNvSpPr txBox="1"/>
            <p:nvPr/>
          </p:nvSpPr>
          <p:spPr>
            <a:xfrm>
              <a:off x="2007581" y="5869671"/>
              <a:ext cx="702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2020г</a:t>
              </a:r>
              <a:r>
                <a:rPr lang="ru-RU" sz="16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85" name="TextBox 60"/>
            <p:cNvSpPr txBox="1"/>
            <p:nvPr/>
          </p:nvSpPr>
          <p:spPr>
            <a:xfrm>
              <a:off x="3933565" y="5869671"/>
              <a:ext cx="702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2021г</a:t>
              </a:r>
              <a:r>
                <a:rPr lang="ru-RU" sz="16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86" name="TextBox 55"/>
            <p:cNvSpPr txBox="1"/>
            <p:nvPr/>
          </p:nvSpPr>
          <p:spPr>
            <a:xfrm>
              <a:off x="1779586" y="2223042"/>
              <a:ext cx="13067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141,1</a:t>
              </a:r>
              <a:endPara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itchFamily="34" charset="0"/>
              </a:endParaRPr>
            </a:p>
          </p:txBody>
        </p:sp>
        <p:sp>
          <p:nvSpPr>
            <p:cNvPr id="87" name="TextBox 56"/>
            <p:cNvSpPr txBox="1"/>
            <p:nvPr/>
          </p:nvSpPr>
          <p:spPr>
            <a:xfrm>
              <a:off x="3776199" y="2637982"/>
              <a:ext cx="13067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138,0</a:t>
              </a:r>
              <a:endPara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itchFamily="34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275438" y="2221163"/>
            <a:ext cx="3279428" cy="4088662"/>
            <a:chOff x="7345277" y="2119563"/>
            <a:chExt cx="3279428" cy="4088662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9133724" y="3047630"/>
              <a:ext cx="1490981" cy="2804231"/>
              <a:chOff x="7180563" y="2239708"/>
              <a:chExt cx="1063845" cy="1842683"/>
            </a:xfrm>
          </p:grpSpPr>
          <p:pic>
            <p:nvPicPr>
              <p:cNvPr id="58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3679046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3439274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3194203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2954431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2714283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2482130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0563" y="2239708"/>
                <a:ext cx="1063845" cy="4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6" name="TextBox 55"/>
            <p:cNvSpPr txBox="1"/>
            <p:nvPr/>
          </p:nvSpPr>
          <p:spPr>
            <a:xfrm>
              <a:off x="7549914" y="2119563"/>
              <a:ext cx="1143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14,1</a:t>
              </a:r>
              <a:endPara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itchFamily="34" charset="0"/>
              </a:endParaRPr>
            </a:p>
          </p:txBody>
        </p:sp>
        <p:sp>
          <p:nvSpPr>
            <p:cNvPr id="77" name="TextBox 56"/>
            <p:cNvSpPr txBox="1"/>
            <p:nvPr/>
          </p:nvSpPr>
          <p:spPr>
            <a:xfrm>
              <a:off x="9293263" y="2452054"/>
              <a:ext cx="1143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12,8</a:t>
              </a:r>
              <a:endPara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itchFamily="34" charset="0"/>
              </a:endParaRPr>
            </a:p>
          </p:txBody>
        </p:sp>
        <p:sp>
          <p:nvSpPr>
            <p:cNvPr id="78" name="TextBox 59"/>
            <p:cNvSpPr txBox="1"/>
            <p:nvPr/>
          </p:nvSpPr>
          <p:spPr>
            <a:xfrm>
              <a:off x="7713858" y="5869671"/>
              <a:ext cx="76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2020г</a:t>
              </a:r>
              <a:r>
                <a:rPr lang="ru-RU" sz="16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79" name="TextBox 60"/>
            <p:cNvSpPr txBox="1"/>
            <p:nvPr/>
          </p:nvSpPr>
          <p:spPr>
            <a:xfrm>
              <a:off x="9580959" y="5869671"/>
              <a:ext cx="76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2021г</a:t>
              </a:r>
              <a:r>
                <a:rPr lang="ru-RU" sz="16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7345277" y="2682217"/>
              <a:ext cx="1469086" cy="3169644"/>
              <a:chOff x="7345277" y="2605949"/>
              <a:chExt cx="1469086" cy="3169644"/>
            </a:xfrm>
          </p:grpSpPr>
          <p:grpSp>
            <p:nvGrpSpPr>
              <p:cNvPr id="67" name="Группа 66"/>
              <p:cNvGrpSpPr/>
              <p:nvPr/>
            </p:nvGrpSpPr>
            <p:grpSpPr>
              <a:xfrm>
                <a:off x="7360602" y="3340273"/>
                <a:ext cx="1453761" cy="2435320"/>
                <a:chOff x="5436096" y="2482130"/>
                <a:chExt cx="1063845" cy="1600261"/>
              </a:xfrm>
            </p:grpSpPr>
            <p:pic>
              <p:nvPicPr>
                <p:cNvPr id="68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3679046"/>
                  <a:ext cx="1063845" cy="403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9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3439274"/>
                  <a:ext cx="1063845" cy="403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0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3194203"/>
                  <a:ext cx="1063845" cy="403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1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2954431"/>
                  <a:ext cx="1063845" cy="403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2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2714283"/>
                  <a:ext cx="1063845" cy="403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3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2482130"/>
                  <a:ext cx="1063845" cy="4033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0602" y="2947406"/>
                <a:ext cx="1453761" cy="6138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5277" y="2605949"/>
                <a:ext cx="1453761" cy="6138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Овал 3"/>
            <p:cNvSpPr/>
            <p:nvPr/>
          </p:nvSpPr>
          <p:spPr>
            <a:xfrm>
              <a:off x="7484656" y="3655305"/>
              <a:ext cx="1205652" cy="1205652"/>
            </a:xfrm>
            <a:prstGeom prst="ellipse">
              <a:avLst/>
            </a:prstGeom>
            <a:solidFill>
              <a:srgbClr val="AFD993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9291702" y="3655305"/>
              <a:ext cx="1205652" cy="1205652"/>
            </a:xfrm>
            <a:prstGeom prst="ellipse">
              <a:avLst/>
            </a:prstGeom>
            <a:solidFill>
              <a:srgbClr val="AFD993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6"/>
            <p:cNvSpPr txBox="1"/>
            <p:nvPr/>
          </p:nvSpPr>
          <p:spPr>
            <a:xfrm>
              <a:off x="7490486" y="4023466"/>
              <a:ext cx="1204176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12,8%</a:t>
              </a:r>
              <a:endPara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TextBox 77"/>
            <p:cNvSpPr txBox="1"/>
            <p:nvPr/>
          </p:nvSpPr>
          <p:spPr>
            <a:xfrm>
              <a:off x="9305884" y="4011283"/>
              <a:ext cx="1184363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itchFamily="34" charset="0"/>
                  <a:cs typeface="Arial" pitchFamily="34" charset="0"/>
                </a:rPr>
                <a:t>11,6%</a:t>
              </a:r>
              <a:endPara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36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"/>
          <p:cNvSpPr txBox="1">
            <a:spLocks/>
          </p:cNvSpPr>
          <p:nvPr/>
        </p:nvSpPr>
        <p:spPr>
          <a:xfrm>
            <a:off x="563181" y="1312427"/>
            <a:ext cx="8847491" cy="434746"/>
          </a:xfrm>
          <a:prstGeom prst="rect">
            <a:avLst/>
          </a:prstGeom>
          <a:noFill/>
        </p:spPr>
        <p:txBody>
          <a:bodyPr vert="horz" lIns="53643" tIns="53643" rIns="53643" bIns="53643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2400"/>
              </a:lnSpc>
              <a:defRPr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Общая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площадь земель с/х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назначения 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4621,4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тыс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. га, из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них: </a:t>
            </a:r>
          </a:p>
          <a:p>
            <a:pPr algn="l"/>
            <a:endParaRPr lang="ru-RU" sz="2800" dirty="0"/>
          </a:p>
          <a:p>
            <a:pPr algn="l"/>
            <a:r>
              <a:rPr lang="ru-RU" sz="2800" dirty="0"/>
              <a:t>	</a:t>
            </a:r>
          </a:p>
          <a:p>
            <a:pPr algn="l"/>
            <a:r>
              <a:rPr lang="ru-RU" sz="2800" dirty="0"/>
              <a:t>	</a:t>
            </a:r>
          </a:p>
          <a:p>
            <a:pPr algn="l"/>
            <a:r>
              <a:rPr lang="ru-RU" sz="2800" dirty="0"/>
              <a:t>	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26127" y="2149554"/>
            <a:ext cx="5602447" cy="31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8000" y="115539"/>
            <a:ext cx="11684000" cy="863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ОБОРОТ ЗЕМЕЛЬ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 НАЗНАЧЕНИЯ в 2021 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2731" y="171480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угодья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4299,5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используется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113208,2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Введено в с/х оборот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45427,1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га                    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Осталось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ввести в оборот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67781,1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Привлечено 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ответственности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829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лиц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Наложено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штрафов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6,1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r>
              <a:rPr lang="ru-RU" strike="sngStrik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4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26680" y="2461260"/>
            <a:ext cx="82296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000" y="228763"/>
            <a:ext cx="11684000" cy="863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РАСТЕНИЕВОДСТВА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&amp;Lcy;&amp;iecy;&amp;scy;&amp;ocy;&amp;pcy;&amp;ocy;&amp;lcy;&amp;ocy;&amp;scy;&amp;ycy; - &amp;kcy;&amp;acy;&amp;kcy; &amp;fcy;&amp;acy;&amp;kcy;&amp;tcy;&amp;ocy;&amp;rcy; &amp;pcy;&amp;ocy;&amp;vcy;&amp;ycy;&amp;shcy;&amp;iecy;&amp;ncy;&amp;icy;&amp;yacy; &amp;pcy;&amp;rcy;&amp;ocy;&amp;dcy;&amp;ucy;&amp;kcy;&amp;tcy;&amp;icy;&amp;vcy;&amp;ncy;&amp;ocy;&amp;scy;&amp;tcy;&amp;icy; &amp;zcy;&amp;iecy;&amp;mcy;&amp;iecy;&amp;lcy;&amp;softcy; &amp;icy; &amp;ucy;&amp;rcy;&amp;ocy;&amp;zhcy;&amp;acy;&amp;jcy;&amp;ncy;&amp;ocy;&amp;scy;&amp;tcy;&amp;icy; / GEF Small Grants Programme, &amp;Pcy;&amp;rcy;&amp;ocy;&amp;gcy;&amp;rcy;&amp;acy;&amp;mcy;&amp;mcy;&amp;acy; &amp;mcy;&amp;acy;&amp;lcy;&amp;ycy;&amp;khcy; &amp;gcy;&amp;rcy;&amp;acy;&amp;ncy;&amp;tcy;&amp;ocy;&amp;vcy; &amp;vcy; &amp;Ucy;&amp;zcy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4406"/>
          <a:stretch/>
        </p:blipFill>
        <p:spPr bwMode="auto">
          <a:xfrm>
            <a:off x="9013579" y="4745165"/>
            <a:ext cx="3015771" cy="163252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29723" r="13047" b="16944"/>
          <a:stretch/>
        </p:blipFill>
        <p:spPr bwMode="auto">
          <a:xfrm>
            <a:off x="9013580" y="3007026"/>
            <a:ext cx="3015771" cy="157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581" y="1334138"/>
            <a:ext cx="3015770" cy="151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705900" y="4793003"/>
            <a:ext cx="8198614" cy="612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928430" y="4822004"/>
            <a:ext cx="681377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Оснащение хозяйств растворными комплексами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5900" y="1348651"/>
            <a:ext cx="8198615" cy="612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28429" y="1377652"/>
            <a:ext cx="5655234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Известкование кислых почв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5900" y="2209739"/>
            <a:ext cx="8198615" cy="61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28429" y="2315684"/>
            <a:ext cx="4527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 err="1">
                <a:latin typeface="Arial" panose="020B0604020202020204" pitchFamily="34" charset="0"/>
                <a:cs typeface="Arial" pitchFamily="34" charset="0"/>
              </a:rPr>
              <a:t>Биологизация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 земледелия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5901" y="3070827"/>
            <a:ext cx="8198614" cy="6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28429" y="3099828"/>
            <a:ext cx="742337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Обновление и омоложение посевов многолетних трав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5901" y="3931915"/>
            <a:ext cx="8198613" cy="61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28430" y="3960916"/>
            <a:ext cx="772817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Внесение не менее 70 кг </a:t>
            </a:r>
            <a:r>
              <a:rPr lang="ru-RU" sz="2000" b="1" dirty="0" err="1">
                <a:latin typeface="Arial" panose="020B0604020202020204" pitchFamily="34" charset="0"/>
                <a:cs typeface="Arial" pitchFamily="34" charset="0"/>
              </a:rPr>
              <a:t>д.в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./га минеральных удобрений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05899" y="5654092"/>
            <a:ext cx="8198615" cy="72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928430" y="5738893"/>
            <a:ext cx="817267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Масштабировать переход на  </a:t>
            </a:r>
            <a:r>
              <a:rPr lang="ru-RU" sz="2000" b="1" dirty="0" err="1">
                <a:latin typeface="Arial" panose="020B0604020202020204" pitchFamily="34" charset="0"/>
                <a:cs typeface="Arial" pitchFamily="34" charset="0"/>
              </a:rPr>
              <a:t>агроланшафтное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 земледелие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5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3373" y="2062157"/>
            <a:ext cx="2488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4,0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зерна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3373" y="2822244"/>
            <a:ext cx="3836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2,0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сахарной свеклы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3373" y="3582331"/>
            <a:ext cx="429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1,5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картофеля и овощей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3373" y="4342419"/>
            <a:ext cx="3904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2,0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млн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тн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кормовых единиц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Sultanova\Desktop\scale_1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r="9677"/>
          <a:stretch/>
        </p:blipFill>
        <p:spPr bwMode="auto">
          <a:xfrm>
            <a:off x="5345568" y="1710191"/>
            <a:ext cx="2982089" cy="19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93"/>
          <a:stretch/>
        </p:blipFill>
        <p:spPr bwMode="auto">
          <a:xfrm>
            <a:off x="5346353" y="3942374"/>
            <a:ext cx="2981304" cy="195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3"/>
          <a:stretch/>
        </p:blipFill>
        <p:spPr bwMode="auto">
          <a:xfrm>
            <a:off x="8603076" y="3953283"/>
            <a:ext cx="2981304" cy="194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Sultanova\Desktop\bca810411ffa7460b7ae16591c3e0fb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76" y="1688026"/>
            <a:ext cx="2981304" cy="19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8000" y="307851"/>
            <a:ext cx="11684000" cy="863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СТАБИЛЬНОЕ ПРОИЗВОДСТВО ПРОДУКЦИИ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РАСТЕНИЕВОДСТВА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835069" y="1266454"/>
            <a:ext cx="57317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Надои на 1 корову за 2021 год</a:t>
            </a:r>
          </a:p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6601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кг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265 кг (104 %)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6911" y="1266454"/>
            <a:ext cx="405842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всем категориям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 надоено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</a:t>
            </a:r>
          </a:p>
          <a:p>
            <a:pPr algn="ctr"/>
            <a:r>
              <a:rPr lang="ru-RU" sz="32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млн. 958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тонн 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(+1 % к 2020 году)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50308" y="4344155"/>
            <a:ext cx="3911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сельхозформированиях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млн. 435</a:t>
            </a:r>
            <a:r>
              <a:rPr lang="ru-RU" sz="28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тонн </a:t>
            </a:r>
          </a:p>
          <a:p>
            <a:pPr algn="ctr"/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(+2 % к 2020 году)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2758313" y="3302316"/>
            <a:ext cx="295622" cy="514081"/>
          </a:xfrm>
          <a:prstGeom prst="downArrow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Умный регион/Татарстан — Викимеди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37" y="2343162"/>
            <a:ext cx="6197225" cy="42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33146" y="3643520"/>
            <a:ext cx="2332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34%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7865" y="4289851"/>
            <a:ext cx="498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производства племенных хозяйств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47865" y="4659183"/>
            <a:ext cx="45391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коров 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продуктивностью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8200 кг 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(+138 кг или 102% к 2020 г.)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8000" y="164669"/>
            <a:ext cx="11684000" cy="863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МОЛОЧНОГО ЖИВОТНОВОДСТВА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5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3623" y="1613575"/>
            <a:ext cx="291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производства  </a:t>
            </a:r>
            <a:endParaRPr lang="ru-RU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9914167" y="4670165"/>
            <a:ext cx="260354" cy="123226"/>
          </a:xfrm>
          <a:custGeom>
            <a:avLst/>
            <a:gdLst>
              <a:gd name="T0" fmla="*/ 2147483647 w 194"/>
              <a:gd name="T1" fmla="*/ 2147483647 h 101"/>
              <a:gd name="T2" fmla="*/ 2147483647 w 194"/>
              <a:gd name="T3" fmla="*/ 2147483647 h 101"/>
              <a:gd name="T4" fmla="*/ 2147483647 w 194"/>
              <a:gd name="T5" fmla="*/ 2147483647 h 101"/>
              <a:gd name="T6" fmla="*/ 2147483647 w 194"/>
              <a:gd name="T7" fmla="*/ 2147483647 h 101"/>
              <a:gd name="T8" fmla="*/ 0 w 194"/>
              <a:gd name="T9" fmla="*/ 2147483647 h 101"/>
              <a:gd name="T10" fmla="*/ 0 w 194"/>
              <a:gd name="T11" fmla="*/ 2147483647 h 101"/>
              <a:gd name="T12" fmla="*/ 0 w 194"/>
              <a:gd name="T13" fmla="*/ 2147483647 h 101"/>
              <a:gd name="T14" fmla="*/ 2147483647 w 194"/>
              <a:gd name="T15" fmla="*/ 2147483647 h 101"/>
              <a:gd name="T16" fmla="*/ 2147483647 w 194"/>
              <a:gd name="T17" fmla="*/ 2147483647 h 101"/>
              <a:gd name="T18" fmla="*/ 2147483647 w 194"/>
              <a:gd name="T19" fmla="*/ 2147483647 h 101"/>
              <a:gd name="T20" fmla="*/ 2147483647 w 194"/>
              <a:gd name="T21" fmla="*/ 2147483647 h 101"/>
              <a:gd name="T22" fmla="*/ 2147483647 w 194"/>
              <a:gd name="T23" fmla="*/ 2147483647 h 101"/>
              <a:gd name="T24" fmla="*/ 2147483647 w 194"/>
              <a:gd name="T25" fmla="*/ 0 h 101"/>
              <a:gd name="T26" fmla="*/ 2147483647 w 194"/>
              <a:gd name="T27" fmla="*/ 0 h 101"/>
              <a:gd name="T28" fmla="*/ 2147483647 w 194"/>
              <a:gd name="T29" fmla="*/ 0 h 101"/>
              <a:gd name="T30" fmla="*/ 2147483647 w 194"/>
              <a:gd name="T31" fmla="*/ 2147483647 h 101"/>
              <a:gd name="T32" fmla="*/ 2147483647 w 194"/>
              <a:gd name="T33" fmla="*/ 2147483647 h 101"/>
              <a:gd name="T34" fmla="*/ 2147483647 w 194"/>
              <a:gd name="T35" fmla="*/ 2147483647 h 101"/>
              <a:gd name="T36" fmla="*/ 2147483647 w 194"/>
              <a:gd name="T37" fmla="*/ 2147483647 h 101"/>
              <a:gd name="T38" fmla="*/ 2147483647 w 194"/>
              <a:gd name="T39" fmla="*/ 2147483647 h 101"/>
              <a:gd name="T40" fmla="*/ 2147483647 w 194"/>
              <a:gd name="T41" fmla="*/ 2147483647 h 101"/>
              <a:gd name="T42" fmla="*/ 2147483647 w 194"/>
              <a:gd name="T43" fmla="*/ 2147483647 h 101"/>
              <a:gd name="T44" fmla="*/ 2147483647 w 194"/>
              <a:gd name="T45" fmla="*/ 2147483647 h 101"/>
              <a:gd name="T46" fmla="*/ 2147483647 w 194"/>
              <a:gd name="T47" fmla="*/ 2147483647 h 101"/>
              <a:gd name="T48" fmla="*/ 2147483647 w 194"/>
              <a:gd name="T49" fmla="*/ 2147483647 h 101"/>
              <a:gd name="T50" fmla="*/ 2147483647 w 194"/>
              <a:gd name="T51" fmla="*/ 2147483647 h 101"/>
              <a:gd name="T52" fmla="*/ 2147483647 w 194"/>
              <a:gd name="T53" fmla="*/ 2147483647 h 10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4"/>
              <a:gd name="T82" fmla="*/ 0 h 101"/>
              <a:gd name="T83" fmla="*/ 194 w 194"/>
              <a:gd name="T84" fmla="*/ 101 h 10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4" h="101">
                <a:moveTo>
                  <a:pt x="73" y="101"/>
                </a:moveTo>
                <a:lnTo>
                  <a:pt x="32" y="81"/>
                </a:lnTo>
                <a:lnTo>
                  <a:pt x="20" y="73"/>
                </a:lnTo>
                <a:lnTo>
                  <a:pt x="8" y="73"/>
                </a:lnTo>
                <a:lnTo>
                  <a:pt x="0" y="65"/>
                </a:lnTo>
                <a:lnTo>
                  <a:pt x="0" y="61"/>
                </a:lnTo>
                <a:lnTo>
                  <a:pt x="0" y="53"/>
                </a:lnTo>
                <a:lnTo>
                  <a:pt x="24" y="41"/>
                </a:lnTo>
                <a:lnTo>
                  <a:pt x="40" y="24"/>
                </a:lnTo>
                <a:lnTo>
                  <a:pt x="52" y="24"/>
                </a:lnTo>
                <a:lnTo>
                  <a:pt x="60" y="24"/>
                </a:lnTo>
                <a:lnTo>
                  <a:pt x="73" y="8"/>
                </a:lnTo>
                <a:lnTo>
                  <a:pt x="81" y="0"/>
                </a:lnTo>
                <a:lnTo>
                  <a:pt x="93" y="0"/>
                </a:lnTo>
                <a:lnTo>
                  <a:pt x="113" y="0"/>
                </a:lnTo>
                <a:lnTo>
                  <a:pt x="125" y="4"/>
                </a:lnTo>
                <a:lnTo>
                  <a:pt x="137" y="8"/>
                </a:lnTo>
                <a:lnTo>
                  <a:pt x="161" y="24"/>
                </a:lnTo>
                <a:lnTo>
                  <a:pt x="173" y="41"/>
                </a:lnTo>
                <a:lnTo>
                  <a:pt x="186" y="41"/>
                </a:lnTo>
                <a:lnTo>
                  <a:pt x="194" y="45"/>
                </a:lnTo>
                <a:lnTo>
                  <a:pt x="161" y="77"/>
                </a:lnTo>
                <a:lnTo>
                  <a:pt x="125" y="97"/>
                </a:lnTo>
                <a:lnTo>
                  <a:pt x="121" y="97"/>
                </a:lnTo>
                <a:lnTo>
                  <a:pt x="113" y="101"/>
                </a:lnTo>
                <a:lnTo>
                  <a:pt x="93" y="101"/>
                </a:lnTo>
                <a:lnTo>
                  <a:pt x="73" y="101"/>
                </a:lnTo>
                <a:close/>
              </a:path>
            </a:pathLst>
          </a:custGeom>
          <a:solidFill>
            <a:srgbClr val="00CCFF"/>
          </a:solidFill>
          <a:ln w="381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ru-RU" sz="2000" b="1"/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>
            <a:off x="3014773" y="4746371"/>
            <a:ext cx="1001713" cy="818803"/>
          </a:xfrm>
          <a:custGeom>
            <a:avLst/>
            <a:gdLst>
              <a:gd name="T0" fmla="*/ 453605953 w 1114"/>
              <a:gd name="T1" fmla="*/ 447250397 h 920"/>
              <a:gd name="T2" fmla="*/ 469777227 w 1114"/>
              <a:gd name="T3" fmla="*/ 419913715 h 920"/>
              <a:gd name="T4" fmla="*/ 485948612 w 1114"/>
              <a:gd name="T5" fmla="*/ 370556761 h 920"/>
              <a:gd name="T6" fmla="*/ 492417482 w 1114"/>
              <a:gd name="T7" fmla="*/ 321959667 h 920"/>
              <a:gd name="T8" fmla="*/ 525568412 w 1114"/>
              <a:gd name="T9" fmla="*/ 287789468 h 920"/>
              <a:gd name="T10" fmla="*/ 596722376 w 1114"/>
              <a:gd name="T11" fmla="*/ 306772912 h 920"/>
              <a:gd name="T12" fmla="*/ 639576610 w 1114"/>
              <a:gd name="T13" fmla="*/ 334108723 h 920"/>
              <a:gd name="T14" fmla="*/ 616936467 w 1114"/>
              <a:gd name="T15" fmla="*/ 364482233 h 920"/>
              <a:gd name="T16" fmla="*/ 590254406 w 1114"/>
              <a:gd name="T17" fmla="*/ 413839187 h 920"/>
              <a:gd name="T18" fmla="*/ 610468498 w 1114"/>
              <a:gd name="T19" fmla="*/ 468511789 h 920"/>
              <a:gd name="T20" fmla="*/ 658982318 w 1114"/>
              <a:gd name="T21" fmla="*/ 459399562 h 920"/>
              <a:gd name="T22" fmla="*/ 691324865 w 1114"/>
              <a:gd name="T23" fmla="*/ 471548617 h 920"/>
              <a:gd name="T24" fmla="*/ 721242261 w 1114"/>
              <a:gd name="T25" fmla="*/ 484457533 h 920"/>
              <a:gd name="T26" fmla="*/ 721242261 w 1114"/>
              <a:gd name="T27" fmla="*/ 438138170 h 920"/>
              <a:gd name="T28" fmla="*/ 724475796 w 1114"/>
              <a:gd name="T29" fmla="*/ 373594460 h 920"/>
              <a:gd name="T30" fmla="*/ 747115939 w 1114"/>
              <a:gd name="T31" fmla="*/ 324996495 h 920"/>
              <a:gd name="T32" fmla="*/ 789161789 w 1114"/>
              <a:gd name="T33" fmla="*/ 334108723 h 920"/>
              <a:gd name="T34" fmla="*/ 832016024 w 1114"/>
              <a:gd name="T35" fmla="*/ 334108723 h 920"/>
              <a:gd name="T36" fmla="*/ 867593005 w 1114"/>
              <a:gd name="T37" fmla="*/ 352333177 h 920"/>
              <a:gd name="T38" fmla="*/ 900743936 w 1114"/>
              <a:gd name="T39" fmla="*/ 306772912 h 920"/>
              <a:gd name="T40" fmla="*/ 883764279 w 1114"/>
              <a:gd name="T41" fmla="*/ 269565013 h 920"/>
              <a:gd name="T42" fmla="*/ 838483994 w 1114"/>
              <a:gd name="T43" fmla="*/ 198946721 h 920"/>
              <a:gd name="T44" fmla="*/ 799672578 w 1114"/>
              <a:gd name="T45" fmla="*/ 208058949 h 920"/>
              <a:gd name="T46" fmla="*/ 724475796 w 1114"/>
              <a:gd name="T47" fmla="*/ 186796794 h 920"/>
              <a:gd name="T48" fmla="*/ 681622461 w 1114"/>
              <a:gd name="T49" fmla="*/ 162498683 h 920"/>
              <a:gd name="T50" fmla="*/ 633107741 w 1114"/>
              <a:gd name="T51" fmla="*/ 183759966 h 920"/>
              <a:gd name="T52" fmla="*/ 548208555 w 1114"/>
              <a:gd name="T53" fmla="*/ 177685439 h 920"/>
              <a:gd name="T54" fmla="*/ 557911859 w 1114"/>
              <a:gd name="T55" fmla="*/ 141236529 h 920"/>
              <a:gd name="T56" fmla="*/ 548208555 w 1114"/>
              <a:gd name="T57" fmla="*/ 94917247 h 920"/>
              <a:gd name="T58" fmla="*/ 528802847 w 1114"/>
              <a:gd name="T59" fmla="*/ 24298989 h 920"/>
              <a:gd name="T60" fmla="*/ 508588755 w 1114"/>
              <a:gd name="T61" fmla="*/ 30373524 h 920"/>
              <a:gd name="T62" fmla="*/ 528802847 w 1114"/>
              <a:gd name="T63" fmla="*/ 85805020 h 920"/>
              <a:gd name="T64" fmla="*/ 535271716 w 1114"/>
              <a:gd name="T65" fmla="*/ 125290785 h 920"/>
              <a:gd name="T66" fmla="*/ 512631573 w 1114"/>
              <a:gd name="T67" fmla="*/ 153386456 h 920"/>
              <a:gd name="T68" fmla="*/ 479480643 w 1114"/>
              <a:gd name="T69" fmla="*/ 119216257 h 920"/>
              <a:gd name="T70" fmla="*/ 434200245 w 1114"/>
              <a:gd name="T71" fmla="*/ 88842719 h 920"/>
              <a:gd name="T72" fmla="*/ 388112475 w 1114"/>
              <a:gd name="T73" fmla="*/ 113141702 h 920"/>
              <a:gd name="T74" fmla="*/ 316150128 w 1114"/>
              <a:gd name="T75" fmla="*/ 104029474 h 920"/>
              <a:gd name="T76" fmla="*/ 225590401 w 1114"/>
              <a:gd name="T77" fmla="*/ 85805020 h 920"/>
              <a:gd name="T78" fmla="*/ 189205035 w 1114"/>
              <a:gd name="T79" fmla="*/ 43282440 h 920"/>
              <a:gd name="T80" fmla="*/ 153628054 w 1114"/>
              <a:gd name="T81" fmla="*/ 46319268 h 920"/>
              <a:gd name="T82" fmla="*/ 173033762 w 1114"/>
              <a:gd name="T83" fmla="*/ 113141702 h 920"/>
              <a:gd name="T84" fmla="*/ 94602518 w 1114"/>
              <a:gd name="T85" fmla="*/ 132125173 h 920"/>
              <a:gd name="T86" fmla="*/ 104304922 w 1114"/>
              <a:gd name="T87" fmla="*/ 180722267 h 920"/>
              <a:gd name="T88" fmla="*/ 114008226 w 1114"/>
              <a:gd name="T89" fmla="*/ 242229202 h 920"/>
              <a:gd name="T90" fmla="*/ 52556653 w 1114"/>
              <a:gd name="T91" fmla="*/ 275639541 h 920"/>
              <a:gd name="T92" fmla="*/ 0 w 1114"/>
              <a:gd name="T93" fmla="*/ 306772912 h 920"/>
              <a:gd name="T94" fmla="*/ 12936842 w 1114"/>
              <a:gd name="T95" fmla="*/ 349295478 h 920"/>
              <a:gd name="T96" fmla="*/ 46088683 w 1114"/>
              <a:gd name="T97" fmla="*/ 340183250 h 920"/>
              <a:gd name="T98" fmla="*/ 104304922 w 1114"/>
              <a:gd name="T99" fmla="*/ 315884268 h 920"/>
              <a:gd name="T100" fmla="*/ 120476224 w 1114"/>
              <a:gd name="T101" fmla="*/ 361444533 h 920"/>
              <a:gd name="T102" fmla="*/ 143924750 w 1114"/>
              <a:gd name="T103" fmla="*/ 425988243 h 920"/>
              <a:gd name="T104" fmla="*/ 101070488 w 1114"/>
              <a:gd name="T105" fmla="*/ 465474090 h 920"/>
              <a:gd name="T106" fmla="*/ 68727941 w 1114"/>
              <a:gd name="T107" fmla="*/ 514831044 h 920"/>
              <a:gd name="T108" fmla="*/ 88133649 w 1114"/>
              <a:gd name="T109" fmla="*/ 573300226 h 920"/>
              <a:gd name="T110" fmla="*/ 88133649 w 1114"/>
              <a:gd name="T111" fmla="*/ 627972718 h 920"/>
              <a:gd name="T112" fmla="*/ 114008226 w 1114"/>
              <a:gd name="T113" fmla="*/ 698590956 h 920"/>
              <a:gd name="T114" fmla="*/ 156862488 w 1114"/>
              <a:gd name="T115" fmla="*/ 606711435 h 920"/>
              <a:gd name="T116" fmla="*/ 189205035 w 1114"/>
              <a:gd name="T117" fmla="*/ 582412453 h 920"/>
              <a:gd name="T118" fmla="*/ 235292805 w 1114"/>
              <a:gd name="T119" fmla="*/ 600636036 h 920"/>
              <a:gd name="T120" fmla="*/ 336364220 w 1114"/>
              <a:gd name="T121" fmla="*/ 612785963 h 920"/>
              <a:gd name="T122" fmla="*/ 381643606 w 1114"/>
              <a:gd name="T123" fmla="*/ 545204554 h 920"/>
              <a:gd name="T124" fmla="*/ 421263406 w 1114"/>
              <a:gd name="T125" fmla="*/ 471548617 h 9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14"/>
              <a:gd name="T190" fmla="*/ 0 h 920"/>
              <a:gd name="T191" fmla="*/ 1114 w 1114"/>
              <a:gd name="T192" fmla="*/ 920 h 9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14" h="920">
                <a:moveTo>
                  <a:pt x="521" y="621"/>
                </a:moveTo>
                <a:lnTo>
                  <a:pt x="533" y="617"/>
                </a:lnTo>
                <a:lnTo>
                  <a:pt x="541" y="613"/>
                </a:lnTo>
                <a:lnTo>
                  <a:pt x="545" y="605"/>
                </a:lnTo>
                <a:lnTo>
                  <a:pt x="561" y="589"/>
                </a:lnTo>
                <a:lnTo>
                  <a:pt x="565" y="585"/>
                </a:lnTo>
                <a:lnTo>
                  <a:pt x="573" y="581"/>
                </a:lnTo>
                <a:lnTo>
                  <a:pt x="573" y="573"/>
                </a:lnTo>
                <a:lnTo>
                  <a:pt x="577" y="565"/>
                </a:lnTo>
                <a:lnTo>
                  <a:pt x="581" y="553"/>
                </a:lnTo>
                <a:lnTo>
                  <a:pt x="585" y="541"/>
                </a:lnTo>
                <a:lnTo>
                  <a:pt x="593" y="529"/>
                </a:lnTo>
                <a:lnTo>
                  <a:pt x="593" y="512"/>
                </a:lnTo>
                <a:lnTo>
                  <a:pt x="597" y="500"/>
                </a:lnTo>
                <a:lnTo>
                  <a:pt x="601" y="488"/>
                </a:lnTo>
                <a:lnTo>
                  <a:pt x="601" y="480"/>
                </a:lnTo>
                <a:lnTo>
                  <a:pt x="601" y="464"/>
                </a:lnTo>
                <a:lnTo>
                  <a:pt x="609" y="460"/>
                </a:lnTo>
                <a:lnTo>
                  <a:pt x="613" y="456"/>
                </a:lnTo>
                <a:lnTo>
                  <a:pt x="609" y="424"/>
                </a:lnTo>
                <a:lnTo>
                  <a:pt x="609" y="391"/>
                </a:lnTo>
                <a:lnTo>
                  <a:pt x="621" y="383"/>
                </a:lnTo>
                <a:lnTo>
                  <a:pt x="629" y="379"/>
                </a:lnTo>
                <a:lnTo>
                  <a:pt x="638" y="379"/>
                </a:lnTo>
                <a:lnTo>
                  <a:pt x="650" y="379"/>
                </a:lnTo>
                <a:lnTo>
                  <a:pt x="654" y="379"/>
                </a:lnTo>
                <a:lnTo>
                  <a:pt x="658" y="383"/>
                </a:lnTo>
                <a:lnTo>
                  <a:pt x="686" y="387"/>
                </a:lnTo>
                <a:lnTo>
                  <a:pt x="718" y="391"/>
                </a:lnTo>
                <a:lnTo>
                  <a:pt x="738" y="404"/>
                </a:lnTo>
                <a:lnTo>
                  <a:pt x="779" y="412"/>
                </a:lnTo>
                <a:lnTo>
                  <a:pt x="779" y="416"/>
                </a:lnTo>
                <a:lnTo>
                  <a:pt x="783" y="420"/>
                </a:lnTo>
                <a:lnTo>
                  <a:pt x="783" y="428"/>
                </a:lnTo>
                <a:lnTo>
                  <a:pt x="791" y="440"/>
                </a:lnTo>
                <a:lnTo>
                  <a:pt x="779" y="452"/>
                </a:lnTo>
                <a:lnTo>
                  <a:pt x="771" y="460"/>
                </a:lnTo>
                <a:lnTo>
                  <a:pt x="771" y="464"/>
                </a:lnTo>
                <a:lnTo>
                  <a:pt x="767" y="468"/>
                </a:lnTo>
                <a:lnTo>
                  <a:pt x="763" y="480"/>
                </a:lnTo>
                <a:lnTo>
                  <a:pt x="755" y="480"/>
                </a:lnTo>
                <a:lnTo>
                  <a:pt x="738" y="500"/>
                </a:lnTo>
                <a:lnTo>
                  <a:pt x="730" y="516"/>
                </a:lnTo>
                <a:lnTo>
                  <a:pt x="730" y="533"/>
                </a:lnTo>
                <a:lnTo>
                  <a:pt x="730" y="545"/>
                </a:lnTo>
                <a:lnTo>
                  <a:pt x="734" y="561"/>
                </a:lnTo>
                <a:lnTo>
                  <a:pt x="738" y="573"/>
                </a:lnTo>
                <a:lnTo>
                  <a:pt x="742" y="593"/>
                </a:lnTo>
                <a:lnTo>
                  <a:pt x="751" y="613"/>
                </a:lnTo>
                <a:lnTo>
                  <a:pt x="755" y="617"/>
                </a:lnTo>
                <a:lnTo>
                  <a:pt x="759" y="621"/>
                </a:lnTo>
                <a:lnTo>
                  <a:pt x="767" y="621"/>
                </a:lnTo>
                <a:lnTo>
                  <a:pt x="775" y="621"/>
                </a:lnTo>
                <a:lnTo>
                  <a:pt x="803" y="609"/>
                </a:lnTo>
                <a:lnTo>
                  <a:pt x="815" y="605"/>
                </a:lnTo>
                <a:lnTo>
                  <a:pt x="827" y="605"/>
                </a:lnTo>
                <a:lnTo>
                  <a:pt x="839" y="609"/>
                </a:lnTo>
                <a:lnTo>
                  <a:pt x="843" y="609"/>
                </a:lnTo>
                <a:lnTo>
                  <a:pt x="847" y="613"/>
                </a:lnTo>
                <a:lnTo>
                  <a:pt x="855" y="621"/>
                </a:lnTo>
                <a:lnTo>
                  <a:pt x="855" y="629"/>
                </a:lnTo>
                <a:lnTo>
                  <a:pt x="859" y="629"/>
                </a:lnTo>
                <a:lnTo>
                  <a:pt x="868" y="633"/>
                </a:lnTo>
                <a:lnTo>
                  <a:pt x="880" y="633"/>
                </a:lnTo>
                <a:lnTo>
                  <a:pt x="892" y="638"/>
                </a:lnTo>
                <a:lnTo>
                  <a:pt x="900" y="625"/>
                </a:lnTo>
                <a:lnTo>
                  <a:pt x="908" y="617"/>
                </a:lnTo>
                <a:lnTo>
                  <a:pt x="908" y="609"/>
                </a:lnTo>
                <a:lnTo>
                  <a:pt x="908" y="597"/>
                </a:lnTo>
                <a:lnTo>
                  <a:pt x="892" y="577"/>
                </a:lnTo>
                <a:lnTo>
                  <a:pt x="868" y="549"/>
                </a:lnTo>
                <a:lnTo>
                  <a:pt x="868" y="537"/>
                </a:lnTo>
                <a:lnTo>
                  <a:pt x="872" y="516"/>
                </a:lnTo>
                <a:lnTo>
                  <a:pt x="880" y="512"/>
                </a:lnTo>
                <a:lnTo>
                  <a:pt x="896" y="492"/>
                </a:lnTo>
                <a:lnTo>
                  <a:pt x="900" y="476"/>
                </a:lnTo>
                <a:lnTo>
                  <a:pt x="908" y="460"/>
                </a:lnTo>
                <a:lnTo>
                  <a:pt x="908" y="432"/>
                </a:lnTo>
                <a:lnTo>
                  <a:pt x="912" y="428"/>
                </a:lnTo>
                <a:lnTo>
                  <a:pt x="924" y="428"/>
                </a:lnTo>
                <a:lnTo>
                  <a:pt x="932" y="428"/>
                </a:lnTo>
                <a:lnTo>
                  <a:pt x="948" y="432"/>
                </a:lnTo>
                <a:lnTo>
                  <a:pt x="960" y="440"/>
                </a:lnTo>
                <a:lnTo>
                  <a:pt x="972" y="440"/>
                </a:lnTo>
                <a:lnTo>
                  <a:pt x="976" y="440"/>
                </a:lnTo>
                <a:lnTo>
                  <a:pt x="985" y="440"/>
                </a:lnTo>
                <a:lnTo>
                  <a:pt x="989" y="440"/>
                </a:lnTo>
                <a:lnTo>
                  <a:pt x="1013" y="440"/>
                </a:lnTo>
                <a:lnTo>
                  <a:pt x="1029" y="432"/>
                </a:lnTo>
                <a:lnTo>
                  <a:pt x="1029" y="440"/>
                </a:lnTo>
                <a:lnTo>
                  <a:pt x="1029" y="452"/>
                </a:lnTo>
                <a:lnTo>
                  <a:pt x="1041" y="456"/>
                </a:lnTo>
                <a:lnTo>
                  <a:pt x="1049" y="464"/>
                </a:lnTo>
                <a:lnTo>
                  <a:pt x="1061" y="464"/>
                </a:lnTo>
                <a:lnTo>
                  <a:pt x="1073" y="464"/>
                </a:lnTo>
                <a:lnTo>
                  <a:pt x="1089" y="456"/>
                </a:lnTo>
                <a:lnTo>
                  <a:pt x="1097" y="448"/>
                </a:lnTo>
                <a:lnTo>
                  <a:pt x="1101" y="424"/>
                </a:lnTo>
                <a:lnTo>
                  <a:pt x="1106" y="420"/>
                </a:lnTo>
                <a:lnTo>
                  <a:pt x="1114" y="404"/>
                </a:lnTo>
                <a:lnTo>
                  <a:pt x="1114" y="391"/>
                </a:lnTo>
                <a:lnTo>
                  <a:pt x="1114" y="387"/>
                </a:lnTo>
                <a:lnTo>
                  <a:pt x="1106" y="387"/>
                </a:lnTo>
                <a:lnTo>
                  <a:pt x="1097" y="367"/>
                </a:lnTo>
                <a:lnTo>
                  <a:pt x="1093" y="355"/>
                </a:lnTo>
                <a:lnTo>
                  <a:pt x="1093" y="315"/>
                </a:lnTo>
                <a:lnTo>
                  <a:pt x="1089" y="299"/>
                </a:lnTo>
                <a:lnTo>
                  <a:pt x="1069" y="282"/>
                </a:lnTo>
                <a:lnTo>
                  <a:pt x="1053" y="262"/>
                </a:lnTo>
                <a:lnTo>
                  <a:pt x="1037" y="262"/>
                </a:lnTo>
                <a:lnTo>
                  <a:pt x="1029" y="258"/>
                </a:lnTo>
                <a:lnTo>
                  <a:pt x="1021" y="258"/>
                </a:lnTo>
                <a:lnTo>
                  <a:pt x="1009" y="258"/>
                </a:lnTo>
                <a:lnTo>
                  <a:pt x="1001" y="262"/>
                </a:lnTo>
                <a:lnTo>
                  <a:pt x="989" y="274"/>
                </a:lnTo>
                <a:lnTo>
                  <a:pt x="964" y="270"/>
                </a:lnTo>
                <a:lnTo>
                  <a:pt x="936" y="270"/>
                </a:lnTo>
                <a:lnTo>
                  <a:pt x="928" y="262"/>
                </a:lnTo>
                <a:lnTo>
                  <a:pt x="912" y="262"/>
                </a:lnTo>
                <a:lnTo>
                  <a:pt x="896" y="246"/>
                </a:lnTo>
                <a:lnTo>
                  <a:pt x="876" y="234"/>
                </a:lnTo>
                <a:lnTo>
                  <a:pt x="868" y="230"/>
                </a:lnTo>
                <a:lnTo>
                  <a:pt x="855" y="226"/>
                </a:lnTo>
                <a:lnTo>
                  <a:pt x="855" y="222"/>
                </a:lnTo>
                <a:lnTo>
                  <a:pt x="843" y="214"/>
                </a:lnTo>
                <a:lnTo>
                  <a:pt x="811" y="214"/>
                </a:lnTo>
                <a:lnTo>
                  <a:pt x="795" y="222"/>
                </a:lnTo>
                <a:lnTo>
                  <a:pt x="791" y="230"/>
                </a:lnTo>
                <a:lnTo>
                  <a:pt x="791" y="238"/>
                </a:lnTo>
                <a:lnTo>
                  <a:pt x="783" y="242"/>
                </a:lnTo>
                <a:lnTo>
                  <a:pt x="779" y="242"/>
                </a:lnTo>
                <a:lnTo>
                  <a:pt x="718" y="242"/>
                </a:lnTo>
                <a:lnTo>
                  <a:pt x="686" y="242"/>
                </a:lnTo>
                <a:lnTo>
                  <a:pt x="682" y="238"/>
                </a:lnTo>
                <a:lnTo>
                  <a:pt x="678" y="234"/>
                </a:lnTo>
                <a:lnTo>
                  <a:pt x="678" y="214"/>
                </a:lnTo>
                <a:lnTo>
                  <a:pt x="678" y="198"/>
                </a:lnTo>
                <a:lnTo>
                  <a:pt x="682" y="194"/>
                </a:lnTo>
                <a:lnTo>
                  <a:pt x="686" y="190"/>
                </a:lnTo>
                <a:lnTo>
                  <a:pt x="690" y="186"/>
                </a:lnTo>
                <a:lnTo>
                  <a:pt x="698" y="178"/>
                </a:lnTo>
                <a:lnTo>
                  <a:pt x="698" y="174"/>
                </a:lnTo>
                <a:lnTo>
                  <a:pt x="698" y="165"/>
                </a:lnTo>
                <a:lnTo>
                  <a:pt x="686" y="145"/>
                </a:lnTo>
                <a:lnTo>
                  <a:pt x="678" y="125"/>
                </a:lnTo>
                <a:lnTo>
                  <a:pt x="674" y="113"/>
                </a:lnTo>
                <a:lnTo>
                  <a:pt x="666" y="93"/>
                </a:lnTo>
                <a:lnTo>
                  <a:pt x="666" y="89"/>
                </a:lnTo>
                <a:lnTo>
                  <a:pt x="662" y="85"/>
                </a:lnTo>
                <a:lnTo>
                  <a:pt x="654" y="32"/>
                </a:lnTo>
                <a:lnTo>
                  <a:pt x="650" y="8"/>
                </a:lnTo>
                <a:lnTo>
                  <a:pt x="638" y="8"/>
                </a:lnTo>
                <a:lnTo>
                  <a:pt x="629" y="0"/>
                </a:lnTo>
                <a:lnTo>
                  <a:pt x="629" y="24"/>
                </a:lnTo>
                <a:lnTo>
                  <a:pt x="629" y="40"/>
                </a:lnTo>
                <a:lnTo>
                  <a:pt x="634" y="44"/>
                </a:lnTo>
                <a:lnTo>
                  <a:pt x="634" y="48"/>
                </a:lnTo>
                <a:lnTo>
                  <a:pt x="638" y="69"/>
                </a:lnTo>
                <a:lnTo>
                  <a:pt x="646" y="101"/>
                </a:lnTo>
                <a:lnTo>
                  <a:pt x="654" y="113"/>
                </a:lnTo>
                <a:lnTo>
                  <a:pt x="658" y="117"/>
                </a:lnTo>
                <a:lnTo>
                  <a:pt x="658" y="125"/>
                </a:lnTo>
                <a:lnTo>
                  <a:pt x="662" y="129"/>
                </a:lnTo>
                <a:lnTo>
                  <a:pt x="662" y="149"/>
                </a:lnTo>
                <a:lnTo>
                  <a:pt x="662" y="165"/>
                </a:lnTo>
                <a:lnTo>
                  <a:pt x="658" y="178"/>
                </a:lnTo>
                <a:lnTo>
                  <a:pt x="654" y="198"/>
                </a:lnTo>
                <a:lnTo>
                  <a:pt x="650" y="198"/>
                </a:lnTo>
                <a:lnTo>
                  <a:pt x="646" y="202"/>
                </a:lnTo>
                <a:lnTo>
                  <a:pt x="634" y="202"/>
                </a:lnTo>
                <a:lnTo>
                  <a:pt x="621" y="202"/>
                </a:lnTo>
                <a:lnTo>
                  <a:pt x="613" y="186"/>
                </a:lnTo>
                <a:lnTo>
                  <a:pt x="597" y="174"/>
                </a:lnTo>
                <a:lnTo>
                  <a:pt x="597" y="165"/>
                </a:lnTo>
                <a:lnTo>
                  <a:pt x="593" y="157"/>
                </a:lnTo>
                <a:lnTo>
                  <a:pt x="581" y="149"/>
                </a:lnTo>
                <a:lnTo>
                  <a:pt x="581" y="145"/>
                </a:lnTo>
                <a:lnTo>
                  <a:pt x="565" y="129"/>
                </a:lnTo>
                <a:lnTo>
                  <a:pt x="549" y="117"/>
                </a:lnTo>
                <a:lnTo>
                  <a:pt x="537" y="117"/>
                </a:lnTo>
                <a:lnTo>
                  <a:pt x="517" y="117"/>
                </a:lnTo>
                <a:lnTo>
                  <a:pt x="508" y="121"/>
                </a:lnTo>
                <a:lnTo>
                  <a:pt x="496" y="129"/>
                </a:lnTo>
                <a:lnTo>
                  <a:pt x="488" y="137"/>
                </a:lnTo>
                <a:lnTo>
                  <a:pt x="480" y="149"/>
                </a:lnTo>
                <a:lnTo>
                  <a:pt x="468" y="149"/>
                </a:lnTo>
                <a:lnTo>
                  <a:pt x="456" y="149"/>
                </a:lnTo>
                <a:lnTo>
                  <a:pt x="440" y="145"/>
                </a:lnTo>
                <a:lnTo>
                  <a:pt x="420" y="137"/>
                </a:lnTo>
                <a:lnTo>
                  <a:pt x="391" y="137"/>
                </a:lnTo>
                <a:lnTo>
                  <a:pt x="367" y="137"/>
                </a:lnTo>
                <a:lnTo>
                  <a:pt x="347" y="129"/>
                </a:lnTo>
                <a:lnTo>
                  <a:pt x="327" y="121"/>
                </a:lnTo>
                <a:lnTo>
                  <a:pt x="299" y="117"/>
                </a:lnTo>
                <a:lnTo>
                  <a:pt x="279" y="113"/>
                </a:lnTo>
                <a:lnTo>
                  <a:pt x="274" y="109"/>
                </a:lnTo>
                <a:lnTo>
                  <a:pt x="262" y="101"/>
                </a:lnTo>
                <a:lnTo>
                  <a:pt x="254" y="89"/>
                </a:lnTo>
                <a:lnTo>
                  <a:pt x="238" y="77"/>
                </a:lnTo>
                <a:lnTo>
                  <a:pt x="234" y="57"/>
                </a:lnTo>
                <a:lnTo>
                  <a:pt x="222" y="36"/>
                </a:lnTo>
                <a:lnTo>
                  <a:pt x="206" y="32"/>
                </a:lnTo>
                <a:lnTo>
                  <a:pt x="190" y="28"/>
                </a:lnTo>
                <a:lnTo>
                  <a:pt x="190" y="44"/>
                </a:lnTo>
                <a:lnTo>
                  <a:pt x="190" y="61"/>
                </a:lnTo>
                <a:lnTo>
                  <a:pt x="206" y="77"/>
                </a:lnTo>
                <a:lnTo>
                  <a:pt x="218" y="89"/>
                </a:lnTo>
                <a:lnTo>
                  <a:pt x="218" y="113"/>
                </a:lnTo>
                <a:lnTo>
                  <a:pt x="218" y="137"/>
                </a:lnTo>
                <a:lnTo>
                  <a:pt x="214" y="149"/>
                </a:lnTo>
                <a:lnTo>
                  <a:pt x="206" y="157"/>
                </a:lnTo>
                <a:lnTo>
                  <a:pt x="133" y="161"/>
                </a:lnTo>
                <a:lnTo>
                  <a:pt x="121" y="165"/>
                </a:lnTo>
                <a:lnTo>
                  <a:pt x="121" y="174"/>
                </a:lnTo>
                <a:lnTo>
                  <a:pt x="117" y="174"/>
                </a:lnTo>
                <a:lnTo>
                  <a:pt x="117" y="186"/>
                </a:lnTo>
                <a:lnTo>
                  <a:pt x="117" y="194"/>
                </a:lnTo>
                <a:lnTo>
                  <a:pt x="125" y="202"/>
                </a:lnTo>
                <a:lnTo>
                  <a:pt x="129" y="210"/>
                </a:lnTo>
                <a:lnTo>
                  <a:pt x="129" y="238"/>
                </a:lnTo>
                <a:lnTo>
                  <a:pt x="129" y="262"/>
                </a:lnTo>
                <a:lnTo>
                  <a:pt x="133" y="278"/>
                </a:lnTo>
                <a:lnTo>
                  <a:pt x="141" y="295"/>
                </a:lnTo>
                <a:lnTo>
                  <a:pt x="141" y="311"/>
                </a:lnTo>
                <a:lnTo>
                  <a:pt x="141" y="319"/>
                </a:lnTo>
                <a:lnTo>
                  <a:pt x="137" y="327"/>
                </a:lnTo>
                <a:lnTo>
                  <a:pt x="133" y="331"/>
                </a:lnTo>
                <a:lnTo>
                  <a:pt x="125" y="335"/>
                </a:lnTo>
                <a:lnTo>
                  <a:pt x="117" y="343"/>
                </a:lnTo>
                <a:lnTo>
                  <a:pt x="65" y="363"/>
                </a:lnTo>
                <a:lnTo>
                  <a:pt x="28" y="375"/>
                </a:lnTo>
                <a:lnTo>
                  <a:pt x="24" y="379"/>
                </a:lnTo>
                <a:lnTo>
                  <a:pt x="16" y="383"/>
                </a:lnTo>
                <a:lnTo>
                  <a:pt x="8" y="391"/>
                </a:lnTo>
                <a:lnTo>
                  <a:pt x="0" y="404"/>
                </a:lnTo>
                <a:lnTo>
                  <a:pt x="0" y="424"/>
                </a:lnTo>
                <a:lnTo>
                  <a:pt x="0" y="452"/>
                </a:lnTo>
                <a:lnTo>
                  <a:pt x="4" y="456"/>
                </a:lnTo>
                <a:lnTo>
                  <a:pt x="8" y="460"/>
                </a:lnTo>
                <a:lnTo>
                  <a:pt x="16" y="460"/>
                </a:lnTo>
                <a:lnTo>
                  <a:pt x="28" y="460"/>
                </a:lnTo>
                <a:lnTo>
                  <a:pt x="45" y="456"/>
                </a:lnTo>
                <a:lnTo>
                  <a:pt x="57" y="452"/>
                </a:lnTo>
                <a:lnTo>
                  <a:pt x="57" y="448"/>
                </a:lnTo>
                <a:lnTo>
                  <a:pt x="81" y="440"/>
                </a:lnTo>
                <a:lnTo>
                  <a:pt x="105" y="428"/>
                </a:lnTo>
                <a:lnTo>
                  <a:pt x="109" y="424"/>
                </a:lnTo>
                <a:lnTo>
                  <a:pt x="121" y="420"/>
                </a:lnTo>
                <a:lnTo>
                  <a:pt x="129" y="416"/>
                </a:lnTo>
                <a:lnTo>
                  <a:pt x="133" y="416"/>
                </a:lnTo>
                <a:lnTo>
                  <a:pt x="137" y="420"/>
                </a:lnTo>
                <a:lnTo>
                  <a:pt x="141" y="424"/>
                </a:lnTo>
                <a:lnTo>
                  <a:pt x="149" y="432"/>
                </a:lnTo>
                <a:lnTo>
                  <a:pt x="149" y="476"/>
                </a:lnTo>
                <a:lnTo>
                  <a:pt x="149" y="516"/>
                </a:lnTo>
                <a:lnTo>
                  <a:pt x="153" y="525"/>
                </a:lnTo>
                <a:lnTo>
                  <a:pt x="158" y="529"/>
                </a:lnTo>
                <a:lnTo>
                  <a:pt x="170" y="545"/>
                </a:lnTo>
                <a:lnTo>
                  <a:pt x="178" y="561"/>
                </a:lnTo>
                <a:lnTo>
                  <a:pt x="178" y="577"/>
                </a:lnTo>
                <a:lnTo>
                  <a:pt x="174" y="585"/>
                </a:lnTo>
                <a:lnTo>
                  <a:pt x="158" y="593"/>
                </a:lnTo>
                <a:lnTo>
                  <a:pt x="141" y="609"/>
                </a:lnTo>
                <a:lnTo>
                  <a:pt x="125" y="613"/>
                </a:lnTo>
                <a:lnTo>
                  <a:pt x="109" y="617"/>
                </a:lnTo>
                <a:lnTo>
                  <a:pt x="101" y="629"/>
                </a:lnTo>
                <a:lnTo>
                  <a:pt x="93" y="638"/>
                </a:lnTo>
                <a:lnTo>
                  <a:pt x="85" y="662"/>
                </a:lnTo>
                <a:lnTo>
                  <a:pt x="85" y="678"/>
                </a:lnTo>
                <a:lnTo>
                  <a:pt x="93" y="686"/>
                </a:lnTo>
                <a:lnTo>
                  <a:pt x="93" y="698"/>
                </a:lnTo>
                <a:lnTo>
                  <a:pt x="101" y="714"/>
                </a:lnTo>
                <a:lnTo>
                  <a:pt x="109" y="730"/>
                </a:lnTo>
                <a:lnTo>
                  <a:pt x="109" y="755"/>
                </a:lnTo>
                <a:lnTo>
                  <a:pt x="109" y="771"/>
                </a:lnTo>
                <a:lnTo>
                  <a:pt x="105" y="791"/>
                </a:lnTo>
                <a:lnTo>
                  <a:pt x="105" y="803"/>
                </a:lnTo>
                <a:lnTo>
                  <a:pt x="105" y="815"/>
                </a:lnTo>
                <a:lnTo>
                  <a:pt x="109" y="827"/>
                </a:lnTo>
                <a:lnTo>
                  <a:pt x="109" y="867"/>
                </a:lnTo>
                <a:lnTo>
                  <a:pt x="117" y="892"/>
                </a:lnTo>
                <a:lnTo>
                  <a:pt x="129" y="916"/>
                </a:lnTo>
                <a:lnTo>
                  <a:pt x="137" y="920"/>
                </a:lnTo>
                <a:lnTo>
                  <a:pt x="141" y="920"/>
                </a:lnTo>
                <a:lnTo>
                  <a:pt x="153" y="916"/>
                </a:lnTo>
                <a:lnTo>
                  <a:pt x="162" y="884"/>
                </a:lnTo>
                <a:lnTo>
                  <a:pt x="174" y="831"/>
                </a:lnTo>
                <a:lnTo>
                  <a:pt x="186" y="819"/>
                </a:lnTo>
                <a:lnTo>
                  <a:pt x="194" y="799"/>
                </a:lnTo>
                <a:lnTo>
                  <a:pt x="202" y="791"/>
                </a:lnTo>
                <a:lnTo>
                  <a:pt x="202" y="783"/>
                </a:lnTo>
                <a:lnTo>
                  <a:pt x="210" y="771"/>
                </a:lnTo>
                <a:lnTo>
                  <a:pt x="218" y="767"/>
                </a:lnTo>
                <a:lnTo>
                  <a:pt x="234" y="767"/>
                </a:lnTo>
                <a:lnTo>
                  <a:pt x="250" y="767"/>
                </a:lnTo>
                <a:lnTo>
                  <a:pt x="262" y="779"/>
                </a:lnTo>
                <a:lnTo>
                  <a:pt x="270" y="783"/>
                </a:lnTo>
                <a:lnTo>
                  <a:pt x="279" y="791"/>
                </a:lnTo>
                <a:lnTo>
                  <a:pt x="291" y="791"/>
                </a:lnTo>
                <a:lnTo>
                  <a:pt x="291" y="795"/>
                </a:lnTo>
                <a:lnTo>
                  <a:pt x="331" y="799"/>
                </a:lnTo>
                <a:lnTo>
                  <a:pt x="375" y="807"/>
                </a:lnTo>
                <a:lnTo>
                  <a:pt x="391" y="807"/>
                </a:lnTo>
                <a:lnTo>
                  <a:pt x="416" y="807"/>
                </a:lnTo>
                <a:lnTo>
                  <a:pt x="432" y="803"/>
                </a:lnTo>
                <a:lnTo>
                  <a:pt x="448" y="795"/>
                </a:lnTo>
                <a:lnTo>
                  <a:pt x="456" y="783"/>
                </a:lnTo>
                <a:lnTo>
                  <a:pt x="468" y="767"/>
                </a:lnTo>
                <a:lnTo>
                  <a:pt x="472" y="718"/>
                </a:lnTo>
                <a:lnTo>
                  <a:pt x="480" y="674"/>
                </a:lnTo>
                <a:lnTo>
                  <a:pt x="484" y="666"/>
                </a:lnTo>
                <a:lnTo>
                  <a:pt x="488" y="662"/>
                </a:lnTo>
                <a:lnTo>
                  <a:pt x="513" y="633"/>
                </a:lnTo>
                <a:lnTo>
                  <a:pt x="521" y="62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10229734" y="5497075"/>
            <a:ext cx="684213" cy="1203072"/>
          </a:xfrm>
          <a:custGeom>
            <a:avLst/>
            <a:gdLst>
              <a:gd name="T0" fmla="*/ 468434450 w 762"/>
              <a:gd name="T1" fmla="*/ 982995918 h 1352"/>
              <a:gd name="T2" fmla="*/ 409577784 w 762"/>
              <a:gd name="T3" fmla="*/ 970850749 h 1352"/>
              <a:gd name="T4" fmla="*/ 403128046 w 762"/>
              <a:gd name="T5" fmla="*/ 879002908 h 1352"/>
              <a:gd name="T6" fmla="*/ 354752766 w 762"/>
              <a:gd name="T7" fmla="*/ 854712570 h 1352"/>
              <a:gd name="T8" fmla="*/ 286221044 w 762"/>
              <a:gd name="T9" fmla="*/ 824350518 h 1352"/>
              <a:gd name="T10" fmla="*/ 266870932 w 762"/>
              <a:gd name="T11" fmla="*/ 860785154 h 1352"/>
              <a:gd name="T12" fmla="*/ 172538406 w 762"/>
              <a:gd name="T13" fmla="*/ 882039200 h 1352"/>
              <a:gd name="T14" fmla="*/ 143513238 w 762"/>
              <a:gd name="T15" fmla="*/ 891148077 h 1352"/>
              <a:gd name="T16" fmla="*/ 159638930 w 762"/>
              <a:gd name="T17" fmla="*/ 863821447 h 1352"/>
              <a:gd name="T18" fmla="*/ 136257170 w 762"/>
              <a:gd name="T19" fmla="*/ 778047279 h 1352"/>
              <a:gd name="T20" fmla="*/ 107231974 w 762"/>
              <a:gd name="T21" fmla="*/ 750719778 h 1352"/>
              <a:gd name="T22" fmla="*/ 87881862 w 762"/>
              <a:gd name="T23" fmla="*/ 732502895 h 1352"/>
              <a:gd name="T24" fmla="*/ 19350119 w 762"/>
              <a:gd name="T25" fmla="*/ 695308533 h 1352"/>
              <a:gd name="T26" fmla="*/ 25799857 w 762"/>
              <a:gd name="T27" fmla="*/ 664945610 h 1352"/>
              <a:gd name="T28" fmla="*/ 0 w 762"/>
              <a:gd name="T29" fmla="*/ 627751248 h 1352"/>
              <a:gd name="T30" fmla="*/ 35474920 w 762"/>
              <a:gd name="T31" fmla="*/ 612569786 h 1352"/>
              <a:gd name="T32" fmla="*/ 65306432 w 762"/>
              <a:gd name="T33" fmla="*/ 636860124 h 1352"/>
              <a:gd name="T34" fmla="*/ 113681712 w 762"/>
              <a:gd name="T35" fmla="*/ 609533494 h 1352"/>
              <a:gd name="T36" fmla="*/ 224139004 w 762"/>
              <a:gd name="T37" fmla="*/ 594352033 h 1352"/>
              <a:gd name="T38" fmla="*/ 220913686 w 762"/>
              <a:gd name="T39" fmla="*/ 551085086 h 1352"/>
              <a:gd name="T40" fmla="*/ 211238630 w 762"/>
              <a:gd name="T41" fmla="*/ 508576994 h 1352"/>
              <a:gd name="T42" fmla="*/ 224139004 w 762"/>
              <a:gd name="T43" fmla="*/ 441019600 h 1352"/>
              <a:gd name="T44" fmla="*/ 214463948 w 762"/>
              <a:gd name="T45" fmla="*/ 358280854 h 1352"/>
              <a:gd name="T46" fmla="*/ 185438780 w 762"/>
              <a:gd name="T47" fmla="*/ 318809054 h 1352"/>
              <a:gd name="T48" fmla="*/ 195113836 w 762"/>
              <a:gd name="T49" fmla="*/ 263396938 h 1352"/>
              <a:gd name="T50" fmla="*/ 182213462 w 762"/>
              <a:gd name="T51" fmla="*/ 229998595 h 1352"/>
              <a:gd name="T52" fmla="*/ 146738556 w 762"/>
              <a:gd name="T53" fmla="*/ 174586424 h 1352"/>
              <a:gd name="T54" fmla="*/ 133031852 w 762"/>
              <a:gd name="T55" fmla="*/ 107029112 h 1352"/>
              <a:gd name="T56" fmla="*/ 113681712 w 762"/>
              <a:gd name="T57" fmla="*/ 73629897 h 1352"/>
              <a:gd name="T58" fmla="*/ 188664098 w 762"/>
              <a:gd name="T59" fmla="*/ 0 h 1352"/>
              <a:gd name="T60" fmla="*/ 217689266 w 762"/>
              <a:gd name="T61" fmla="*/ 43266961 h 1352"/>
              <a:gd name="T62" fmla="*/ 263645614 w 762"/>
              <a:gd name="T63" fmla="*/ 85775066 h 1352"/>
              <a:gd name="T64" fmla="*/ 276545988 w 762"/>
              <a:gd name="T65" fmla="*/ 110824259 h 1352"/>
              <a:gd name="T66" fmla="*/ 315246212 w 762"/>
              <a:gd name="T67" fmla="*/ 91847650 h 1352"/>
              <a:gd name="T68" fmla="*/ 357977186 w 762"/>
              <a:gd name="T69" fmla="*/ 64521020 h 1352"/>
              <a:gd name="T70" fmla="*/ 439409282 w 762"/>
              <a:gd name="T71" fmla="*/ 85775066 h 1352"/>
              <a:gd name="T72" fmla="*/ 468434450 w 762"/>
              <a:gd name="T73" fmla="*/ 64521020 h 1352"/>
              <a:gd name="T74" fmla="*/ 513584525 w 762"/>
              <a:gd name="T75" fmla="*/ 79702481 h 1352"/>
              <a:gd name="T76" fmla="*/ 527291228 w 762"/>
              <a:gd name="T77" fmla="*/ 138150917 h 1352"/>
              <a:gd name="T78" fmla="*/ 533740966 w 762"/>
              <a:gd name="T79" fmla="*/ 183695301 h 1352"/>
              <a:gd name="T80" fmla="*/ 536966284 w 762"/>
              <a:gd name="T81" fmla="*/ 229998595 h 1352"/>
              <a:gd name="T82" fmla="*/ 520035161 w 762"/>
              <a:gd name="T83" fmla="*/ 284650984 h 1352"/>
              <a:gd name="T84" fmla="*/ 513584525 w 762"/>
              <a:gd name="T85" fmla="*/ 327917931 h 1352"/>
              <a:gd name="T86" fmla="*/ 497459731 w 762"/>
              <a:gd name="T87" fmla="*/ 352208269 h 1352"/>
              <a:gd name="T88" fmla="*/ 510360105 w 762"/>
              <a:gd name="T89" fmla="*/ 404584093 h 1352"/>
              <a:gd name="T90" fmla="*/ 530516546 w 762"/>
              <a:gd name="T91" fmla="*/ 456201061 h 1352"/>
              <a:gd name="T92" fmla="*/ 549866658 w 762"/>
              <a:gd name="T93" fmla="*/ 535903624 h 1352"/>
              <a:gd name="T94" fmla="*/ 540191602 w 762"/>
              <a:gd name="T95" fmla="*/ 621678663 h 1352"/>
              <a:gd name="T96" fmla="*/ 565991453 w 762"/>
              <a:gd name="T97" fmla="*/ 677090779 h 1352"/>
              <a:gd name="T98" fmla="*/ 585341565 w 762"/>
              <a:gd name="T99" fmla="*/ 775010116 h 1352"/>
              <a:gd name="T100" fmla="*/ 604691677 w 762"/>
              <a:gd name="T101" fmla="*/ 824350518 h 1352"/>
              <a:gd name="T102" fmla="*/ 614366733 w 762"/>
              <a:gd name="T103" fmla="*/ 879002908 h 1352"/>
              <a:gd name="T104" fmla="*/ 565991453 w 762"/>
              <a:gd name="T105" fmla="*/ 919233780 h 1352"/>
              <a:gd name="T106" fmla="*/ 540191602 w 762"/>
              <a:gd name="T107" fmla="*/ 943524119 h 1352"/>
              <a:gd name="T108" fmla="*/ 500685049 w 762"/>
              <a:gd name="T109" fmla="*/ 1026262865 h 13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62"/>
              <a:gd name="T166" fmla="*/ 0 h 1352"/>
              <a:gd name="T167" fmla="*/ 762 w 762"/>
              <a:gd name="T168" fmla="*/ 1352 h 13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62" h="1352">
                <a:moveTo>
                  <a:pt x="609" y="1352"/>
                </a:moveTo>
                <a:lnTo>
                  <a:pt x="605" y="1340"/>
                </a:lnTo>
                <a:lnTo>
                  <a:pt x="585" y="1320"/>
                </a:lnTo>
                <a:lnTo>
                  <a:pt x="585" y="1307"/>
                </a:lnTo>
                <a:lnTo>
                  <a:pt x="581" y="1295"/>
                </a:lnTo>
                <a:lnTo>
                  <a:pt x="577" y="1291"/>
                </a:lnTo>
                <a:lnTo>
                  <a:pt x="573" y="1283"/>
                </a:lnTo>
                <a:lnTo>
                  <a:pt x="541" y="1283"/>
                </a:lnTo>
                <a:lnTo>
                  <a:pt x="516" y="1283"/>
                </a:lnTo>
                <a:lnTo>
                  <a:pt x="508" y="1279"/>
                </a:lnTo>
                <a:lnTo>
                  <a:pt x="504" y="1275"/>
                </a:lnTo>
                <a:lnTo>
                  <a:pt x="504" y="1267"/>
                </a:lnTo>
                <a:lnTo>
                  <a:pt x="500" y="1255"/>
                </a:lnTo>
                <a:lnTo>
                  <a:pt x="500" y="1207"/>
                </a:lnTo>
                <a:lnTo>
                  <a:pt x="500" y="1158"/>
                </a:lnTo>
                <a:lnTo>
                  <a:pt x="496" y="1154"/>
                </a:lnTo>
                <a:lnTo>
                  <a:pt x="492" y="1142"/>
                </a:lnTo>
                <a:lnTo>
                  <a:pt x="468" y="1142"/>
                </a:lnTo>
                <a:lnTo>
                  <a:pt x="444" y="1138"/>
                </a:lnTo>
                <a:lnTo>
                  <a:pt x="440" y="1126"/>
                </a:lnTo>
                <a:lnTo>
                  <a:pt x="436" y="1102"/>
                </a:lnTo>
                <a:lnTo>
                  <a:pt x="424" y="1098"/>
                </a:lnTo>
                <a:lnTo>
                  <a:pt x="416" y="1090"/>
                </a:lnTo>
                <a:lnTo>
                  <a:pt x="387" y="1086"/>
                </a:lnTo>
                <a:lnTo>
                  <a:pt x="355" y="1086"/>
                </a:lnTo>
                <a:lnTo>
                  <a:pt x="351" y="1086"/>
                </a:lnTo>
                <a:lnTo>
                  <a:pt x="347" y="1090"/>
                </a:lnTo>
                <a:lnTo>
                  <a:pt x="347" y="1102"/>
                </a:lnTo>
                <a:lnTo>
                  <a:pt x="347" y="1126"/>
                </a:lnTo>
                <a:lnTo>
                  <a:pt x="331" y="1134"/>
                </a:lnTo>
                <a:lnTo>
                  <a:pt x="307" y="1146"/>
                </a:lnTo>
                <a:lnTo>
                  <a:pt x="270" y="1154"/>
                </a:lnTo>
                <a:lnTo>
                  <a:pt x="230" y="1158"/>
                </a:lnTo>
                <a:lnTo>
                  <a:pt x="222" y="1158"/>
                </a:lnTo>
                <a:lnTo>
                  <a:pt x="214" y="1162"/>
                </a:lnTo>
                <a:lnTo>
                  <a:pt x="206" y="1170"/>
                </a:lnTo>
                <a:lnTo>
                  <a:pt x="194" y="1174"/>
                </a:lnTo>
                <a:lnTo>
                  <a:pt x="182" y="1174"/>
                </a:lnTo>
                <a:lnTo>
                  <a:pt x="178" y="1174"/>
                </a:lnTo>
                <a:lnTo>
                  <a:pt x="169" y="1170"/>
                </a:lnTo>
                <a:lnTo>
                  <a:pt x="169" y="1162"/>
                </a:lnTo>
                <a:lnTo>
                  <a:pt x="178" y="1154"/>
                </a:lnTo>
                <a:lnTo>
                  <a:pt x="182" y="1146"/>
                </a:lnTo>
                <a:lnTo>
                  <a:pt x="198" y="1138"/>
                </a:lnTo>
                <a:lnTo>
                  <a:pt x="198" y="1102"/>
                </a:lnTo>
                <a:lnTo>
                  <a:pt x="198" y="1069"/>
                </a:lnTo>
                <a:lnTo>
                  <a:pt x="194" y="1049"/>
                </a:lnTo>
                <a:lnTo>
                  <a:pt x="182" y="1025"/>
                </a:lnTo>
                <a:lnTo>
                  <a:pt x="169" y="1025"/>
                </a:lnTo>
                <a:lnTo>
                  <a:pt x="157" y="1021"/>
                </a:lnTo>
                <a:lnTo>
                  <a:pt x="153" y="1009"/>
                </a:lnTo>
                <a:lnTo>
                  <a:pt x="141" y="997"/>
                </a:lnTo>
                <a:lnTo>
                  <a:pt x="141" y="989"/>
                </a:lnTo>
                <a:lnTo>
                  <a:pt x="133" y="989"/>
                </a:lnTo>
                <a:lnTo>
                  <a:pt x="129" y="985"/>
                </a:lnTo>
                <a:lnTo>
                  <a:pt x="129" y="977"/>
                </a:lnTo>
                <a:lnTo>
                  <a:pt x="117" y="977"/>
                </a:lnTo>
                <a:lnTo>
                  <a:pt x="113" y="973"/>
                </a:lnTo>
                <a:lnTo>
                  <a:pt x="109" y="965"/>
                </a:lnTo>
                <a:lnTo>
                  <a:pt x="101" y="952"/>
                </a:lnTo>
                <a:lnTo>
                  <a:pt x="81" y="948"/>
                </a:lnTo>
                <a:lnTo>
                  <a:pt x="61" y="932"/>
                </a:lnTo>
                <a:lnTo>
                  <a:pt x="28" y="920"/>
                </a:lnTo>
                <a:lnTo>
                  <a:pt x="24" y="916"/>
                </a:lnTo>
                <a:lnTo>
                  <a:pt x="24" y="912"/>
                </a:lnTo>
                <a:lnTo>
                  <a:pt x="24" y="900"/>
                </a:lnTo>
                <a:lnTo>
                  <a:pt x="28" y="892"/>
                </a:lnTo>
                <a:lnTo>
                  <a:pt x="36" y="884"/>
                </a:lnTo>
                <a:lnTo>
                  <a:pt x="32" y="876"/>
                </a:lnTo>
                <a:lnTo>
                  <a:pt x="32" y="864"/>
                </a:lnTo>
                <a:lnTo>
                  <a:pt x="20" y="848"/>
                </a:lnTo>
                <a:lnTo>
                  <a:pt x="0" y="839"/>
                </a:lnTo>
                <a:lnTo>
                  <a:pt x="0" y="835"/>
                </a:lnTo>
                <a:lnTo>
                  <a:pt x="0" y="827"/>
                </a:lnTo>
                <a:lnTo>
                  <a:pt x="4" y="819"/>
                </a:lnTo>
                <a:lnTo>
                  <a:pt x="4" y="807"/>
                </a:lnTo>
                <a:lnTo>
                  <a:pt x="24" y="807"/>
                </a:lnTo>
                <a:lnTo>
                  <a:pt x="44" y="807"/>
                </a:lnTo>
                <a:lnTo>
                  <a:pt x="52" y="827"/>
                </a:lnTo>
                <a:lnTo>
                  <a:pt x="57" y="835"/>
                </a:lnTo>
                <a:lnTo>
                  <a:pt x="61" y="835"/>
                </a:lnTo>
                <a:lnTo>
                  <a:pt x="65" y="839"/>
                </a:lnTo>
                <a:lnTo>
                  <a:pt x="81" y="839"/>
                </a:lnTo>
                <a:lnTo>
                  <a:pt x="97" y="839"/>
                </a:lnTo>
                <a:lnTo>
                  <a:pt x="105" y="831"/>
                </a:lnTo>
                <a:lnTo>
                  <a:pt x="125" y="827"/>
                </a:lnTo>
                <a:lnTo>
                  <a:pt x="133" y="807"/>
                </a:lnTo>
                <a:lnTo>
                  <a:pt x="141" y="803"/>
                </a:lnTo>
                <a:lnTo>
                  <a:pt x="190" y="803"/>
                </a:lnTo>
                <a:lnTo>
                  <a:pt x="242" y="799"/>
                </a:lnTo>
                <a:lnTo>
                  <a:pt x="250" y="799"/>
                </a:lnTo>
                <a:lnTo>
                  <a:pt x="262" y="795"/>
                </a:lnTo>
                <a:lnTo>
                  <a:pt x="278" y="783"/>
                </a:lnTo>
                <a:lnTo>
                  <a:pt x="295" y="763"/>
                </a:lnTo>
                <a:lnTo>
                  <a:pt x="295" y="751"/>
                </a:lnTo>
                <a:lnTo>
                  <a:pt x="295" y="731"/>
                </a:lnTo>
                <a:lnTo>
                  <a:pt x="290" y="726"/>
                </a:lnTo>
                <a:lnTo>
                  <a:pt x="274" y="726"/>
                </a:lnTo>
                <a:lnTo>
                  <a:pt x="262" y="726"/>
                </a:lnTo>
                <a:lnTo>
                  <a:pt x="266" y="694"/>
                </a:lnTo>
                <a:lnTo>
                  <a:pt x="270" y="678"/>
                </a:lnTo>
                <a:lnTo>
                  <a:pt x="266" y="674"/>
                </a:lnTo>
                <a:lnTo>
                  <a:pt x="262" y="670"/>
                </a:lnTo>
                <a:lnTo>
                  <a:pt x="262" y="654"/>
                </a:lnTo>
                <a:lnTo>
                  <a:pt x="262" y="642"/>
                </a:lnTo>
                <a:lnTo>
                  <a:pt x="266" y="634"/>
                </a:lnTo>
                <a:lnTo>
                  <a:pt x="270" y="622"/>
                </a:lnTo>
                <a:lnTo>
                  <a:pt x="278" y="581"/>
                </a:lnTo>
                <a:lnTo>
                  <a:pt x="282" y="561"/>
                </a:lnTo>
                <a:lnTo>
                  <a:pt x="282" y="521"/>
                </a:lnTo>
                <a:lnTo>
                  <a:pt x="282" y="476"/>
                </a:lnTo>
                <a:lnTo>
                  <a:pt x="274" y="476"/>
                </a:lnTo>
                <a:lnTo>
                  <a:pt x="266" y="472"/>
                </a:lnTo>
                <a:lnTo>
                  <a:pt x="250" y="460"/>
                </a:lnTo>
                <a:lnTo>
                  <a:pt x="242" y="440"/>
                </a:lnTo>
                <a:lnTo>
                  <a:pt x="234" y="436"/>
                </a:lnTo>
                <a:lnTo>
                  <a:pt x="230" y="428"/>
                </a:lnTo>
                <a:lnTo>
                  <a:pt x="230" y="420"/>
                </a:lnTo>
                <a:lnTo>
                  <a:pt x="230" y="404"/>
                </a:lnTo>
                <a:lnTo>
                  <a:pt x="234" y="400"/>
                </a:lnTo>
                <a:lnTo>
                  <a:pt x="242" y="384"/>
                </a:lnTo>
                <a:lnTo>
                  <a:pt x="242" y="367"/>
                </a:lnTo>
                <a:lnTo>
                  <a:pt x="242" y="347"/>
                </a:lnTo>
                <a:lnTo>
                  <a:pt x="234" y="343"/>
                </a:lnTo>
                <a:lnTo>
                  <a:pt x="230" y="331"/>
                </a:lnTo>
                <a:lnTo>
                  <a:pt x="230" y="327"/>
                </a:lnTo>
                <a:lnTo>
                  <a:pt x="226" y="327"/>
                </a:lnTo>
                <a:lnTo>
                  <a:pt x="226" y="303"/>
                </a:lnTo>
                <a:lnTo>
                  <a:pt x="222" y="283"/>
                </a:lnTo>
                <a:lnTo>
                  <a:pt x="214" y="275"/>
                </a:lnTo>
                <a:lnTo>
                  <a:pt x="194" y="242"/>
                </a:lnTo>
                <a:lnTo>
                  <a:pt x="182" y="234"/>
                </a:lnTo>
                <a:lnTo>
                  <a:pt x="182" y="230"/>
                </a:lnTo>
                <a:lnTo>
                  <a:pt x="178" y="190"/>
                </a:lnTo>
                <a:lnTo>
                  <a:pt x="169" y="154"/>
                </a:lnTo>
                <a:lnTo>
                  <a:pt x="169" y="150"/>
                </a:lnTo>
                <a:lnTo>
                  <a:pt x="165" y="150"/>
                </a:lnTo>
                <a:lnTo>
                  <a:pt x="165" y="141"/>
                </a:lnTo>
                <a:lnTo>
                  <a:pt x="161" y="125"/>
                </a:lnTo>
                <a:lnTo>
                  <a:pt x="145" y="125"/>
                </a:lnTo>
                <a:lnTo>
                  <a:pt x="141" y="109"/>
                </a:lnTo>
                <a:lnTo>
                  <a:pt x="141" y="105"/>
                </a:lnTo>
                <a:lnTo>
                  <a:pt x="141" y="97"/>
                </a:lnTo>
                <a:lnTo>
                  <a:pt x="161" y="49"/>
                </a:lnTo>
                <a:lnTo>
                  <a:pt x="169" y="29"/>
                </a:lnTo>
                <a:lnTo>
                  <a:pt x="194" y="16"/>
                </a:lnTo>
                <a:lnTo>
                  <a:pt x="218" y="0"/>
                </a:lnTo>
                <a:lnTo>
                  <a:pt x="234" y="0"/>
                </a:lnTo>
                <a:lnTo>
                  <a:pt x="250" y="0"/>
                </a:lnTo>
                <a:lnTo>
                  <a:pt x="258" y="24"/>
                </a:lnTo>
                <a:lnTo>
                  <a:pt x="262" y="49"/>
                </a:lnTo>
                <a:lnTo>
                  <a:pt x="266" y="57"/>
                </a:lnTo>
                <a:lnTo>
                  <a:pt x="270" y="57"/>
                </a:lnTo>
                <a:lnTo>
                  <a:pt x="311" y="65"/>
                </a:lnTo>
                <a:lnTo>
                  <a:pt x="323" y="69"/>
                </a:lnTo>
                <a:lnTo>
                  <a:pt x="323" y="85"/>
                </a:lnTo>
                <a:lnTo>
                  <a:pt x="323" y="101"/>
                </a:lnTo>
                <a:lnTo>
                  <a:pt x="327" y="113"/>
                </a:lnTo>
                <a:lnTo>
                  <a:pt x="335" y="125"/>
                </a:lnTo>
                <a:lnTo>
                  <a:pt x="335" y="133"/>
                </a:lnTo>
                <a:lnTo>
                  <a:pt x="343" y="133"/>
                </a:lnTo>
                <a:lnTo>
                  <a:pt x="343" y="137"/>
                </a:lnTo>
                <a:lnTo>
                  <a:pt x="343" y="146"/>
                </a:lnTo>
                <a:lnTo>
                  <a:pt x="351" y="146"/>
                </a:lnTo>
                <a:lnTo>
                  <a:pt x="363" y="141"/>
                </a:lnTo>
                <a:lnTo>
                  <a:pt x="375" y="137"/>
                </a:lnTo>
                <a:lnTo>
                  <a:pt x="387" y="133"/>
                </a:lnTo>
                <a:lnTo>
                  <a:pt x="391" y="121"/>
                </a:lnTo>
                <a:lnTo>
                  <a:pt x="403" y="109"/>
                </a:lnTo>
                <a:lnTo>
                  <a:pt x="416" y="105"/>
                </a:lnTo>
                <a:lnTo>
                  <a:pt x="428" y="105"/>
                </a:lnTo>
                <a:lnTo>
                  <a:pt x="440" y="97"/>
                </a:lnTo>
                <a:lnTo>
                  <a:pt x="444" y="85"/>
                </a:lnTo>
                <a:lnTo>
                  <a:pt x="476" y="93"/>
                </a:lnTo>
                <a:lnTo>
                  <a:pt x="516" y="101"/>
                </a:lnTo>
                <a:lnTo>
                  <a:pt x="520" y="105"/>
                </a:lnTo>
                <a:lnTo>
                  <a:pt x="529" y="113"/>
                </a:lnTo>
                <a:lnTo>
                  <a:pt x="545" y="113"/>
                </a:lnTo>
                <a:lnTo>
                  <a:pt x="553" y="113"/>
                </a:lnTo>
                <a:lnTo>
                  <a:pt x="565" y="105"/>
                </a:lnTo>
                <a:lnTo>
                  <a:pt x="573" y="97"/>
                </a:lnTo>
                <a:lnTo>
                  <a:pt x="577" y="93"/>
                </a:lnTo>
                <a:lnTo>
                  <a:pt x="581" y="85"/>
                </a:lnTo>
                <a:lnTo>
                  <a:pt x="593" y="85"/>
                </a:lnTo>
                <a:lnTo>
                  <a:pt x="605" y="85"/>
                </a:lnTo>
                <a:lnTo>
                  <a:pt x="605" y="97"/>
                </a:lnTo>
                <a:lnTo>
                  <a:pt x="609" y="101"/>
                </a:lnTo>
                <a:lnTo>
                  <a:pt x="637" y="105"/>
                </a:lnTo>
                <a:lnTo>
                  <a:pt x="650" y="109"/>
                </a:lnTo>
                <a:lnTo>
                  <a:pt x="654" y="109"/>
                </a:lnTo>
                <a:lnTo>
                  <a:pt x="654" y="113"/>
                </a:lnTo>
                <a:lnTo>
                  <a:pt x="654" y="146"/>
                </a:lnTo>
                <a:lnTo>
                  <a:pt x="654" y="182"/>
                </a:lnTo>
                <a:lnTo>
                  <a:pt x="662" y="186"/>
                </a:lnTo>
                <a:lnTo>
                  <a:pt x="666" y="190"/>
                </a:lnTo>
                <a:lnTo>
                  <a:pt x="666" y="214"/>
                </a:lnTo>
                <a:lnTo>
                  <a:pt x="666" y="238"/>
                </a:lnTo>
                <a:lnTo>
                  <a:pt x="662" y="242"/>
                </a:lnTo>
                <a:lnTo>
                  <a:pt x="658" y="246"/>
                </a:lnTo>
                <a:lnTo>
                  <a:pt x="658" y="275"/>
                </a:lnTo>
                <a:lnTo>
                  <a:pt x="662" y="295"/>
                </a:lnTo>
                <a:lnTo>
                  <a:pt x="662" y="303"/>
                </a:lnTo>
                <a:lnTo>
                  <a:pt x="666" y="303"/>
                </a:lnTo>
                <a:lnTo>
                  <a:pt x="666" y="315"/>
                </a:lnTo>
                <a:lnTo>
                  <a:pt x="666" y="331"/>
                </a:lnTo>
                <a:lnTo>
                  <a:pt x="658" y="347"/>
                </a:lnTo>
                <a:lnTo>
                  <a:pt x="654" y="363"/>
                </a:lnTo>
                <a:lnTo>
                  <a:pt x="645" y="375"/>
                </a:lnTo>
                <a:lnTo>
                  <a:pt x="633" y="384"/>
                </a:lnTo>
                <a:lnTo>
                  <a:pt x="633" y="400"/>
                </a:lnTo>
                <a:lnTo>
                  <a:pt x="633" y="416"/>
                </a:lnTo>
                <a:lnTo>
                  <a:pt x="637" y="420"/>
                </a:lnTo>
                <a:lnTo>
                  <a:pt x="637" y="432"/>
                </a:lnTo>
                <a:lnTo>
                  <a:pt x="633" y="436"/>
                </a:lnTo>
                <a:lnTo>
                  <a:pt x="633" y="444"/>
                </a:lnTo>
                <a:lnTo>
                  <a:pt x="629" y="444"/>
                </a:lnTo>
                <a:lnTo>
                  <a:pt x="621" y="448"/>
                </a:lnTo>
                <a:lnTo>
                  <a:pt x="617" y="464"/>
                </a:lnTo>
                <a:lnTo>
                  <a:pt x="609" y="472"/>
                </a:lnTo>
                <a:lnTo>
                  <a:pt x="609" y="497"/>
                </a:lnTo>
                <a:lnTo>
                  <a:pt x="609" y="513"/>
                </a:lnTo>
                <a:lnTo>
                  <a:pt x="621" y="521"/>
                </a:lnTo>
                <a:lnTo>
                  <a:pt x="633" y="533"/>
                </a:lnTo>
                <a:lnTo>
                  <a:pt x="637" y="537"/>
                </a:lnTo>
                <a:lnTo>
                  <a:pt x="650" y="549"/>
                </a:lnTo>
                <a:lnTo>
                  <a:pt x="650" y="561"/>
                </a:lnTo>
                <a:lnTo>
                  <a:pt x="650" y="581"/>
                </a:lnTo>
                <a:lnTo>
                  <a:pt x="658" y="601"/>
                </a:lnTo>
                <a:lnTo>
                  <a:pt x="666" y="630"/>
                </a:lnTo>
                <a:lnTo>
                  <a:pt x="674" y="650"/>
                </a:lnTo>
                <a:lnTo>
                  <a:pt x="682" y="670"/>
                </a:lnTo>
                <a:lnTo>
                  <a:pt x="682" y="690"/>
                </a:lnTo>
                <a:lnTo>
                  <a:pt x="682" y="706"/>
                </a:lnTo>
                <a:lnTo>
                  <a:pt x="670" y="718"/>
                </a:lnTo>
                <a:lnTo>
                  <a:pt x="662" y="726"/>
                </a:lnTo>
                <a:lnTo>
                  <a:pt x="658" y="731"/>
                </a:lnTo>
                <a:lnTo>
                  <a:pt x="662" y="779"/>
                </a:lnTo>
                <a:lnTo>
                  <a:pt x="670" y="819"/>
                </a:lnTo>
                <a:lnTo>
                  <a:pt x="682" y="835"/>
                </a:lnTo>
                <a:lnTo>
                  <a:pt x="698" y="848"/>
                </a:lnTo>
                <a:lnTo>
                  <a:pt x="698" y="864"/>
                </a:lnTo>
                <a:lnTo>
                  <a:pt x="698" y="880"/>
                </a:lnTo>
                <a:lnTo>
                  <a:pt x="702" y="892"/>
                </a:lnTo>
                <a:lnTo>
                  <a:pt x="710" y="940"/>
                </a:lnTo>
                <a:lnTo>
                  <a:pt x="714" y="960"/>
                </a:lnTo>
                <a:lnTo>
                  <a:pt x="722" y="973"/>
                </a:lnTo>
                <a:lnTo>
                  <a:pt x="722" y="997"/>
                </a:lnTo>
                <a:lnTo>
                  <a:pt x="726" y="1021"/>
                </a:lnTo>
                <a:lnTo>
                  <a:pt x="738" y="1025"/>
                </a:lnTo>
                <a:lnTo>
                  <a:pt x="742" y="1025"/>
                </a:lnTo>
                <a:lnTo>
                  <a:pt x="746" y="1057"/>
                </a:lnTo>
                <a:lnTo>
                  <a:pt x="746" y="1077"/>
                </a:lnTo>
                <a:lnTo>
                  <a:pt x="750" y="1086"/>
                </a:lnTo>
                <a:lnTo>
                  <a:pt x="750" y="1094"/>
                </a:lnTo>
                <a:lnTo>
                  <a:pt x="750" y="1110"/>
                </a:lnTo>
                <a:lnTo>
                  <a:pt x="750" y="1122"/>
                </a:lnTo>
                <a:lnTo>
                  <a:pt x="754" y="1138"/>
                </a:lnTo>
                <a:lnTo>
                  <a:pt x="762" y="1158"/>
                </a:lnTo>
                <a:lnTo>
                  <a:pt x="762" y="1166"/>
                </a:lnTo>
                <a:lnTo>
                  <a:pt x="762" y="1178"/>
                </a:lnTo>
                <a:lnTo>
                  <a:pt x="738" y="1194"/>
                </a:lnTo>
                <a:lnTo>
                  <a:pt x="714" y="1207"/>
                </a:lnTo>
                <a:lnTo>
                  <a:pt x="702" y="1211"/>
                </a:lnTo>
                <a:lnTo>
                  <a:pt x="690" y="1215"/>
                </a:lnTo>
                <a:lnTo>
                  <a:pt x="686" y="1219"/>
                </a:lnTo>
                <a:lnTo>
                  <a:pt x="674" y="1223"/>
                </a:lnTo>
                <a:lnTo>
                  <a:pt x="674" y="1231"/>
                </a:lnTo>
                <a:lnTo>
                  <a:pt x="670" y="1243"/>
                </a:lnTo>
                <a:lnTo>
                  <a:pt x="658" y="1320"/>
                </a:lnTo>
                <a:lnTo>
                  <a:pt x="654" y="1336"/>
                </a:lnTo>
                <a:lnTo>
                  <a:pt x="650" y="1344"/>
                </a:lnTo>
                <a:lnTo>
                  <a:pt x="637" y="1352"/>
                </a:lnTo>
                <a:lnTo>
                  <a:pt x="621" y="1352"/>
                </a:lnTo>
                <a:lnTo>
                  <a:pt x="609" y="13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9617186" y="5009036"/>
            <a:ext cx="847725" cy="1123625"/>
          </a:xfrm>
          <a:custGeom>
            <a:avLst/>
            <a:gdLst>
              <a:gd name="T0" fmla="*/ 2147483647 w 944"/>
              <a:gd name="T1" fmla="*/ 2147483647 h 1262"/>
              <a:gd name="T2" fmla="*/ 2147483647 w 944"/>
              <a:gd name="T3" fmla="*/ 2147483647 h 1262"/>
              <a:gd name="T4" fmla="*/ 2147483647 w 944"/>
              <a:gd name="T5" fmla="*/ 2147483647 h 1262"/>
              <a:gd name="T6" fmla="*/ 2147483647 w 944"/>
              <a:gd name="T7" fmla="*/ 2147483647 h 1262"/>
              <a:gd name="T8" fmla="*/ 2147483647 w 944"/>
              <a:gd name="T9" fmla="*/ 2147483647 h 1262"/>
              <a:gd name="T10" fmla="*/ 2147483647 w 944"/>
              <a:gd name="T11" fmla="*/ 2147483647 h 1262"/>
              <a:gd name="T12" fmla="*/ 2147483647 w 944"/>
              <a:gd name="T13" fmla="*/ 2147483647 h 1262"/>
              <a:gd name="T14" fmla="*/ 2147483647 w 944"/>
              <a:gd name="T15" fmla="*/ 2147483647 h 1262"/>
              <a:gd name="T16" fmla="*/ 2147483647 w 944"/>
              <a:gd name="T17" fmla="*/ 2147483647 h 1262"/>
              <a:gd name="T18" fmla="*/ 2147483647 w 944"/>
              <a:gd name="T19" fmla="*/ 2147483647 h 1262"/>
              <a:gd name="T20" fmla="*/ 2147483647 w 944"/>
              <a:gd name="T21" fmla="*/ 2147483647 h 1262"/>
              <a:gd name="T22" fmla="*/ 2147483647 w 944"/>
              <a:gd name="T23" fmla="*/ 2147483647 h 1262"/>
              <a:gd name="T24" fmla="*/ 2147483647 w 944"/>
              <a:gd name="T25" fmla="*/ 2147483647 h 1262"/>
              <a:gd name="T26" fmla="*/ 2147483647 w 944"/>
              <a:gd name="T27" fmla="*/ 2147483647 h 1262"/>
              <a:gd name="T28" fmla="*/ 2147483647 w 944"/>
              <a:gd name="T29" fmla="*/ 2147483647 h 1262"/>
              <a:gd name="T30" fmla="*/ 2147483647 w 944"/>
              <a:gd name="T31" fmla="*/ 2147483647 h 1262"/>
              <a:gd name="T32" fmla="*/ 2147483647 w 944"/>
              <a:gd name="T33" fmla="*/ 2147483647 h 1262"/>
              <a:gd name="T34" fmla="*/ 2147483647 w 944"/>
              <a:gd name="T35" fmla="*/ 2147483647 h 1262"/>
              <a:gd name="T36" fmla="*/ 2147483647 w 944"/>
              <a:gd name="T37" fmla="*/ 2147483647 h 1262"/>
              <a:gd name="T38" fmla="*/ 2147483647 w 944"/>
              <a:gd name="T39" fmla="*/ 2147483647 h 1262"/>
              <a:gd name="T40" fmla="*/ 2147483647 w 944"/>
              <a:gd name="T41" fmla="*/ 2147483647 h 1262"/>
              <a:gd name="T42" fmla="*/ 2147483647 w 944"/>
              <a:gd name="T43" fmla="*/ 2147483647 h 1262"/>
              <a:gd name="T44" fmla="*/ 0 w 944"/>
              <a:gd name="T45" fmla="*/ 2147483647 h 1262"/>
              <a:gd name="T46" fmla="*/ 2147483647 w 944"/>
              <a:gd name="T47" fmla="*/ 2147483647 h 1262"/>
              <a:gd name="T48" fmla="*/ 2147483647 w 944"/>
              <a:gd name="T49" fmla="*/ 2147483647 h 1262"/>
              <a:gd name="T50" fmla="*/ 2147483647 w 944"/>
              <a:gd name="T51" fmla="*/ 2147483647 h 1262"/>
              <a:gd name="T52" fmla="*/ 2147483647 w 944"/>
              <a:gd name="T53" fmla="*/ 2147483647 h 1262"/>
              <a:gd name="T54" fmla="*/ 2147483647 w 944"/>
              <a:gd name="T55" fmla="*/ 2147483647 h 1262"/>
              <a:gd name="T56" fmla="*/ 2147483647 w 944"/>
              <a:gd name="T57" fmla="*/ 2147483647 h 1262"/>
              <a:gd name="T58" fmla="*/ 2147483647 w 944"/>
              <a:gd name="T59" fmla="*/ 2147483647 h 1262"/>
              <a:gd name="T60" fmla="*/ 2147483647 w 944"/>
              <a:gd name="T61" fmla="*/ 2147483647 h 1262"/>
              <a:gd name="T62" fmla="*/ 2147483647 w 944"/>
              <a:gd name="T63" fmla="*/ 2147483647 h 1262"/>
              <a:gd name="T64" fmla="*/ 2147483647 w 944"/>
              <a:gd name="T65" fmla="*/ 2147483647 h 1262"/>
              <a:gd name="T66" fmla="*/ 2147483647 w 944"/>
              <a:gd name="T67" fmla="*/ 2147483647 h 1262"/>
              <a:gd name="T68" fmla="*/ 2147483647 w 944"/>
              <a:gd name="T69" fmla="*/ 2147483647 h 1262"/>
              <a:gd name="T70" fmla="*/ 2147483647 w 944"/>
              <a:gd name="T71" fmla="*/ 2147483647 h 1262"/>
              <a:gd name="T72" fmla="*/ 2147483647 w 944"/>
              <a:gd name="T73" fmla="*/ 2147483647 h 1262"/>
              <a:gd name="T74" fmla="*/ 2147483647 w 944"/>
              <a:gd name="T75" fmla="*/ 2147483647 h 1262"/>
              <a:gd name="T76" fmla="*/ 2147483647 w 944"/>
              <a:gd name="T77" fmla="*/ 2147483647 h 1262"/>
              <a:gd name="T78" fmla="*/ 2147483647 w 944"/>
              <a:gd name="T79" fmla="*/ 2147483647 h 1262"/>
              <a:gd name="T80" fmla="*/ 2147483647 w 944"/>
              <a:gd name="T81" fmla="*/ 2147483647 h 1262"/>
              <a:gd name="T82" fmla="*/ 2147483647 w 944"/>
              <a:gd name="T83" fmla="*/ 2147483647 h 1262"/>
              <a:gd name="T84" fmla="*/ 2147483647 w 944"/>
              <a:gd name="T85" fmla="*/ 2147483647 h 1262"/>
              <a:gd name="T86" fmla="*/ 2147483647 w 944"/>
              <a:gd name="T87" fmla="*/ 2147483647 h 1262"/>
              <a:gd name="T88" fmla="*/ 2147483647 w 944"/>
              <a:gd name="T89" fmla="*/ 2147483647 h 1262"/>
              <a:gd name="T90" fmla="*/ 2147483647 w 944"/>
              <a:gd name="T91" fmla="*/ 2147483647 h 1262"/>
              <a:gd name="T92" fmla="*/ 2147483647 w 944"/>
              <a:gd name="T93" fmla="*/ 2147483647 h 1262"/>
              <a:gd name="T94" fmla="*/ 2147483647 w 944"/>
              <a:gd name="T95" fmla="*/ 2147483647 h 1262"/>
              <a:gd name="T96" fmla="*/ 2147483647 w 944"/>
              <a:gd name="T97" fmla="*/ 2147483647 h 1262"/>
              <a:gd name="T98" fmla="*/ 2147483647 w 944"/>
              <a:gd name="T99" fmla="*/ 2147483647 h 1262"/>
              <a:gd name="T100" fmla="*/ 2147483647 w 944"/>
              <a:gd name="T101" fmla="*/ 2147483647 h 1262"/>
              <a:gd name="T102" fmla="*/ 2147483647 w 944"/>
              <a:gd name="T103" fmla="*/ 2147483647 h 1262"/>
              <a:gd name="T104" fmla="*/ 2147483647 w 944"/>
              <a:gd name="T105" fmla="*/ 2147483647 h 1262"/>
              <a:gd name="T106" fmla="*/ 2147483647 w 944"/>
              <a:gd name="T107" fmla="*/ 2147483647 h 1262"/>
              <a:gd name="T108" fmla="*/ 2147483647 w 944"/>
              <a:gd name="T109" fmla="*/ 2147483647 h 1262"/>
              <a:gd name="T110" fmla="*/ 2147483647 w 944"/>
              <a:gd name="T111" fmla="*/ 2147483647 h 12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44"/>
              <a:gd name="T169" fmla="*/ 0 h 1262"/>
              <a:gd name="T170" fmla="*/ 944 w 944"/>
              <a:gd name="T171" fmla="*/ 1262 h 126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44" h="1262">
                <a:moveTo>
                  <a:pt x="614" y="1262"/>
                </a:moveTo>
                <a:lnTo>
                  <a:pt x="622" y="1238"/>
                </a:lnTo>
                <a:lnTo>
                  <a:pt x="626" y="1218"/>
                </a:lnTo>
                <a:lnTo>
                  <a:pt x="626" y="1182"/>
                </a:lnTo>
                <a:lnTo>
                  <a:pt x="626" y="1145"/>
                </a:lnTo>
                <a:lnTo>
                  <a:pt x="622" y="1141"/>
                </a:lnTo>
                <a:lnTo>
                  <a:pt x="605" y="1133"/>
                </a:lnTo>
                <a:lnTo>
                  <a:pt x="589" y="1133"/>
                </a:lnTo>
                <a:lnTo>
                  <a:pt x="581" y="1133"/>
                </a:lnTo>
                <a:lnTo>
                  <a:pt x="573" y="1137"/>
                </a:lnTo>
                <a:lnTo>
                  <a:pt x="561" y="1141"/>
                </a:lnTo>
                <a:lnTo>
                  <a:pt x="545" y="1149"/>
                </a:lnTo>
                <a:lnTo>
                  <a:pt x="529" y="1166"/>
                </a:lnTo>
                <a:lnTo>
                  <a:pt x="521" y="1166"/>
                </a:lnTo>
                <a:lnTo>
                  <a:pt x="513" y="1162"/>
                </a:lnTo>
                <a:lnTo>
                  <a:pt x="513" y="1137"/>
                </a:lnTo>
                <a:lnTo>
                  <a:pt x="513" y="1121"/>
                </a:lnTo>
                <a:lnTo>
                  <a:pt x="505" y="1113"/>
                </a:lnTo>
                <a:lnTo>
                  <a:pt x="501" y="1109"/>
                </a:lnTo>
                <a:lnTo>
                  <a:pt x="497" y="1105"/>
                </a:lnTo>
                <a:lnTo>
                  <a:pt x="484" y="1105"/>
                </a:lnTo>
                <a:lnTo>
                  <a:pt x="476" y="1101"/>
                </a:lnTo>
                <a:lnTo>
                  <a:pt x="452" y="1085"/>
                </a:lnTo>
                <a:lnTo>
                  <a:pt x="432" y="1081"/>
                </a:lnTo>
                <a:lnTo>
                  <a:pt x="404" y="1069"/>
                </a:lnTo>
                <a:lnTo>
                  <a:pt x="384" y="1057"/>
                </a:lnTo>
                <a:lnTo>
                  <a:pt x="367" y="1045"/>
                </a:lnTo>
                <a:lnTo>
                  <a:pt x="347" y="1036"/>
                </a:lnTo>
                <a:lnTo>
                  <a:pt x="339" y="1036"/>
                </a:lnTo>
                <a:lnTo>
                  <a:pt x="327" y="1036"/>
                </a:lnTo>
                <a:lnTo>
                  <a:pt x="315" y="1036"/>
                </a:lnTo>
                <a:lnTo>
                  <a:pt x="303" y="1045"/>
                </a:lnTo>
                <a:lnTo>
                  <a:pt x="295" y="1049"/>
                </a:lnTo>
                <a:lnTo>
                  <a:pt x="279" y="1057"/>
                </a:lnTo>
                <a:lnTo>
                  <a:pt x="259" y="1065"/>
                </a:lnTo>
                <a:lnTo>
                  <a:pt x="255" y="1065"/>
                </a:lnTo>
                <a:lnTo>
                  <a:pt x="246" y="1065"/>
                </a:lnTo>
                <a:lnTo>
                  <a:pt x="226" y="1049"/>
                </a:lnTo>
                <a:lnTo>
                  <a:pt x="214" y="1032"/>
                </a:lnTo>
                <a:lnTo>
                  <a:pt x="206" y="1020"/>
                </a:lnTo>
                <a:lnTo>
                  <a:pt x="194" y="1012"/>
                </a:lnTo>
                <a:lnTo>
                  <a:pt x="174" y="1008"/>
                </a:lnTo>
                <a:lnTo>
                  <a:pt x="174" y="1012"/>
                </a:lnTo>
                <a:lnTo>
                  <a:pt x="170" y="1016"/>
                </a:lnTo>
                <a:lnTo>
                  <a:pt x="170" y="1024"/>
                </a:lnTo>
                <a:lnTo>
                  <a:pt x="138" y="1032"/>
                </a:lnTo>
                <a:lnTo>
                  <a:pt x="121" y="1036"/>
                </a:lnTo>
                <a:lnTo>
                  <a:pt x="109" y="1036"/>
                </a:lnTo>
                <a:lnTo>
                  <a:pt x="101" y="1045"/>
                </a:lnTo>
                <a:lnTo>
                  <a:pt x="97" y="1032"/>
                </a:lnTo>
                <a:lnTo>
                  <a:pt x="97" y="1020"/>
                </a:lnTo>
                <a:lnTo>
                  <a:pt x="93" y="1012"/>
                </a:lnTo>
                <a:lnTo>
                  <a:pt x="81" y="992"/>
                </a:lnTo>
                <a:lnTo>
                  <a:pt x="81" y="984"/>
                </a:lnTo>
                <a:lnTo>
                  <a:pt x="81" y="972"/>
                </a:lnTo>
                <a:lnTo>
                  <a:pt x="77" y="972"/>
                </a:lnTo>
                <a:lnTo>
                  <a:pt x="73" y="972"/>
                </a:lnTo>
                <a:lnTo>
                  <a:pt x="73" y="964"/>
                </a:lnTo>
                <a:lnTo>
                  <a:pt x="73" y="948"/>
                </a:lnTo>
                <a:lnTo>
                  <a:pt x="73" y="944"/>
                </a:lnTo>
                <a:lnTo>
                  <a:pt x="77" y="940"/>
                </a:lnTo>
                <a:lnTo>
                  <a:pt x="97" y="936"/>
                </a:lnTo>
                <a:lnTo>
                  <a:pt x="109" y="928"/>
                </a:lnTo>
                <a:lnTo>
                  <a:pt x="125" y="928"/>
                </a:lnTo>
                <a:lnTo>
                  <a:pt x="133" y="923"/>
                </a:lnTo>
                <a:lnTo>
                  <a:pt x="142" y="919"/>
                </a:lnTo>
                <a:lnTo>
                  <a:pt x="154" y="919"/>
                </a:lnTo>
                <a:lnTo>
                  <a:pt x="170" y="899"/>
                </a:lnTo>
                <a:lnTo>
                  <a:pt x="182" y="887"/>
                </a:lnTo>
                <a:lnTo>
                  <a:pt x="186" y="883"/>
                </a:lnTo>
                <a:lnTo>
                  <a:pt x="194" y="883"/>
                </a:lnTo>
                <a:lnTo>
                  <a:pt x="206" y="863"/>
                </a:lnTo>
                <a:lnTo>
                  <a:pt x="210" y="851"/>
                </a:lnTo>
                <a:lnTo>
                  <a:pt x="214" y="843"/>
                </a:lnTo>
                <a:lnTo>
                  <a:pt x="218" y="827"/>
                </a:lnTo>
                <a:lnTo>
                  <a:pt x="226" y="827"/>
                </a:lnTo>
                <a:lnTo>
                  <a:pt x="238" y="815"/>
                </a:lnTo>
                <a:lnTo>
                  <a:pt x="242" y="794"/>
                </a:lnTo>
                <a:lnTo>
                  <a:pt x="250" y="782"/>
                </a:lnTo>
                <a:lnTo>
                  <a:pt x="250" y="766"/>
                </a:lnTo>
                <a:lnTo>
                  <a:pt x="246" y="746"/>
                </a:lnTo>
                <a:lnTo>
                  <a:pt x="246" y="738"/>
                </a:lnTo>
                <a:lnTo>
                  <a:pt x="242" y="730"/>
                </a:lnTo>
                <a:lnTo>
                  <a:pt x="222" y="722"/>
                </a:lnTo>
                <a:lnTo>
                  <a:pt x="206" y="710"/>
                </a:lnTo>
                <a:lnTo>
                  <a:pt x="206" y="698"/>
                </a:lnTo>
                <a:lnTo>
                  <a:pt x="206" y="685"/>
                </a:lnTo>
                <a:lnTo>
                  <a:pt x="218" y="677"/>
                </a:lnTo>
                <a:lnTo>
                  <a:pt x="234" y="661"/>
                </a:lnTo>
                <a:lnTo>
                  <a:pt x="238" y="661"/>
                </a:lnTo>
                <a:lnTo>
                  <a:pt x="246" y="661"/>
                </a:lnTo>
                <a:lnTo>
                  <a:pt x="275" y="621"/>
                </a:lnTo>
                <a:lnTo>
                  <a:pt x="287" y="605"/>
                </a:lnTo>
                <a:lnTo>
                  <a:pt x="303" y="605"/>
                </a:lnTo>
                <a:lnTo>
                  <a:pt x="323" y="605"/>
                </a:lnTo>
                <a:lnTo>
                  <a:pt x="327" y="601"/>
                </a:lnTo>
                <a:lnTo>
                  <a:pt x="331" y="597"/>
                </a:lnTo>
                <a:lnTo>
                  <a:pt x="331" y="593"/>
                </a:lnTo>
                <a:lnTo>
                  <a:pt x="331" y="585"/>
                </a:lnTo>
                <a:lnTo>
                  <a:pt x="327" y="585"/>
                </a:lnTo>
                <a:lnTo>
                  <a:pt x="327" y="577"/>
                </a:lnTo>
                <a:lnTo>
                  <a:pt x="303" y="564"/>
                </a:lnTo>
                <a:lnTo>
                  <a:pt x="295" y="556"/>
                </a:lnTo>
                <a:lnTo>
                  <a:pt x="283" y="548"/>
                </a:lnTo>
                <a:lnTo>
                  <a:pt x="279" y="548"/>
                </a:lnTo>
                <a:lnTo>
                  <a:pt x="271" y="536"/>
                </a:lnTo>
                <a:lnTo>
                  <a:pt x="267" y="524"/>
                </a:lnTo>
                <a:lnTo>
                  <a:pt x="259" y="512"/>
                </a:lnTo>
                <a:lnTo>
                  <a:pt x="259" y="500"/>
                </a:lnTo>
                <a:lnTo>
                  <a:pt x="255" y="492"/>
                </a:lnTo>
                <a:lnTo>
                  <a:pt x="250" y="484"/>
                </a:lnTo>
                <a:lnTo>
                  <a:pt x="250" y="480"/>
                </a:lnTo>
                <a:lnTo>
                  <a:pt x="250" y="476"/>
                </a:lnTo>
                <a:lnTo>
                  <a:pt x="238" y="472"/>
                </a:lnTo>
                <a:lnTo>
                  <a:pt x="222" y="472"/>
                </a:lnTo>
                <a:lnTo>
                  <a:pt x="206" y="464"/>
                </a:lnTo>
                <a:lnTo>
                  <a:pt x="194" y="455"/>
                </a:lnTo>
                <a:lnTo>
                  <a:pt x="182" y="431"/>
                </a:lnTo>
                <a:lnTo>
                  <a:pt x="170" y="399"/>
                </a:lnTo>
                <a:lnTo>
                  <a:pt x="162" y="383"/>
                </a:lnTo>
                <a:lnTo>
                  <a:pt x="162" y="367"/>
                </a:lnTo>
                <a:lnTo>
                  <a:pt x="154" y="330"/>
                </a:lnTo>
                <a:lnTo>
                  <a:pt x="142" y="318"/>
                </a:lnTo>
                <a:lnTo>
                  <a:pt x="121" y="318"/>
                </a:lnTo>
                <a:lnTo>
                  <a:pt x="101" y="318"/>
                </a:lnTo>
                <a:lnTo>
                  <a:pt x="93" y="322"/>
                </a:lnTo>
                <a:lnTo>
                  <a:pt x="77" y="326"/>
                </a:lnTo>
                <a:lnTo>
                  <a:pt x="73" y="326"/>
                </a:lnTo>
                <a:lnTo>
                  <a:pt x="69" y="326"/>
                </a:lnTo>
                <a:lnTo>
                  <a:pt x="49" y="318"/>
                </a:lnTo>
                <a:lnTo>
                  <a:pt x="33" y="310"/>
                </a:lnTo>
                <a:lnTo>
                  <a:pt x="29" y="278"/>
                </a:lnTo>
                <a:lnTo>
                  <a:pt x="25" y="246"/>
                </a:lnTo>
                <a:lnTo>
                  <a:pt x="12" y="213"/>
                </a:lnTo>
                <a:lnTo>
                  <a:pt x="4" y="189"/>
                </a:lnTo>
                <a:lnTo>
                  <a:pt x="4" y="185"/>
                </a:lnTo>
                <a:lnTo>
                  <a:pt x="0" y="185"/>
                </a:lnTo>
                <a:lnTo>
                  <a:pt x="0" y="177"/>
                </a:lnTo>
                <a:lnTo>
                  <a:pt x="0" y="169"/>
                </a:lnTo>
                <a:lnTo>
                  <a:pt x="12" y="153"/>
                </a:lnTo>
                <a:lnTo>
                  <a:pt x="21" y="145"/>
                </a:lnTo>
                <a:lnTo>
                  <a:pt x="25" y="133"/>
                </a:lnTo>
                <a:lnTo>
                  <a:pt x="29" y="113"/>
                </a:lnTo>
                <a:lnTo>
                  <a:pt x="53" y="109"/>
                </a:lnTo>
                <a:lnTo>
                  <a:pt x="73" y="100"/>
                </a:lnTo>
                <a:lnTo>
                  <a:pt x="81" y="96"/>
                </a:lnTo>
                <a:lnTo>
                  <a:pt x="85" y="88"/>
                </a:lnTo>
                <a:lnTo>
                  <a:pt x="97" y="88"/>
                </a:lnTo>
                <a:lnTo>
                  <a:pt x="105" y="88"/>
                </a:lnTo>
                <a:lnTo>
                  <a:pt x="109" y="84"/>
                </a:lnTo>
                <a:lnTo>
                  <a:pt x="121" y="68"/>
                </a:lnTo>
                <a:lnTo>
                  <a:pt x="125" y="48"/>
                </a:lnTo>
                <a:lnTo>
                  <a:pt x="125" y="24"/>
                </a:lnTo>
                <a:lnTo>
                  <a:pt x="133" y="20"/>
                </a:lnTo>
                <a:lnTo>
                  <a:pt x="138" y="12"/>
                </a:lnTo>
                <a:lnTo>
                  <a:pt x="170" y="4"/>
                </a:lnTo>
                <a:lnTo>
                  <a:pt x="194" y="0"/>
                </a:lnTo>
                <a:lnTo>
                  <a:pt x="206" y="0"/>
                </a:lnTo>
                <a:lnTo>
                  <a:pt x="218" y="0"/>
                </a:lnTo>
                <a:lnTo>
                  <a:pt x="222" y="12"/>
                </a:lnTo>
                <a:lnTo>
                  <a:pt x="234" y="24"/>
                </a:lnTo>
                <a:lnTo>
                  <a:pt x="250" y="48"/>
                </a:lnTo>
                <a:lnTo>
                  <a:pt x="275" y="64"/>
                </a:lnTo>
                <a:lnTo>
                  <a:pt x="275" y="109"/>
                </a:lnTo>
                <a:lnTo>
                  <a:pt x="271" y="149"/>
                </a:lnTo>
                <a:lnTo>
                  <a:pt x="267" y="153"/>
                </a:lnTo>
                <a:lnTo>
                  <a:pt x="259" y="161"/>
                </a:lnTo>
                <a:lnTo>
                  <a:pt x="259" y="173"/>
                </a:lnTo>
                <a:lnTo>
                  <a:pt x="255" y="177"/>
                </a:lnTo>
                <a:lnTo>
                  <a:pt x="255" y="189"/>
                </a:lnTo>
                <a:lnTo>
                  <a:pt x="259" y="201"/>
                </a:lnTo>
                <a:lnTo>
                  <a:pt x="259" y="230"/>
                </a:lnTo>
                <a:lnTo>
                  <a:pt x="259" y="250"/>
                </a:lnTo>
                <a:lnTo>
                  <a:pt x="267" y="266"/>
                </a:lnTo>
                <a:lnTo>
                  <a:pt x="271" y="290"/>
                </a:lnTo>
                <a:lnTo>
                  <a:pt x="275" y="294"/>
                </a:lnTo>
                <a:lnTo>
                  <a:pt x="279" y="310"/>
                </a:lnTo>
                <a:lnTo>
                  <a:pt x="283" y="322"/>
                </a:lnTo>
                <a:lnTo>
                  <a:pt x="303" y="359"/>
                </a:lnTo>
                <a:lnTo>
                  <a:pt x="315" y="367"/>
                </a:lnTo>
                <a:lnTo>
                  <a:pt x="319" y="375"/>
                </a:lnTo>
                <a:lnTo>
                  <a:pt x="323" y="379"/>
                </a:lnTo>
                <a:lnTo>
                  <a:pt x="380" y="379"/>
                </a:lnTo>
                <a:lnTo>
                  <a:pt x="436" y="379"/>
                </a:lnTo>
                <a:lnTo>
                  <a:pt x="448" y="363"/>
                </a:lnTo>
                <a:lnTo>
                  <a:pt x="464" y="343"/>
                </a:lnTo>
                <a:lnTo>
                  <a:pt x="464" y="338"/>
                </a:lnTo>
                <a:lnTo>
                  <a:pt x="468" y="322"/>
                </a:lnTo>
                <a:lnTo>
                  <a:pt x="476" y="306"/>
                </a:lnTo>
                <a:lnTo>
                  <a:pt x="493" y="290"/>
                </a:lnTo>
                <a:lnTo>
                  <a:pt x="493" y="274"/>
                </a:lnTo>
                <a:lnTo>
                  <a:pt x="497" y="250"/>
                </a:lnTo>
                <a:lnTo>
                  <a:pt x="513" y="234"/>
                </a:lnTo>
                <a:lnTo>
                  <a:pt x="525" y="230"/>
                </a:lnTo>
                <a:lnTo>
                  <a:pt x="533" y="230"/>
                </a:lnTo>
                <a:lnTo>
                  <a:pt x="549" y="230"/>
                </a:lnTo>
                <a:lnTo>
                  <a:pt x="553" y="226"/>
                </a:lnTo>
                <a:lnTo>
                  <a:pt x="553" y="217"/>
                </a:lnTo>
                <a:lnTo>
                  <a:pt x="557" y="209"/>
                </a:lnTo>
                <a:lnTo>
                  <a:pt x="561" y="189"/>
                </a:lnTo>
                <a:lnTo>
                  <a:pt x="569" y="181"/>
                </a:lnTo>
                <a:lnTo>
                  <a:pt x="577" y="173"/>
                </a:lnTo>
                <a:lnTo>
                  <a:pt x="589" y="169"/>
                </a:lnTo>
                <a:lnTo>
                  <a:pt x="605" y="161"/>
                </a:lnTo>
                <a:lnTo>
                  <a:pt x="614" y="161"/>
                </a:lnTo>
                <a:lnTo>
                  <a:pt x="626" y="161"/>
                </a:lnTo>
                <a:lnTo>
                  <a:pt x="634" y="169"/>
                </a:lnTo>
                <a:lnTo>
                  <a:pt x="638" y="177"/>
                </a:lnTo>
                <a:lnTo>
                  <a:pt x="646" y="181"/>
                </a:lnTo>
                <a:lnTo>
                  <a:pt x="662" y="185"/>
                </a:lnTo>
                <a:lnTo>
                  <a:pt x="694" y="189"/>
                </a:lnTo>
                <a:lnTo>
                  <a:pt x="722" y="189"/>
                </a:lnTo>
                <a:lnTo>
                  <a:pt x="735" y="185"/>
                </a:lnTo>
                <a:lnTo>
                  <a:pt x="751" y="181"/>
                </a:lnTo>
                <a:lnTo>
                  <a:pt x="763" y="177"/>
                </a:lnTo>
                <a:lnTo>
                  <a:pt x="771" y="173"/>
                </a:lnTo>
                <a:lnTo>
                  <a:pt x="819" y="169"/>
                </a:lnTo>
                <a:lnTo>
                  <a:pt x="835" y="161"/>
                </a:lnTo>
                <a:lnTo>
                  <a:pt x="844" y="153"/>
                </a:lnTo>
                <a:lnTo>
                  <a:pt x="852" y="149"/>
                </a:lnTo>
                <a:lnTo>
                  <a:pt x="868" y="149"/>
                </a:lnTo>
                <a:lnTo>
                  <a:pt x="880" y="149"/>
                </a:lnTo>
                <a:lnTo>
                  <a:pt x="884" y="153"/>
                </a:lnTo>
                <a:lnTo>
                  <a:pt x="900" y="173"/>
                </a:lnTo>
                <a:lnTo>
                  <a:pt x="900" y="185"/>
                </a:lnTo>
                <a:lnTo>
                  <a:pt x="900" y="197"/>
                </a:lnTo>
                <a:lnTo>
                  <a:pt x="900" y="201"/>
                </a:lnTo>
                <a:lnTo>
                  <a:pt x="896" y="209"/>
                </a:lnTo>
                <a:lnTo>
                  <a:pt x="872" y="209"/>
                </a:lnTo>
                <a:lnTo>
                  <a:pt x="844" y="209"/>
                </a:lnTo>
                <a:lnTo>
                  <a:pt x="831" y="217"/>
                </a:lnTo>
                <a:lnTo>
                  <a:pt x="815" y="226"/>
                </a:lnTo>
                <a:lnTo>
                  <a:pt x="803" y="238"/>
                </a:lnTo>
                <a:lnTo>
                  <a:pt x="787" y="250"/>
                </a:lnTo>
                <a:lnTo>
                  <a:pt x="791" y="290"/>
                </a:lnTo>
                <a:lnTo>
                  <a:pt x="791" y="302"/>
                </a:lnTo>
                <a:lnTo>
                  <a:pt x="807" y="302"/>
                </a:lnTo>
                <a:lnTo>
                  <a:pt x="819" y="306"/>
                </a:lnTo>
                <a:lnTo>
                  <a:pt x="831" y="314"/>
                </a:lnTo>
                <a:lnTo>
                  <a:pt x="848" y="318"/>
                </a:lnTo>
                <a:lnTo>
                  <a:pt x="852" y="326"/>
                </a:lnTo>
                <a:lnTo>
                  <a:pt x="856" y="330"/>
                </a:lnTo>
                <a:lnTo>
                  <a:pt x="856" y="343"/>
                </a:lnTo>
                <a:lnTo>
                  <a:pt x="856" y="363"/>
                </a:lnTo>
                <a:lnTo>
                  <a:pt x="848" y="379"/>
                </a:lnTo>
                <a:lnTo>
                  <a:pt x="835" y="391"/>
                </a:lnTo>
                <a:lnTo>
                  <a:pt x="835" y="395"/>
                </a:lnTo>
                <a:lnTo>
                  <a:pt x="835" y="403"/>
                </a:lnTo>
                <a:lnTo>
                  <a:pt x="839" y="415"/>
                </a:lnTo>
                <a:lnTo>
                  <a:pt x="848" y="427"/>
                </a:lnTo>
                <a:lnTo>
                  <a:pt x="880" y="435"/>
                </a:lnTo>
                <a:lnTo>
                  <a:pt x="896" y="451"/>
                </a:lnTo>
                <a:lnTo>
                  <a:pt x="916" y="472"/>
                </a:lnTo>
                <a:lnTo>
                  <a:pt x="924" y="480"/>
                </a:lnTo>
                <a:lnTo>
                  <a:pt x="924" y="512"/>
                </a:lnTo>
                <a:lnTo>
                  <a:pt x="920" y="528"/>
                </a:lnTo>
                <a:lnTo>
                  <a:pt x="916" y="528"/>
                </a:lnTo>
                <a:lnTo>
                  <a:pt x="912" y="532"/>
                </a:lnTo>
                <a:lnTo>
                  <a:pt x="884" y="540"/>
                </a:lnTo>
                <a:lnTo>
                  <a:pt x="848" y="548"/>
                </a:lnTo>
                <a:lnTo>
                  <a:pt x="839" y="556"/>
                </a:lnTo>
                <a:lnTo>
                  <a:pt x="827" y="564"/>
                </a:lnTo>
                <a:lnTo>
                  <a:pt x="819" y="593"/>
                </a:lnTo>
                <a:lnTo>
                  <a:pt x="811" y="621"/>
                </a:lnTo>
                <a:lnTo>
                  <a:pt x="791" y="637"/>
                </a:lnTo>
                <a:lnTo>
                  <a:pt x="783" y="649"/>
                </a:lnTo>
                <a:lnTo>
                  <a:pt x="783" y="661"/>
                </a:lnTo>
                <a:lnTo>
                  <a:pt x="787" y="677"/>
                </a:lnTo>
                <a:lnTo>
                  <a:pt x="791" y="677"/>
                </a:lnTo>
                <a:lnTo>
                  <a:pt x="803" y="681"/>
                </a:lnTo>
                <a:lnTo>
                  <a:pt x="807" y="689"/>
                </a:lnTo>
                <a:lnTo>
                  <a:pt x="815" y="702"/>
                </a:lnTo>
                <a:lnTo>
                  <a:pt x="819" y="714"/>
                </a:lnTo>
                <a:lnTo>
                  <a:pt x="827" y="726"/>
                </a:lnTo>
                <a:lnTo>
                  <a:pt x="827" y="750"/>
                </a:lnTo>
                <a:lnTo>
                  <a:pt x="831" y="782"/>
                </a:lnTo>
                <a:lnTo>
                  <a:pt x="839" y="790"/>
                </a:lnTo>
                <a:lnTo>
                  <a:pt x="848" y="794"/>
                </a:lnTo>
                <a:lnTo>
                  <a:pt x="864" y="819"/>
                </a:lnTo>
                <a:lnTo>
                  <a:pt x="880" y="831"/>
                </a:lnTo>
                <a:lnTo>
                  <a:pt x="884" y="851"/>
                </a:lnTo>
                <a:lnTo>
                  <a:pt x="888" y="867"/>
                </a:lnTo>
                <a:lnTo>
                  <a:pt x="892" y="879"/>
                </a:lnTo>
                <a:lnTo>
                  <a:pt x="900" y="883"/>
                </a:lnTo>
                <a:lnTo>
                  <a:pt x="900" y="903"/>
                </a:lnTo>
                <a:lnTo>
                  <a:pt x="900" y="923"/>
                </a:lnTo>
                <a:lnTo>
                  <a:pt x="900" y="928"/>
                </a:lnTo>
                <a:lnTo>
                  <a:pt x="896" y="932"/>
                </a:lnTo>
                <a:lnTo>
                  <a:pt x="892" y="936"/>
                </a:lnTo>
                <a:lnTo>
                  <a:pt x="892" y="944"/>
                </a:lnTo>
                <a:lnTo>
                  <a:pt x="892" y="964"/>
                </a:lnTo>
                <a:lnTo>
                  <a:pt x="892" y="976"/>
                </a:lnTo>
                <a:lnTo>
                  <a:pt x="892" y="984"/>
                </a:lnTo>
                <a:lnTo>
                  <a:pt x="896" y="992"/>
                </a:lnTo>
                <a:lnTo>
                  <a:pt x="900" y="992"/>
                </a:lnTo>
                <a:lnTo>
                  <a:pt x="900" y="996"/>
                </a:lnTo>
                <a:lnTo>
                  <a:pt x="904" y="1008"/>
                </a:lnTo>
                <a:lnTo>
                  <a:pt x="904" y="1016"/>
                </a:lnTo>
                <a:lnTo>
                  <a:pt x="920" y="1020"/>
                </a:lnTo>
                <a:lnTo>
                  <a:pt x="932" y="1032"/>
                </a:lnTo>
                <a:lnTo>
                  <a:pt x="940" y="1036"/>
                </a:lnTo>
                <a:lnTo>
                  <a:pt x="944" y="1049"/>
                </a:lnTo>
                <a:lnTo>
                  <a:pt x="944" y="1065"/>
                </a:lnTo>
                <a:lnTo>
                  <a:pt x="944" y="1085"/>
                </a:lnTo>
                <a:lnTo>
                  <a:pt x="932" y="1125"/>
                </a:lnTo>
                <a:lnTo>
                  <a:pt x="924" y="1157"/>
                </a:lnTo>
                <a:lnTo>
                  <a:pt x="920" y="1149"/>
                </a:lnTo>
                <a:lnTo>
                  <a:pt x="916" y="1145"/>
                </a:lnTo>
                <a:lnTo>
                  <a:pt x="904" y="1125"/>
                </a:lnTo>
                <a:lnTo>
                  <a:pt x="896" y="1101"/>
                </a:lnTo>
                <a:lnTo>
                  <a:pt x="888" y="1085"/>
                </a:lnTo>
                <a:lnTo>
                  <a:pt x="872" y="1073"/>
                </a:lnTo>
                <a:lnTo>
                  <a:pt x="872" y="1061"/>
                </a:lnTo>
                <a:lnTo>
                  <a:pt x="864" y="1057"/>
                </a:lnTo>
                <a:lnTo>
                  <a:pt x="848" y="1057"/>
                </a:lnTo>
                <a:lnTo>
                  <a:pt x="831" y="1057"/>
                </a:lnTo>
                <a:lnTo>
                  <a:pt x="831" y="1061"/>
                </a:lnTo>
                <a:lnTo>
                  <a:pt x="807" y="1065"/>
                </a:lnTo>
                <a:lnTo>
                  <a:pt x="799" y="1073"/>
                </a:lnTo>
                <a:lnTo>
                  <a:pt x="791" y="1085"/>
                </a:lnTo>
                <a:lnTo>
                  <a:pt x="799" y="1133"/>
                </a:lnTo>
                <a:lnTo>
                  <a:pt x="787" y="1137"/>
                </a:lnTo>
                <a:lnTo>
                  <a:pt x="779" y="1145"/>
                </a:lnTo>
                <a:lnTo>
                  <a:pt x="775" y="1157"/>
                </a:lnTo>
                <a:lnTo>
                  <a:pt x="771" y="1162"/>
                </a:lnTo>
                <a:lnTo>
                  <a:pt x="771" y="1186"/>
                </a:lnTo>
                <a:lnTo>
                  <a:pt x="771" y="1210"/>
                </a:lnTo>
                <a:lnTo>
                  <a:pt x="767" y="1210"/>
                </a:lnTo>
                <a:lnTo>
                  <a:pt x="767" y="1214"/>
                </a:lnTo>
                <a:lnTo>
                  <a:pt x="747" y="1218"/>
                </a:lnTo>
                <a:lnTo>
                  <a:pt x="727" y="1222"/>
                </a:lnTo>
                <a:lnTo>
                  <a:pt x="718" y="1230"/>
                </a:lnTo>
                <a:lnTo>
                  <a:pt x="714" y="1242"/>
                </a:lnTo>
                <a:lnTo>
                  <a:pt x="698" y="1250"/>
                </a:lnTo>
                <a:lnTo>
                  <a:pt x="678" y="1258"/>
                </a:lnTo>
                <a:lnTo>
                  <a:pt x="646" y="1258"/>
                </a:lnTo>
                <a:lnTo>
                  <a:pt x="614" y="126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19" name="Freeform 22"/>
          <p:cNvSpPr>
            <a:spLocks/>
          </p:cNvSpPr>
          <p:nvPr/>
        </p:nvSpPr>
        <p:spPr bwMode="auto">
          <a:xfrm>
            <a:off x="6613635" y="4864733"/>
            <a:ext cx="1274762" cy="1164159"/>
          </a:xfrm>
          <a:custGeom>
            <a:avLst/>
            <a:gdLst>
              <a:gd name="T0" fmla="*/ 2147483647 w 1420"/>
              <a:gd name="T1" fmla="*/ 2147483647 h 1307"/>
              <a:gd name="T2" fmla="*/ 2147483647 w 1420"/>
              <a:gd name="T3" fmla="*/ 2147483647 h 1307"/>
              <a:gd name="T4" fmla="*/ 2147483647 w 1420"/>
              <a:gd name="T5" fmla="*/ 2147483647 h 1307"/>
              <a:gd name="T6" fmla="*/ 2147483647 w 1420"/>
              <a:gd name="T7" fmla="*/ 2147483647 h 1307"/>
              <a:gd name="T8" fmla="*/ 2147483647 w 1420"/>
              <a:gd name="T9" fmla="*/ 2147483647 h 1307"/>
              <a:gd name="T10" fmla="*/ 2147483647 w 1420"/>
              <a:gd name="T11" fmla="*/ 2147483647 h 1307"/>
              <a:gd name="T12" fmla="*/ 2147483647 w 1420"/>
              <a:gd name="T13" fmla="*/ 2147483647 h 1307"/>
              <a:gd name="T14" fmla="*/ 2147483647 w 1420"/>
              <a:gd name="T15" fmla="*/ 2147483647 h 1307"/>
              <a:gd name="T16" fmla="*/ 2147483647 w 1420"/>
              <a:gd name="T17" fmla="*/ 2147483647 h 1307"/>
              <a:gd name="T18" fmla="*/ 0 w 1420"/>
              <a:gd name="T19" fmla="*/ 2147483647 h 1307"/>
              <a:gd name="T20" fmla="*/ 2147483647 w 1420"/>
              <a:gd name="T21" fmla="*/ 2147483647 h 1307"/>
              <a:gd name="T22" fmla="*/ 2147483647 w 1420"/>
              <a:gd name="T23" fmla="*/ 2147483647 h 1307"/>
              <a:gd name="T24" fmla="*/ 2147483647 w 1420"/>
              <a:gd name="T25" fmla="*/ 2147483647 h 1307"/>
              <a:gd name="T26" fmla="*/ 2147483647 w 1420"/>
              <a:gd name="T27" fmla="*/ 2147483647 h 1307"/>
              <a:gd name="T28" fmla="*/ 2147483647 w 1420"/>
              <a:gd name="T29" fmla="*/ 2147483647 h 1307"/>
              <a:gd name="T30" fmla="*/ 2147483647 w 1420"/>
              <a:gd name="T31" fmla="*/ 2147483647 h 1307"/>
              <a:gd name="T32" fmla="*/ 2147483647 w 1420"/>
              <a:gd name="T33" fmla="*/ 2147483647 h 1307"/>
              <a:gd name="T34" fmla="*/ 2147483647 w 1420"/>
              <a:gd name="T35" fmla="*/ 2147483647 h 1307"/>
              <a:gd name="T36" fmla="*/ 2147483647 w 1420"/>
              <a:gd name="T37" fmla="*/ 2147483647 h 1307"/>
              <a:gd name="T38" fmla="*/ 2147483647 w 1420"/>
              <a:gd name="T39" fmla="*/ 2147483647 h 1307"/>
              <a:gd name="T40" fmla="*/ 2147483647 w 1420"/>
              <a:gd name="T41" fmla="*/ 2147483647 h 1307"/>
              <a:gd name="T42" fmla="*/ 2147483647 w 1420"/>
              <a:gd name="T43" fmla="*/ 2147483647 h 1307"/>
              <a:gd name="T44" fmla="*/ 2147483647 w 1420"/>
              <a:gd name="T45" fmla="*/ 2147483647 h 1307"/>
              <a:gd name="T46" fmla="*/ 2147483647 w 1420"/>
              <a:gd name="T47" fmla="*/ 2147483647 h 1307"/>
              <a:gd name="T48" fmla="*/ 2147483647 w 1420"/>
              <a:gd name="T49" fmla="*/ 2147483647 h 1307"/>
              <a:gd name="T50" fmla="*/ 2147483647 w 1420"/>
              <a:gd name="T51" fmla="*/ 2147483647 h 1307"/>
              <a:gd name="T52" fmla="*/ 2147483647 w 1420"/>
              <a:gd name="T53" fmla="*/ 2147483647 h 1307"/>
              <a:gd name="T54" fmla="*/ 2147483647 w 1420"/>
              <a:gd name="T55" fmla="*/ 2147483647 h 1307"/>
              <a:gd name="T56" fmla="*/ 2147483647 w 1420"/>
              <a:gd name="T57" fmla="*/ 2147483647 h 1307"/>
              <a:gd name="T58" fmla="*/ 2147483647 w 1420"/>
              <a:gd name="T59" fmla="*/ 2147483647 h 1307"/>
              <a:gd name="T60" fmla="*/ 2147483647 w 1420"/>
              <a:gd name="T61" fmla="*/ 2147483647 h 1307"/>
              <a:gd name="T62" fmla="*/ 2147483647 w 1420"/>
              <a:gd name="T63" fmla="*/ 2147483647 h 1307"/>
              <a:gd name="T64" fmla="*/ 2147483647 w 1420"/>
              <a:gd name="T65" fmla="*/ 2147483647 h 1307"/>
              <a:gd name="T66" fmla="*/ 2147483647 w 1420"/>
              <a:gd name="T67" fmla="*/ 2147483647 h 1307"/>
              <a:gd name="T68" fmla="*/ 2147483647 w 1420"/>
              <a:gd name="T69" fmla="*/ 2147483647 h 1307"/>
              <a:gd name="T70" fmla="*/ 2147483647 w 1420"/>
              <a:gd name="T71" fmla="*/ 2147483647 h 1307"/>
              <a:gd name="T72" fmla="*/ 2147483647 w 1420"/>
              <a:gd name="T73" fmla="*/ 2147483647 h 1307"/>
              <a:gd name="T74" fmla="*/ 2147483647 w 1420"/>
              <a:gd name="T75" fmla="*/ 2147483647 h 1307"/>
              <a:gd name="T76" fmla="*/ 2147483647 w 1420"/>
              <a:gd name="T77" fmla="*/ 2147483647 h 1307"/>
              <a:gd name="T78" fmla="*/ 2147483647 w 1420"/>
              <a:gd name="T79" fmla="*/ 2147483647 h 1307"/>
              <a:gd name="T80" fmla="*/ 2147483647 w 1420"/>
              <a:gd name="T81" fmla="*/ 2147483647 h 1307"/>
              <a:gd name="T82" fmla="*/ 2147483647 w 1420"/>
              <a:gd name="T83" fmla="*/ 2147483647 h 1307"/>
              <a:gd name="T84" fmla="*/ 2147483647 w 1420"/>
              <a:gd name="T85" fmla="*/ 2147483647 h 1307"/>
              <a:gd name="T86" fmla="*/ 2147483647 w 1420"/>
              <a:gd name="T87" fmla="*/ 2147483647 h 1307"/>
              <a:gd name="T88" fmla="*/ 2147483647 w 1420"/>
              <a:gd name="T89" fmla="*/ 2147483647 h 1307"/>
              <a:gd name="T90" fmla="*/ 2147483647 w 1420"/>
              <a:gd name="T91" fmla="*/ 2147483647 h 1307"/>
              <a:gd name="T92" fmla="*/ 2147483647 w 1420"/>
              <a:gd name="T93" fmla="*/ 2147483647 h 1307"/>
              <a:gd name="T94" fmla="*/ 2147483647 w 1420"/>
              <a:gd name="T95" fmla="*/ 2147483647 h 1307"/>
              <a:gd name="T96" fmla="*/ 2147483647 w 1420"/>
              <a:gd name="T97" fmla="*/ 2147483647 h 1307"/>
              <a:gd name="T98" fmla="*/ 2147483647 w 1420"/>
              <a:gd name="T99" fmla="*/ 2147483647 h 1307"/>
              <a:gd name="T100" fmla="*/ 2147483647 w 1420"/>
              <a:gd name="T101" fmla="*/ 2147483647 h 1307"/>
              <a:gd name="T102" fmla="*/ 2147483647 w 1420"/>
              <a:gd name="T103" fmla="*/ 2147483647 h 1307"/>
              <a:gd name="T104" fmla="*/ 2147483647 w 1420"/>
              <a:gd name="T105" fmla="*/ 2147483647 h 1307"/>
              <a:gd name="T106" fmla="*/ 2147483647 w 1420"/>
              <a:gd name="T107" fmla="*/ 2147483647 h 1307"/>
              <a:gd name="T108" fmla="*/ 2147483647 w 1420"/>
              <a:gd name="T109" fmla="*/ 2147483647 h 1307"/>
              <a:gd name="T110" fmla="*/ 2147483647 w 1420"/>
              <a:gd name="T111" fmla="*/ 2147483647 h 1307"/>
              <a:gd name="T112" fmla="*/ 2147483647 w 1420"/>
              <a:gd name="T113" fmla="*/ 2147483647 h 1307"/>
              <a:gd name="T114" fmla="*/ 2147483647 w 1420"/>
              <a:gd name="T115" fmla="*/ 2147483647 h 1307"/>
              <a:gd name="T116" fmla="*/ 2147483647 w 1420"/>
              <a:gd name="T117" fmla="*/ 2147483647 h 1307"/>
              <a:gd name="T118" fmla="*/ 2147483647 w 1420"/>
              <a:gd name="T119" fmla="*/ 2147483647 h 13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20"/>
              <a:gd name="T181" fmla="*/ 0 h 1307"/>
              <a:gd name="T182" fmla="*/ 1420 w 1420"/>
              <a:gd name="T183" fmla="*/ 1307 h 13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20" h="1307">
                <a:moveTo>
                  <a:pt x="541" y="1307"/>
                </a:moveTo>
                <a:lnTo>
                  <a:pt x="537" y="1303"/>
                </a:lnTo>
                <a:lnTo>
                  <a:pt x="529" y="1299"/>
                </a:lnTo>
                <a:lnTo>
                  <a:pt x="537" y="1263"/>
                </a:lnTo>
                <a:lnTo>
                  <a:pt x="541" y="1239"/>
                </a:lnTo>
                <a:lnTo>
                  <a:pt x="541" y="1223"/>
                </a:lnTo>
                <a:lnTo>
                  <a:pt x="541" y="1202"/>
                </a:lnTo>
                <a:lnTo>
                  <a:pt x="537" y="1186"/>
                </a:lnTo>
                <a:lnTo>
                  <a:pt x="529" y="1170"/>
                </a:lnTo>
                <a:lnTo>
                  <a:pt x="512" y="1150"/>
                </a:lnTo>
                <a:lnTo>
                  <a:pt x="504" y="1146"/>
                </a:lnTo>
                <a:lnTo>
                  <a:pt x="496" y="1134"/>
                </a:lnTo>
                <a:lnTo>
                  <a:pt x="496" y="1126"/>
                </a:lnTo>
                <a:lnTo>
                  <a:pt x="488" y="1122"/>
                </a:lnTo>
                <a:lnTo>
                  <a:pt x="484" y="1122"/>
                </a:lnTo>
                <a:lnTo>
                  <a:pt x="480" y="1114"/>
                </a:lnTo>
                <a:lnTo>
                  <a:pt x="476" y="1110"/>
                </a:lnTo>
                <a:lnTo>
                  <a:pt x="456" y="1106"/>
                </a:lnTo>
                <a:lnTo>
                  <a:pt x="436" y="1098"/>
                </a:lnTo>
                <a:lnTo>
                  <a:pt x="428" y="1085"/>
                </a:lnTo>
                <a:lnTo>
                  <a:pt x="424" y="1077"/>
                </a:lnTo>
                <a:lnTo>
                  <a:pt x="408" y="1049"/>
                </a:lnTo>
                <a:lnTo>
                  <a:pt x="387" y="1009"/>
                </a:lnTo>
                <a:lnTo>
                  <a:pt x="375" y="1001"/>
                </a:lnTo>
                <a:lnTo>
                  <a:pt x="359" y="993"/>
                </a:lnTo>
                <a:lnTo>
                  <a:pt x="355" y="989"/>
                </a:lnTo>
                <a:lnTo>
                  <a:pt x="347" y="989"/>
                </a:lnTo>
                <a:lnTo>
                  <a:pt x="343" y="981"/>
                </a:lnTo>
                <a:lnTo>
                  <a:pt x="339" y="973"/>
                </a:lnTo>
                <a:lnTo>
                  <a:pt x="323" y="973"/>
                </a:lnTo>
                <a:lnTo>
                  <a:pt x="311" y="973"/>
                </a:lnTo>
                <a:lnTo>
                  <a:pt x="278" y="977"/>
                </a:lnTo>
                <a:lnTo>
                  <a:pt x="246" y="981"/>
                </a:lnTo>
                <a:lnTo>
                  <a:pt x="242" y="989"/>
                </a:lnTo>
                <a:lnTo>
                  <a:pt x="238" y="993"/>
                </a:lnTo>
                <a:lnTo>
                  <a:pt x="234" y="1009"/>
                </a:lnTo>
                <a:lnTo>
                  <a:pt x="234" y="1033"/>
                </a:lnTo>
                <a:lnTo>
                  <a:pt x="230" y="1033"/>
                </a:lnTo>
                <a:lnTo>
                  <a:pt x="218" y="1037"/>
                </a:lnTo>
                <a:lnTo>
                  <a:pt x="202" y="1037"/>
                </a:lnTo>
                <a:lnTo>
                  <a:pt x="178" y="1037"/>
                </a:lnTo>
                <a:lnTo>
                  <a:pt x="165" y="1029"/>
                </a:lnTo>
                <a:lnTo>
                  <a:pt x="153" y="1021"/>
                </a:lnTo>
                <a:lnTo>
                  <a:pt x="145" y="1005"/>
                </a:lnTo>
                <a:lnTo>
                  <a:pt x="129" y="993"/>
                </a:lnTo>
                <a:lnTo>
                  <a:pt x="129" y="985"/>
                </a:lnTo>
                <a:lnTo>
                  <a:pt x="129" y="981"/>
                </a:lnTo>
                <a:lnTo>
                  <a:pt x="129" y="960"/>
                </a:lnTo>
                <a:lnTo>
                  <a:pt x="129" y="944"/>
                </a:lnTo>
                <a:lnTo>
                  <a:pt x="121" y="932"/>
                </a:lnTo>
                <a:lnTo>
                  <a:pt x="117" y="920"/>
                </a:lnTo>
                <a:lnTo>
                  <a:pt x="97" y="908"/>
                </a:lnTo>
                <a:lnTo>
                  <a:pt x="77" y="896"/>
                </a:lnTo>
                <a:lnTo>
                  <a:pt x="61" y="896"/>
                </a:lnTo>
                <a:lnTo>
                  <a:pt x="44" y="892"/>
                </a:lnTo>
                <a:lnTo>
                  <a:pt x="32" y="880"/>
                </a:lnTo>
                <a:lnTo>
                  <a:pt x="16" y="876"/>
                </a:lnTo>
                <a:lnTo>
                  <a:pt x="8" y="851"/>
                </a:lnTo>
                <a:lnTo>
                  <a:pt x="0" y="823"/>
                </a:lnTo>
                <a:lnTo>
                  <a:pt x="0" y="803"/>
                </a:lnTo>
                <a:lnTo>
                  <a:pt x="0" y="787"/>
                </a:lnTo>
                <a:lnTo>
                  <a:pt x="8" y="779"/>
                </a:lnTo>
                <a:lnTo>
                  <a:pt x="16" y="767"/>
                </a:lnTo>
                <a:lnTo>
                  <a:pt x="16" y="743"/>
                </a:lnTo>
                <a:lnTo>
                  <a:pt x="16" y="714"/>
                </a:lnTo>
                <a:lnTo>
                  <a:pt x="28" y="690"/>
                </a:lnTo>
                <a:lnTo>
                  <a:pt x="28" y="674"/>
                </a:lnTo>
                <a:lnTo>
                  <a:pt x="20" y="674"/>
                </a:lnTo>
                <a:lnTo>
                  <a:pt x="20" y="654"/>
                </a:lnTo>
                <a:lnTo>
                  <a:pt x="28" y="634"/>
                </a:lnTo>
                <a:lnTo>
                  <a:pt x="32" y="626"/>
                </a:lnTo>
                <a:lnTo>
                  <a:pt x="40" y="565"/>
                </a:lnTo>
                <a:lnTo>
                  <a:pt x="40" y="537"/>
                </a:lnTo>
                <a:lnTo>
                  <a:pt x="44" y="529"/>
                </a:lnTo>
                <a:lnTo>
                  <a:pt x="53" y="513"/>
                </a:lnTo>
                <a:lnTo>
                  <a:pt x="61" y="513"/>
                </a:lnTo>
                <a:lnTo>
                  <a:pt x="77" y="509"/>
                </a:lnTo>
                <a:lnTo>
                  <a:pt x="85" y="509"/>
                </a:lnTo>
                <a:lnTo>
                  <a:pt x="93" y="505"/>
                </a:lnTo>
                <a:lnTo>
                  <a:pt x="117" y="480"/>
                </a:lnTo>
                <a:lnTo>
                  <a:pt x="129" y="456"/>
                </a:lnTo>
                <a:lnTo>
                  <a:pt x="133" y="448"/>
                </a:lnTo>
                <a:lnTo>
                  <a:pt x="141" y="440"/>
                </a:lnTo>
                <a:lnTo>
                  <a:pt x="149" y="412"/>
                </a:lnTo>
                <a:lnTo>
                  <a:pt x="153" y="379"/>
                </a:lnTo>
                <a:lnTo>
                  <a:pt x="153" y="359"/>
                </a:lnTo>
                <a:lnTo>
                  <a:pt x="153" y="335"/>
                </a:lnTo>
                <a:lnTo>
                  <a:pt x="153" y="331"/>
                </a:lnTo>
                <a:lnTo>
                  <a:pt x="149" y="327"/>
                </a:lnTo>
                <a:lnTo>
                  <a:pt x="149" y="315"/>
                </a:lnTo>
                <a:lnTo>
                  <a:pt x="149" y="299"/>
                </a:lnTo>
                <a:lnTo>
                  <a:pt x="153" y="295"/>
                </a:lnTo>
                <a:lnTo>
                  <a:pt x="153" y="258"/>
                </a:lnTo>
                <a:lnTo>
                  <a:pt x="149" y="222"/>
                </a:lnTo>
                <a:lnTo>
                  <a:pt x="153" y="210"/>
                </a:lnTo>
                <a:lnTo>
                  <a:pt x="157" y="198"/>
                </a:lnTo>
                <a:lnTo>
                  <a:pt x="165" y="186"/>
                </a:lnTo>
                <a:lnTo>
                  <a:pt x="170" y="166"/>
                </a:lnTo>
                <a:lnTo>
                  <a:pt x="170" y="158"/>
                </a:lnTo>
                <a:lnTo>
                  <a:pt x="170" y="154"/>
                </a:lnTo>
                <a:lnTo>
                  <a:pt x="165" y="145"/>
                </a:lnTo>
                <a:lnTo>
                  <a:pt x="153" y="141"/>
                </a:lnTo>
                <a:lnTo>
                  <a:pt x="149" y="129"/>
                </a:lnTo>
                <a:lnTo>
                  <a:pt x="149" y="101"/>
                </a:lnTo>
                <a:lnTo>
                  <a:pt x="182" y="101"/>
                </a:lnTo>
                <a:lnTo>
                  <a:pt x="202" y="109"/>
                </a:lnTo>
                <a:lnTo>
                  <a:pt x="214" y="101"/>
                </a:lnTo>
                <a:lnTo>
                  <a:pt x="226" y="89"/>
                </a:lnTo>
                <a:lnTo>
                  <a:pt x="230" y="85"/>
                </a:lnTo>
                <a:lnTo>
                  <a:pt x="234" y="81"/>
                </a:lnTo>
                <a:lnTo>
                  <a:pt x="246" y="73"/>
                </a:lnTo>
                <a:lnTo>
                  <a:pt x="258" y="65"/>
                </a:lnTo>
                <a:lnTo>
                  <a:pt x="274" y="45"/>
                </a:lnTo>
                <a:lnTo>
                  <a:pt x="291" y="24"/>
                </a:lnTo>
                <a:lnTo>
                  <a:pt x="299" y="16"/>
                </a:lnTo>
                <a:lnTo>
                  <a:pt x="315" y="8"/>
                </a:lnTo>
                <a:lnTo>
                  <a:pt x="323" y="8"/>
                </a:lnTo>
                <a:lnTo>
                  <a:pt x="335" y="4"/>
                </a:lnTo>
                <a:lnTo>
                  <a:pt x="399" y="4"/>
                </a:lnTo>
                <a:lnTo>
                  <a:pt x="464" y="4"/>
                </a:lnTo>
                <a:lnTo>
                  <a:pt x="533" y="0"/>
                </a:lnTo>
                <a:lnTo>
                  <a:pt x="601" y="0"/>
                </a:lnTo>
                <a:lnTo>
                  <a:pt x="605" y="4"/>
                </a:lnTo>
                <a:lnTo>
                  <a:pt x="609" y="4"/>
                </a:lnTo>
                <a:lnTo>
                  <a:pt x="637" y="4"/>
                </a:lnTo>
                <a:lnTo>
                  <a:pt x="662" y="4"/>
                </a:lnTo>
                <a:lnTo>
                  <a:pt x="686" y="8"/>
                </a:lnTo>
                <a:lnTo>
                  <a:pt x="710" y="12"/>
                </a:lnTo>
                <a:lnTo>
                  <a:pt x="722" y="16"/>
                </a:lnTo>
                <a:lnTo>
                  <a:pt x="730" y="24"/>
                </a:lnTo>
                <a:lnTo>
                  <a:pt x="746" y="41"/>
                </a:lnTo>
                <a:lnTo>
                  <a:pt x="767" y="61"/>
                </a:lnTo>
                <a:lnTo>
                  <a:pt x="771" y="61"/>
                </a:lnTo>
                <a:lnTo>
                  <a:pt x="779" y="65"/>
                </a:lnTo>
                <a:lnTo>
                  <a:pt x="775" y="101"/>
                </a:lnTo>
                <a:lnTo>
                  <a:pt x="775" y="117"/>
                </a:lnTo>
                <a:lnTo>
                  <a:pt x="767" y="121"/>
                </a:lnTo>
                <a:lnTo>
                  <a:pt x="750" y="121"/>
                </a:lnTo>
                <a:lnTo>
                  <a:pt x="750" y="101"/>
                </a:lnTo>
                <a:lnTo>
                  <a:pt x="746" y="85"/>
                </a:lnTo>
                <a:lnTo>
                  <a:pt x="738" y="77"/>
                </a:lnTo>
                <a:lnTo>
                  <a:pt x="726" y="65"/>
                </a:lnTo>
                <a:lnTo>
                  <a:pt x="714" y="65"/>
                </a:lnTo>
                <a:lnTo>
                  <a:pt x="706" y="65"/>
                </a:lnTo>
                <a:lnTo>
                  <a:pt x="694" y="77"/>
                </a:lnTo>
                <a:lnTo>
                  <a:pt x="686" y="81"/>
                </a:lnTo>
                <a:lnTo>
                  <a:pt x="674" y="101"/>
                </a:lnTo>
                <a:lnTo>
                  <a:pt x="654" y="117"/>
                </a:lnTo>
                <a:lnTo>
                  <a:pt x="654" y="125"/>
                </a:lnTo>
                <a:lnTo>
                  <a:pt x="654" y="141"/>
                </a:lnTo>
                <a:lnTo>
                  <a:pt x="666" y="149"/>
                </a:lnTo>
                <a:lnTo>
                  <a:pt x="682" y="158"/>
                </a:lnTo>
                <a:lnTo>
                  <a:pt x="682" y="162"/>
                </a:lnTo>
                <a:lnTo>
                  <a:pt x="682" y="166"/>
                </a:lnTo>
                <a:lnTo>
                  <a:pt x="678" y="186"/>
                </a:lnTo>
                <a:lnTo>
                  <a:pt x="674" y="202"/>
                </a:lnTo>
                <a:lnTo>
                  <a:pt x="662" y="206"/>
                </a:lnTo>
                <a:lnTo>
                  <a:pt x="654" y="210"/>
                </a:lnTo>
                <a:lnTo>
                  <a:pt x="654" y="222"/>
                </a:lnTo>
                <a:lnTo>
                  <a:pt x="650" y="230"/>
                </a:lnTo>
                <a:lnTo>
                  <a:pt x="633" y="238"/>
                </a:lnTo>
                <a:lnTo>
                  <a:pt x="617" y="246"/>
                </a:lnTo>
                <a:lnTo>
                  <a:pt x="617" y="254"/>
                </a:lnTo>
                <a:lnTo>
                  <a:pt x="617" y="266"/>
                </a:lnTo>
                <a:lnTo>
                  <a:pt x="617" y="275"/>
                </a:lnTo>
                <a:lnTo>
                  <a:pt x="625" y="279"/>
                </a:lnTo>
                <a:lnTo>
                  <a:pt x="637" y="283"/>
                </a:lnTo>
                <a:lnTo>
                  <a:pt x="654" y="291"/>
                </a:lnTo>
                <a:lnTo>
                  <a:pt x="662" y="299"/>
                </a:lnTo>
                <a:lnTo>
                  <a:pt x="674" y="307"/>
                </a:lnTo>
                <a:lnTo>
                  <a:pt x="682" y="343"/>
                </a:lnTo>
                <a:lnTo>
                  <a:pt x="686" y="379"/>
                </a:lnTo>
                <a:lnTo>
                  <a:pt x="690" y="383"/>
                </a:lnTo>
                <a:lnTo>
                  <a:pt x="694" y="396"/>
                </a:lnTo>
                <a:lnTo>
                  <a:pt x="694" y="412"/>
                </a:lnTo>
                <a:lnTo>
                  <a:pt x="694" y="428"/>
                </a:lnTo>
                <a:lnTo>
                  <a:pt x="698" y="436"/>
                </a:lnTo>
                <a:lnTo>
                  <a:pt x="714" y="448"/>
                </a:lnTo>
                <a:lnTo>
                  <a:pt x="726" y="452"/>
                </a:lnTo>
                <a:lnTo>
                  <a:pt x="734" y="452"/>
                </a:lnTo>
                <a:lnTo>
                  <a:pt x="746" y="472"/>
                </a:lnTo>
                <a:lnTo>
                  <a:pt x="750" y="484"/>
                </a:lnTo>
                <a:lnTo>
                  <a:pt x="758" y="492"/>
                </a:lnTo>
                <a:lnTo>
                  <a:pt x="758" y="496"/>
                </a:lnTo>
                <a:lnTo>
                  <a:pt x="771" y="509"/>
                </a:lnTo>
                <a:lnTo>
                  <a:pt x="787" y="529"/>
                </a:lnTo>
                <a:lnTo>
                  <a:pt x="799" y="533"/>
                </a:lnTo>
                <a:lnTo>
                  <a:pt x="811" y="537"/>
                </a:lnTo>
                <a:lnTo>
                  <a:pt x="815" y="537"/>
                </a:lnTo>
                <a:lnTo>
                  <a:pt x="815" y="541"/>
                </a:lnTo>
                <a:lnTo>
                  <a:pt x="827" y="541"/>
                </a:lnTo>
                <a:lnTo>
                  <a:pt x="839" y="541"/>
                </a:lnTo>
                <a:lnTo>
                  <a:pt x="839" y="537"/>
                </a:lnTo>
                <a:lnTo>
                  <a:pt x="839" y="533"/>
                </a:lnTo>
                <a:lnTo>
                  <a:pt x="831" y="529"/>
                </a:lnTo>
                <a:lnTo>
                  <a:pt x="831" y="521"/>
                </a:lnTo>
                <a:lnTo>
                  <a:pt x="827" y="505"/>
                </a:lnTo>
                <a:lnTo>
                  <a:pt x="827" y="492"/>
                </a:lnTo>
                <a:lnTo>
                  <a:pt x="827" y="476"/>
                </a:lnTo>
                <a:lnTo>
                  <a:pt x="831" y="472"/>
                </a:lnTo>
                <a:lnTo>
                  <a:pt x="839" y="460"/>
                </a:lnTo>
                <a:lnTo>
                  <a:pt x="839" y="456"/>
                </a:lnTo>
                <a:lnTo>
                  <a:pt x="863" y="456"/>
                </a:lnTo>
                <a:lnTo>
                  <a:pt x="875" y="460"/>
                </a:lnTo>
                <a:lnTo>
                  <a:pt x="888" y="476"/>
                </a:lnTo>
                <a:lnTo>
                  <a:pt x="888" y="484"/>
                </a:lnTo>
                <a:lnTo>
                  <a:pt x="888" y="492"/>
                </a:lnTo>
                <a:lnTo>
                  <a:pt x="892" y="496"/>
                </a:lnTo>
                <a:lnTo>
                  <a:pt x="896" y="500"/>
                </a:lnTo>
                <a:lnTo>
                  <a:pt x="908" y="509"/>
                </a:lnTo>
                <a:lnTo>
                  <a:pt x="916" y="513"/>
                </a:lnTo>
                <a:lnTo>
                  <a:pt x="920" y="513"/>
                </a:lnTo>
                <a:lnTo>
                  <a:pt x="928" y="509"/>
                </a:lnTo>
                <a:lnTo>
                  <a:pt x="932" y="496"/>
                </a:lnTo>
                <a:lnTo>
                  <a:pt x="936" y="480"/>
                </a:lnTo>
                <a:lnTo>
                  <a:pt x="948" y="484"/>
                </a:lnTo>
                <a:lnTo>
                  <a:pt x="964" y="484"/>
                </a:lnTo>
                <a:lnTo>
                  <a:pt x="968" y="488"/>
                </a:lnTo>
                <a:lnTo>
                  <a:pt x="972" y="492"/>
                </a:lnTo>
                <a:lnTo>
                  <a:pt x="984" y="509"/>
                </a:lnTo>
                <a:lnTo>
                  <a:pt x="988" y="513"/>
                </a:lnTo>
                <a:lnTo>
                  <a:pt x="1005" y="521"/>
                </a:lnTo>
                <a:lnTo>
                  <a:pt x="1025" y="521"/>
                </a:lnTo>
                <a:lnTo>
                  <a:pt x="1053" y="513"/>
                </a:lnTo>
                <a:lnTo>
                  <a:pt x="1061" y="509"/>
                </a:lnTo>
                <a:lnTo>
                  <a:pt x="1065" y="509"/>
                </a:lnTo>
                <a:lnTo>
                  <a:pt x="1077" y="500"/>
                </a:lnTo>
                <a:lnTo>
                  <a:pt x="1077" y="492"/>
                </a:lnTo>
                <a:lnTo>
                  <a:pt x="1077" y="484"/>
                </a:lnTo>
                <a:lnTo>
                  <a:pt x="1089" y="484"/>
                </a:lnTo>
                <a:lnTo>
                  <a:pt x="1109" y="480"/>
                </a:lnTo>
                <a:lnTo>
                  <a:pt x="1122" y="488"/>
                </a:lnTo>
                <a:lnTo>
                  <a:pt x="1130" y="496"/>
                </a:lnTo>
                <a:lnTo>
                  <a:pt x="1134" y="496"/>
                </a:lnTo>
                <a:lnTo>
                  <a:pt x="1142" y="496"/>
                </a:lnTo>
                <a:lnTo>
                  <a:pt x="1146" y="488"/>
                </a:lnTo>
                <a:lnTo>
                  <a:pt x="1158" y="480"/>
                </a:lnTo>
                <a:lnTo>
                  <a:pt x="1178" y="484"/>
                </a:lnTo>
                <a:lnTo>
                  <a:pt x="1186" y="484"/>
                </a:lnTo>
                <a:lnTo>
                  <a:pt x="1194" y="492"/>
                </a:lnTo>
                <a:lnTo>
                  <a:pt x="1210" y="500"/>
                </a:lnTo>
                <a:lnTo>
                  <a:pt x="1222" y="500"/>
                </a:lnTo>
                <a:lnTo>
                  <a:pt x="1239" y="500"/>
                </a:lnTo>
                <a:lnTo>
                  <a:pt x="1243" y="496"/>
                </a:lnTo>
                <a:lnTo>
                  <a:pt x="1255" y="488"/>
                </a:lnTo>
                <a:lnTo>
                  <a:pt x="1263" y="480"/>
                </a:lnTo>
                <a:lnTo>
                  <a:pt x="1275" y="472"/>
                </a:lnTo>
                <a:lnTo>
                  <a:pt x="1291" y="464"/>
                </a:lnTo>
                <a:lnTo>
                  <a:pt x="1291" y="460"/>
                </a:lnTo>
                <a:lnTo>
                  <a:pt x="1295" y="460"/>
                </a:lnTo>
                <a:lnTo>
                  <a:pt x="1303" y="464"/>
                </a:lnTo>
                <a:lnTo>
                  <a:pt x="1319" y="492"/>
                </a:lnTo>
                <a:lnTo>
                  <a:pt x="1331" y="521"/>
                </a:lnTo>
                <a:lnTo>
                  <a:pt x="1339" y="525"/>
                </a:lnTo>
                <a:lnTo>
                  <a:pt x="1352" y="533"/>
                </a:lnTo>
                <a:lnTo>
                  <a:pt x="1356" y="541"/>
                </a:lnTo>
                <a:lnTo>
                  <a:pt x="1360" y="549"/>
                </a:lnTo>
                <a:lnTo>
                  <a:pt x="1364" y="553"/>
                </a:lnTo>
                <a:lnTo>
                  <a:pt x="1380" y="573"/>
                </a:lnTo>
                <a:lnTo>
                  <a:pt x="1396" y="581"/>
                </a:lnTo>
                <a:lnTo>
                  <a:pt x="1408" y="589"/>
                </a:lnTo>
                <a:lnTo>
                  <a:pt x="1420" y="601"/>
                </a:lnTo>
                <a:lnTo>
                  <a:pt x="1420" y="613"/>
                </a:lnTo>
                <a:lnTo>
                  <a:pt x="1408" y="634"/>
                </a:lnTo>
                <a:lnTo>
                  <a:pt x="1400" y="646"/>
                </a:lnTo>
                <a:lnTo>
                  <a:pt x="1396" y="654"/>
                </a:lnTo>
                <a:lnTo>
                  <a:pt x="1388" y="658"/>
                </a:lnTo>
                <a:lnTo>
                  <a:pt x="1372" y="662"/>
                </a:lnTo>
                <a:lnTo>
                  <a:pt x="1360" y="674"/>
                </a:lnTo>
                <a:lnTo>
                  <a:pt x="1343" y="686"/>
                </a:lnTo>
                <a:lnTo>
                  <a:pt x="1331" y="698"/>
                </a:lnTo>
                <a:lnTo>
                  <a:pt x="1331" y="706"/>
                </a:lnTo>
                <a:lnTo>
                  <a:pt x="1327" y="714"/>
                </a:lnTo>
                <a:lnTo>
                  <a:pt x="1327" y="739"/>
                </a:lnTo>
                <a:lnTo>
                  <a:pt x="1323" y="767"/>
                </a:lnTo>
                <a:lnTo>
                  <a:pt x="1319" y="775"/>
                </a:lnTo>
                <a:lnTo>
                  <a:pt x="1307" y="779"/>
                </a:lnTo>
                <a:lnTo>
                  <a:pt x="1275" y="783"/>
                </a:lnTo>
                <a:lnTo>
                  <a:pt x="1239" y="791"/>
                </a:lnTo>
                <a:lnTo>
                  <a:pt x="1230" y="795"/>
                </a:lnTo>
                <a:lnTo>
                  <a:pt x="1226" y="815"/>
                </a:lnTo>
                <a:lnTo>
                  <a:pt x="1222" y="831"/>
                </a:lnTo>
                <a:lnTo>
                  <a:pt x="1214" y="851"/>
                </a:lnTo>
                <a:lnTo>
                  <a:pt x="1214" y="868"/>
                </a:lnTo>
                <a:lnTo>
                  <a:pt x="1214" y="872"/>
                </a:lnTo>
                <a:lnTo>
                  <a:pt x="1210" y="892"/>
                </a:lnTo>
                <a:lnTo>
                  <a:pt x="1210" y="904"/>
                </a:lnTo>
                <a:lnTo>
                  <a:pt x="1210" y="920"/>
                </a:lnTo>
                <a:lnTo>
                  <a:pt x="1214" y="940"/>
                </a:lnTo>
                <a:lnTo>
                  <a:pt x="1222" y="948"/>
                </a:lnTo>
                <a:lnTo>
                  <a:pt x="1226" y="956"/>
                </a:lnTo>
                <a:lnTo>
                  <a:pt x="1226" y="973"/>
                </a:lnTo>
                <a:lnTo>
                  <a:pt x="1226" y="985"/>
                </a:lnTo>
                <a:lnTo>
                  <a:pt x="1214" y="993"/>
                </a:lnTo>
                <a:lnTo>
                  <a:pt x="1198" y="1009"/>
                </a:lnTo>
                <a:lnTo>
                  <a:pt x="1194" y="1013"/>
                </a:lnTo>
                <a:lnTo>
                  <a:pt x="1194" y="1025"/>
                </a:lnTo>
                <a:lnTo>
                  <a:pt x="1194" y="1061"/>
                </a:lnTo>
                <a:lnTo>
                  <a:pt x="1194" y="1090"/>
                </a:lnTo>
                <a:lnTo>
                  <a:pt x="1194" y="1098"/>
                </a:lnTo>
                <a:lnTo>
                  <a:pt x="1198" y="1098"/>
                </a:lnTo>
                <a:lnTo>
                  <a:pt x="1194" y="1122"/>
                </a:lnTo>
                <a:lnTo>
                  <a:pt x="1194" y="1150"/>
                </a:lnTo>
                <a:lnTo>
                  <a:pt x="1190" y="1154"/>
                </a:lnTo>
                <a:lnTo>
                  <a:pt x="1186" y="1162"/>
                </a:lnTo>
                <a:lnTo>
                  <a:pt x="1174" y="1174"/>
                </a:lnTo>
                <a:lnTo>
                  <a:pt x="1150" y="1198"/>
                </a:lnTo>
                <a:lnTo>
                  <a:pt x="1150" y="1207"/>
                </a:lnTo>
                <a:lnTo>
                  <a:pt x="1150" y="1211"/>
                </a:lnTo>
                <a:lnTo>
                  <a:pt x="1150" y="1219"/>
                </a:lnTo>
                <a:lnTo>
                  <a:pt x="1158" y="1219"/>
                </a:lnTo>
                <a:lnTo>
                  <a:pt x="1158" y="1231"/>
                </a:lnTo>
                <a:lnTo>
                  <a:pt x="1162" y="1239"/>
                </a:lnTo>
                <a:lnTo>
                  <a:pt x="1158" y="1251"/>
                </a:lnTo>
                <a:lnTo>
                  <a:pt x="1158" y="1263"/>
                </a:lnTo>
                <a:lnTo>
                  <a:pt x="1150" y="1263"/>
                </a:lnTo>
                <a:lnTo>
                  <a:pt x="1146" y="1271"/>
                </a:lnTo>
                <a:lnTo>
                  <a:pt x="1138" y="1271"/>
                </a:lnTo>
                <a:lnTo>
                  <a:pt x="1130" y="1275"/>
                </a:lnTo>
                <a:lnTo>
                  <a:pt x="1122" y="1271"/>
                </a:lnTo>
                <a:lnTo>
                  <a:pt x="1113" y="1271"/>
                </a:lnTo>
                <a:lnTo>
                  <a:pt x="1109" y="1259"/>
                </a:lnTo>
                <a:lnTo>
                  <a:pt x="1105" y="1251"/>
                </a:lnTo>
                <a:lnTo>
                  <a:pt x="1101" y="1247"/>
                </a:lnTo>
                <a:lnTo>
                  <a:pt x="1097" y="1239"/>
                </a:lnTo>
                <a:lnTo>
                  <a:pt x="1089" y="1223"/>
                </a:lnTo>
                <a:lnTo>
                  <a:pt x="1085" y="1202"/>
                </a:lnTo>
                <a:lnTo>
                  <a:pt x="1081" y="1198"/>
                </a:lnTo>
                <a:lnTo>
                  <a:pt x="1073" y="1190"/>
                </a:lnTo>
                <a:lnTo>
                  <a:pt x="1033" y="1194"/>
                </a:lnTo>
                <a:lnTo>
                  <a:pt x="980" y="1198"/>
                </a:lnTo>
                <a:lnTo>
                  <a:pt x="972" y="1198"/>
                </a:lnTo>
                <a:lnTo>
                  <a:pt x="968" y="1198"/>
                </a:lnTo>
                <a:lnTo>
                  <a:pt x="948" y="1198"/>
                </a:lnTo>
                <a:lnTo>
                  <a:pt x="932" y="1198"/>
                </a:lnTo>
                <a:lnTo>
                  <a:pt x="904" y="1194"/>
                </a:lnTo>
                <a:lnTo>
                  <a:pt x="880" y="1190"/>
                </a:lnTo>
                <a:lnTo>
                  <a:pt x="871" y="1186"/>
                </a:lnTo>
                <a:lnTo>
                  <a:pt x="859" y="1174"/>
                </a:lnTo>
                <a:lnTo>
                  <a:pt x="831" y="1158"/>
                </a:lnTo>
                <a:lnTo>
                  <a:pt x="823" y="1150"/>
                </a:lnTo>
                <a:lnTo>
                  <a:pt x="815" y="1150"/>
                </a:lnTo>
                <a:lnTo>
                  <a:pt x="811" y="1150"/>
                </a:lnTo>
                <a:lnTo>
                  <a:pt x="795" y="1162"/>
                </a:lnTo>
                <a:lnTo>
                  <a:pt x="771" y="1170"/>
                </a:lnTo>
                <a:lnTo>
                  <a:pt x="758" y="1174"/>
                </a:lnTo>
                <a:lnTo>
                  <a:pt x="742" y="1182"/>
                </a:lnTo>
                <a:lnTo>
                  <a:pt x="726" y="1190"/>
                </a:lnTo>
                <a:lnTo>
                  <a:pt x="706" y="1202"/>
                </a:lnTo>
                <a:lnTo>
                  <a:pt x="690" y="1219"/>
                </a:lnTo>
                <a:lnTo>
                  <a:pt x="646" y="1255"/>
                </a:lnTo>
                <a:lnTo>
                  <a:pt x="629" y="1263"/>
                </a:lnTo>
                <a:lnTo>
                  <a:pt x="609" y="1275"/>
                </a:lnTo>
                <a:lnTo>
                  <a:pt x="601" y="1279"/>
                </a:lnTo>
                <a:lnTo>
                  <a:pt x="593" y="1287"/>
                </a:lnTo>
                <a:lnTo>
                  <a:pt x="581" y="1291"/>
                </a:lnTo>
                <a:lnTo>
                  <a:pt x="569" y="1295"/>
                </a:lnTo>
                <a:lnTo>
                  <a:pt x="565" y="1299"/>
                </a:lnTo>
                <a:lnTo>
                  <a:pt x="557" y="1303"/>
                </a:lnTo>
                <a:lnTo>
                  <a:pt x="553" y="1307"/>
                </a:lnTo>
                <a:lnTo>
                  <a:pt x="549" y="1307"/>
                </a:lnTo>
                <a:lnTo>
                  <a:pt x="545" y="1307"/>
                </a:lnTo>
                <a:lnTo>
                  <a:pt x="541" y="130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8637698" y="4989579"/>
            <a:ext cx="1254125" cy="980942"/>
          </a:xfrm>
          <a:custGeom>
            <a:avLst/>
            <a:gdLst>
              <a:gd name="T0" fmla="*/ 2147483647 w 1396"/>
              <a:gd name="T1" fmla="*/ 2147483647 h 1102"/>
              <a:gd name="T2" fmla="*/ 2147483647 w 1396"/>
              <a:gd name="T3" fmla="*/ 2147483647 h 1102"/>
              <a:gd name="T4" fmla="*/ 2147483647 w 1396"/>
              <a:gd name="T5" fmla="*/ 2147483647 h 1102"/>
              <a:gd name="T6" fmla="*/ 2147483647 w 1396"/>
              <a:gd name="T7" fmla="*/ 2147483647 h 1102"/>
              <a:gd name="T8" fmla="*/ 2147483647 w 1396"/>
              <a:gd name="T9" fmla="*/ 2147483647 h 1102"/>
              <a:gd name="T10" fmla="*/ 2147483647 w 1396"/>
              <a:gd name="T11" fmla="*/ 2147483647 h 1102"/>
              <a:gd name="T12" fmla="*/ 2147483647 w 1396"/>
              <a:gd name="T13" fmla="*/ 2147483647 h 1102"/>
              <a:gd name="T14" fmla="*/ 2147483647 w 1396"/>
              <a:gd name="T15" fmla="*/ 2147483647 h 1102"/>
              <a:gd name="T16" fmla="*/ 2147483647 w 1396"/>
              <a:gd name="T17" fmla="*/ 2147483647 h 1102"/>
              <a:gd name="T18" fmla="*/ 2147483647 w 1396"/>
              <a:gd name="T19" fmla="*/ 2147483647 h 1102"/>
              <a:gd name="T20" fmla="*/ 2147483647 w 1396"/>
              <a:gd name="T21" fmla="*/ 2147483647 h 1102"/>
              <a:gd name="T22" fmla="*/ 2147483647 w 1396"/>
              <a:gd name="T23" fmla="*/ 2147483647 h 1102"/>
              <a:gd name="T24" fmla="*/ 2147483647 w 1396"/>
              <a:gd name="T25" fmla="*/ 2147483647 h 1102"/>
              <a:gd name="T26" fmla="*/ 2147483647 w 1396"/>
              <a:gd name="T27" fmla="*/ 2147483647 h 1102"/>
              <a:gd name="T28" fmla="*/ 2147483647 w 1396"/>
              <a:gd name="T29" fmla="*/ 2147483647 h 1102"/>
              <a:gd name="T30" fmla="*/ 2147483647 w 1396"/>
              <a:gd name="T31" fmla="*/ 2147483647 h 1102"/>
              <a:gd name="T32" fmla="*/ 2147483647 w 1396"/>
              <a:gd name="T33" fmla="*/ 2147483647 h 1102"/>
              <a:gd name="T34" fmla="*/ 2147483647 w 1396"/>
              <a:gd name="T35" fmla="*/ 2147483647 h 1102"/>
              <a:gd name="T36" fmla="*/ 2147483647 w 1396"/>
              <a:gd name="T37" fmla="*/ 2147483647 h 1102"/>
              <a:gd name="T38" fmla="*/ 2147483647 w 1396"/>
              <a:gd name="T39" fmla="*/ 2147483647 h 1102"/>
              <a:gd name="T40" fmla="*/ 2147483647 w 1396"/>
              <a:gd name="T41" fmla="*/ 2147483647 h 1102"/>
              <a:gd name="T42" fmla="*/ 2147483647 w 1396"/>
              <a:gd name="T43" fmla="*/ 2147483647 h 1102"/>
              <a:gd name="T44" fmla="*/ 2147483647 w 1396"/>
              <a:gd name="T45" fmla="*/ 2147483647 h 1102"/>
              <a:gd name="T46" fmla="*/ 2147483647 w 1396"/>
              <a:gd name="T47" fmla="*/ 2147483647 h 1102"/>
              <a:gd name="T48" fmla="*/ 2147483647 w 1396"/>
              <a:gd name="T49" fmla="*/ 2147483647 h 1102"/>
              <a:gd name="T50" fmla="*/ 2147483647 w 1396"/>
              <a:gd name="T51" fmla="*/ 2147483647 h 1102"/>
              <a:gd name="T52" fmla="*/ 2147483647 w 1396"/>
              <a:gd name="T53" fmla="*/ 2147483647 h 1102"/>
              <a:gd name="T54" fmla="*/ 2147483647 w 1396"/>
              <a:gd name="T55" fmla="*/ 2147483647 h 1102"/>
              <a:gd name="T56" fmla="*/ 2147483647 w 1396"/>
              <a:gd name="T57" fmla="*/ 2147483647 h 1102"/>
              <a:gd name="T58" fmla="*/ 2147483647 w 1396"/>
              <a:gd name="T59" fmla="*/ 2147483647 h 1102"/>
              <a:gd name="T60" fmla="*/ 2147483647 w 1396"/>
              <a:gd name="T61" fmla="*/ 2147483647 h 1102"/>
              <a:gd name="T62" fmla="*/ 2147483647 w 1396"/>
              <a:gd name="T63" fmla="*/ 2147483647 h 1102"/>
              <a:gd name="T64" fmla="*/ 2147483647 w 1396"/>
              <a:gd name="T65" fmla="*/ 2147483647 h 1102"/>
              <a:gd name="T66" fmla="*/ 2147483647 w 1396"/>
              <a:gd name="T67" fmla="*/ 2147483647 h 1102"/>
              <a:gd name="T68" fmla="*/ 2147483647 w 1396"/>
              <a:gd name="T69" fmla="*/ 2147483647 h 1102"/>
              <a:gd name="T70" fmla="*/ 2147483647 w 1396"/>
              <a:gd name="T71" fmla="*/ 2147483647 h 1102"/>
              <a:gd name="T72" fmla="*/ 2147483647 w 1396"/>
              <a:gd name="T73" fmla="*/ 2147483647 h 1102"/>
              <a:gd name="T74" fmla="*/ 2147483647 w 1396"/>
              <a:gd name="T75" fmla="*/ 2147483647 h 1102"/>
              <a:gd name="T76" fmla="*/ 2147483647 w 1396"/>
              <a:gd name="T77" fmla="*/ 2147483647 h 1102"/>
              <a:gd name="T78" fmla="*/ 2147483647 w 1396"/>
              <a:gd name="T79" fmla="*/ 2147483647 h 1102"/>
              <a:gd name="T80" fmla="*/ 2147483647 w 1396"/>
              <a:gd name="T81" fmla="*/ 2147483647 h 1102"/>
              <a:gd name="T82" fmla="*/ 2147483647 w 1396"/>
              <a:gd name="T83" fmla="*/ 2147483647 h 1102"/>
              <a:gd name="T84" fmla="*/ 2147483647 w 1396"/>
              <a:gd name="T85" fmla="*/ 2147483647 h 1102"/>
              <a:gd name="T86" fmla="*/ 2147483647 w 1396"/>
              <a:gd name="T87" fmla="*/ 2147483647 h 1102"/>
              <a:gd name="T88" fmla="*/ 2147483647 w 1396"/>
              <a:gd name="T89" fmla="*/ 2147483647 h 1102"/>
              <a:gd name="T90" fmla="*/ 2147483647 w 1396"/>
              <a:gd name="T91" fmla="*/ 2147483647 h 1102"/>
              <a:gd name="T92" fmla="*/ 2147483647 w 1396"/>
              <a:gd name="T93" fmla="*/ 2147483647 h 1102"/>
              <a:gd name="T94" fmla="*/ 2147483647 w 1396"/>
              <a:gd name="T95" fmla="*/ 2147483647 h 1102"/>
              <a:gd name="T96" fmla="*/ 2147483647 w 1396"/>
              <a:gd name="T97" fmla="*/ 2147483647 h 1102"/>
              <a:gd name="T98" fmla="*/ 2147483647 w 1396"/>
              <a:gd name="T99" fmla="*/ 2147483647 h 1102"/>
              <a:gd name="T100" fmla="*/ 2147483647 w 1396"/>
              <a:gd name="T101" fmla="*/ 2147483647 h 1102"/>
              <a:gd name="T102" fmla="*/ 2147483647 w 1396"/>
              <a:gd name="T103" fmla="*/ 2147483647 h 1102"/>
              <a:gd name="T104" fmla="*/ 2147483647 w 1396"/>
              <a:gd name="T105" fmla="*/ 2147483647 h 1102"/>
              <a:gd name="T106" fmla="*/ 2147483647 w 1396"/>
              <a:gd name="T107" fmla="*/ 2147483647 h 1102"/>
              <a:gd name="T108" fmla="*/ 2147483647 w 1396"/>
              <a:gd name="T109" fmla="*/ 2147483647 h 1102"/>
              <a:gd name="T110" fmla="*/ 2147483647 w 1396"/>
              <a:gd name="T111" fmla="*/ 2147483647 h 1102"/>
              <a:gd name="T112" fmla="*/ 2147483647 w 1396"/>
              <a:gd name="T113" fmla="*/ 2147483647 h 1102"/>
              <a:gd name="T114" fmla="*/ 2147483647 w 1396"/>
              <a:gd name="T115" fmla="*/ 2147483647 h 1102"/>
              <a:gd name="T116" fmla="*/ 2147483647 w 1396"/>
              <a:gd name="T117" fmla="*/ 2147483647 h 1102"/>
              <a:gd name="T118" fmla="*/ 2147483647 w 1396"/>
              <a:gd name="T119" fmla="*/ 2147483647 h 11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96"/>
              <a:gd name="T181" fmla="*/ 0 h 1102"/>
              <a:gd name="T182" fmla="*/ 1396 w 1396"/>
              <a:gd name="T183" fmla="*/ 1102 h 110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96" h="1102">
                <a:moveTo>
                  <a:pt x="512" y="1102"/>
                </a:moveTo>
                <a:lnTo>
                  <a:pt x="508" y="1098"/>
                </a:lnTo>
                <a:lnTo>
                  <a:pt x="508" y="1070"/>
                </a:lnTo>
                <a:lnTo>
                  <a:pt x="508" y="1037"/>
                </a:lnTo>
                <a:lnTo>
                  <a:pt x="496" y="1033"/>
                </a:lnTo>
                <a:lnTo>
                  <a:pt x="488" y="1025"/>
                </a:lnTo>
                <a:lnTo>
                  <a:pt x="488" y="1013"/>
                </a:lnTo>
                <a:lnTo>
                  <a:pt x="488" y="997"/>
                </a:lnTo>
                <a:lnTo>
                  <a:pt x="492" y="993"/>
                </a:lnTo>
                <a:lnTo>
                  <a:pt x="496" y="985"/>
                </a:lnTo>
                <a:lnTo>
                  <a:pt x="508" y="981"/>
                </a:lnTo>
                <a:lnTo>
                  <a:pt x="517" y="969"/>
                </a:lnTo>
                <a:lnTo>
                  <a:pt x="517" y="965"/>
                </a:lnTo>
                <a:lnTo>
                  <a:pt x="517" y="957"/>
                </a:lnTo>
                <a:lnTo>
                  <a:pt x="512" y="949"/>
                </a:lnTo>
                <a:lnTo>
                  <a:pt x="508" y="944"/>
                </a:lnTo>
                <a:lnTo>
                  <a:pt x="488" y="936"/>
                </a:lnTo>
                <a:lnTo>
                  <a:pt x="468" y="928"/>
                </a:lnTo>
                <a:lnTo>
                  <a:pt x="452" y="928"/>
                </a:lnTo>
                <a:lnTo>
                  <a:pt x="428" y="928"/>
                </a:lnTo>
                <a:lnTo>
                  <a:pt x="420" y="936"/>
                </a:lnTo>
                <a:lnTo>
                  <a:pt x="408" y="944"/>
                </a:lnTo>
                <a:lnTo>
                  <a:pt x="404" y="949"/>
                </a:lnTo>
                <a:lnTo>
                  <a:pt x="400" y="949"/>
                </a:lnTo>
                <a:lnTo>
                  <a:pt x="375" y="949"/>
                </a:lnTo>
                <a:lnTo>
                  <a:pt x="355" y="949"/>
                </a:lnTo>
                <a:lnTo>
                  <a:pt x="347" y="944"/>
                </a:lnTo>
                <a:lnTo>
                  <a:pt x="339" y="940"/>
                </a:lnTo>
                <a:lnTo>
                  <a:pt x="327" y="944"/>
                </a:lnTo>
                <a:lnTo>
                  <a:pt x="315" y="944"/>
                </a:lnTo>
                <a:lnTo>
                  <a:pt x="311" y="949"/>
                </a:lnTo>
                <a:lnTo>
                  <a:pt x="303" y="957"/>
                </a:lnTo>
                <a:lnTo>
                  <a:pt x="299" y="957"/>
                </a:lnTo>
                <a:lnTo>
                  <a:pt x="295" y="957"/>
                </a:lnTo>
                <a:lnTo>
                  <a:pt x="291" y="953"/>
                </a:lnTo>
                <a:lnTo>
                  <a:pt x="291" y="949"/>
                </a:lnTo>
                <a:lnTo>
                  <a:pt x="291" y="940"/>
                </a:lnTo>
                <a:lnTo>
                  <a:pt x="291" y="932"/>
                </a:lnTo>
                <a:lnTo>
                  <a:pt x="295" y="920"/>
                </a:lnTo>
                <a:lnTo>
                  <a:pt x="299" y="912"/>
                </a:lnTo>
                <a:lnTo>
                  <a:pt x="303" y="908"/>
                </a:lnTo>
                <a:lnTo>
                  <a:pt x="311" y="900"/>
                </a:lnTo>
                <a:lnTo>
                  <a:pt x="319" y="888"/>
                </a:lnTo>
                <a:lnTo>
                  <a:pt x="327" y="868"/>
                </a:lnTo>
                <a:lnTo>
                  <a:pt x="327" y="844"/>
                </a:lnTo>
                <a:lnTo>
                  <a:pt x="327" y="811"/>
                </a:lnTo>
                <a:lnTo>
                  <a:pt x="327" y="803"/>
                </a:lnTo>
                <a:lnTo>
                  <a:pt x="323" y="795"/>
                </a:lnTo>
                <a:lnTo>
                  <a:pt x="323" y="751"/>
                </a:lnTo>
                <a:lnTo>
                  <a:pt x="323" y="710"/>
                </a:lnTo>
                <a:lnTo>
                  <a:pt x="315" y="702"/>
                </a:lnTo>
                <a:lnTo>
                  <a:pt x="311" y="702"/>
                </a:lnTo>
                <a:lnTo>
                  <a:pt x="299" y="698"/>
                </a:lnTo>
                <a:lnTo>
                  <a:pt x="291" y="674"/>
                </a:lnTo>
                <a:lnTo>
                  <a:pt x="279" y="654"/>
                </a:lnTo>
                <a:lnTo>
                  <a:pt x="266" y="650"/>
                </a:lnTo>
                <a:lnTo>
                  <a:pt x="250" y="650"/>
                </a:lnTo>
                <a:lnTo>
                  <a:pt x="242" y="654"/>
                </a:lnTo>
                <a:lnTo>
                  <a:pt x="234" y="666"/>
                </a:lnTo>
                <a:lnTo>
                  <a:pt x="226" y="674"/>
                </a:lnTo>
                <a:lnTo>
                  <a:pt x="226" y="682"/>
                </a:lnTo>
                <a:lnTo>
                  <a:pt x="222" y="686"/>
                </a:lnTo>
                <a:lnTo>
                  <a:pt x="222" y="690"/>
                </a:lnTo>
                <a:lnTo>
                  <a:pt x="182" y="690"/>
                </a:lnTo>
                <a:lnTo>
                  <a:pt x="145" y="690"/>
                </a:lnTo>
                <a:lnTo>
                  <a:pt x="125" y="686"/>
                </a:lnTo>
                <a:lnTo>
                  <a:pt x="101" y="682"/>
                </a:lnTo>
                <a:lnTo>
                  <a:pt x="93" y="674"/>
                </a:lnTo>
                <a:lnTo>
                  <a:pt x="81" y="666"/>
                </a:lnTo>
                <a:lnTo>
                  <a:pt x="81" y="658"/>
                </a:lnTo>
                <a:lnTo>
                  <a:pt x="77" y="650"/>
                </a:lnTo>
                <a:lnTo>
                  <a:pt x="73" y="650"/>
                </a:lnTo>
                <a:lnTo>
                  <a:pt x="65" y="650"/>
                </a:lnTo>
                <a:lnTo>
                  <a:pt x="28" y="650"/>
                </a:lnTo>
                <a:lnTo>
                  <a:pt x="0" y="650"/>
                </a:lnTo>
                <a:lnTo>
                  <a:pt x="0" y="642"/>
                </a:lnTo>
                <a:lnTo>
                  <a:pt x="4" y="634"/>
                </a:lnTo>
                <a:lnTo>
                  <a:pt x="12" y="630"/>
                </a:lnTo>
                <a:lnTo>
                  <a:pt x="20" y="618"/>
                </a:lnTo>
                <a:lnTo>
                  <a:pt x="20" y="614"/>
                </a:lnTo>
                <a:lnTo>
                  <a:pt x="20" y="610"/>
                </a:lnTo>
                <a:lnTo>
                  <a:pt x="24" y="606"/>
                </a:lnTo>
                <a:lnTo>
                  <a:pt x="28" y="602"/>
                </a:lnTo>
                <a:lnTo>
                  <a:pt x="40" y="589"/>
                </a:lnTo>
                <a:lnTo>
                  <a:pt x="49" y="573"/>
                </a:lnTo>
                <a:lnTo>
                  <a:pt x="49" y="569"/>
                </a:lnTo>
                <a:lnTo>
                  <a:pt x="53" y="565"/>
                </a:lnTo>
                <a:lnTo>
                  <a:pt x="65" y="533"/>
                </a:lnTo>
                <a:lnTo>
                  <a:pt x="77" y="497"/>
                </a:lnTo>
                <a:lnTo>
                  <a:pt x="81" y="485"/>
                </a:lnTo>
                <a:lnTo>
                  <a:pt x="93" y="476"/>
                </a:lnTo>
                <a:lnTo>
                  <a:pt x="101" y="468"/>
                </a:lnTo>
                <a:lnTo>
                  <a:pt x="129" y="456"/>
                </a:lnTo>
                <a:lnTo>
                  <a:pt x="141" y="444"/>
                </a:lnTo>
                <a:lnTo>
                  <a:pt x="145" y="412"/>
                </a:lnTo>
                <a:lnTo>
                  <a:pt x="153" y="384"/>
                </a:lnTo>
                <a:lnTo>
                  <a:pt x="162" y="359"/>
                </a:lnTo>
                <a:lnTo>
                  <a:pt x="170" y="335"/>
                </a:lnTo>
                <a:lnTo>
                  <a:pt x="182" y="323"/>
                </a:lnTo>
                <a:lnTo>
                  <a:pt x="190" y="311"/>
                </a:lnTo>
                <a:lnTo>
                  <a:pt x="198" y="311"/>
                </a:lnTo>
                <a:lnTo>
                  <a:pt x="206" y="307"/>
                </a:lnTo>
                <a:lnTo>
                  <a:pt x="214" y="303"/>
                </a:lnTo>
                <a:lnTo>
                  <a:pt x="222" y="295"/>
                </a:lnTo>
                <a:lnTo>
                  <a:pt x="226" y="267"/>
                </a:lnTo>
                <a:lnTo>
                  <a:pt x="234" y="242"/>
                </a:lnTo>
                <a:lnTo>
                  <a:pt x="226" y="230"/>
                </a:lnTo>
                <a:lnTo>
                  <a:pt x="222" y="222"/>
                </a:lnTo>
                <a:lnTo>
                  <a:pt x="214" y="214"/>
                </a:lnTo>
                <a:lnTo>
                  <a:pt x="206" y="202"/>
                </a:lnTo>
                <a:lnTo>
                  <a:pt x="206" y="190"/>
                </a:lnTo>
                <a:lnTo>
                  <a:pt x="206" y="182"/>
                </a:lnTo>
                <a:lnTo>
                  <a:pt x="206" y="174"/>
                </a:lnTo>
                <a:lnTo>
                  <a:pt x="210" y="146"/>
                </a:lnTo>
                <a:lnTo>
                  <a:pt x="222" y="130"/>
                </a:lnTo>
                <a:lnTo>
                  <a:pt x="226" y="117"/>
                </a:lnTo>
                <a:lnTo>
                  <a:pt x="234" y="109"/>
                </a:lnTo>
                <a:lnTo>
                  <a:pt x="238" y="105"/>
                </a:lnTo>
                <a:lnTo>
                  <a:pt x="242" y="85"/>
                </a:lnTo>
                <a:lnTo>
                  <a:pt x="250" y="61"/>
                </a:lnTo>
                <a:lnTo>
                  <a:pt x="258" y="53"/>
                </a:lnTo>
                <a:lnTo>
                  <a:pt x="266" y="41"/>
                </a:lnTo>
                <a:lnTo>
                  <a:pt x="266" y="37"/>
                </a:lnTo>
                <a:lnTo>
                  <a:pt x="266" y="25"/>
                </a:lnTo>
                <a:lnTo>
                  <a:pt x="279" y="13"/>
                </a:lnTo>
                <a:lnTo>
                  <a:pt x="291" y="0"/>
                </a:lnTo>
                <a:lnTo>
                  <a:pt x="299" y="0"/>
                </a:lnTo>
                <a:lnTo>
                  <a:pt x="311" y="0"/>
                </a:lnTo>
                <a:lnTo>
                  <a:pt x="323" y="13"/>
                </a:lnTo>
                <a:lnTo>
                  <a:pt x="347" y="41"/>
                </a:lnTo>
                <a:lnTo>
                  <a:pt x="351" y="57"/>
                </a:lnTo>
                <a:lnTo>
                  <a:pt x="363" y="73"/>
                </a:lnTo>
                <a:lnTo>
                  <a:pt x="375" y="97"/>
                </a:lnTo>
                <a:lnTo>
                  <a:pt x="400" y="138"/>
                </a:lnTo>
                <a:lnTo>
                  <a:pt x="420" y="134"/>
                </a:lnTo>
                <a:lnTo>
                  <a:pt x="444" y="134"/>
                </a:lnTo>
                <a:lnTo>
                  <a:pt x="464" y="117"/>
                </a:lnTo>
                <a:lnTo>
                  <a:pt x="480" y="109"/>
                </a:lnTo>
                <a:lnTo>
                  <a:pt x="500" y="109"/>
                </a:lnTo>
                <a:lnTo>
                  <a:pt x="521" y="109"/>
                </a:lnTo>
                <a:lnTo>
                  <a:pt x="557" y="117"/>
                </a:lnTo>
                <a:lnTo>
                  <a:pt x="585" y="121"/>
                </a:lnTo>
                <a:lnTo>
                  <a:pt x="593" y="138"/>
                </a:lnTo>
                <a:lnTo>
                  <a:pt x="593" y="154"/>
                </a:lnTo>
                <a:lnTo>
                  <a:pt x="601" y="158"/>
                </a:lnTo>
                <a:lnTo>
                  <a:pt x="613" y="170"/>
                </a:lnTo>
                <a:lnTo>
                  <a:pt x="621" y="170"/>
                </a:lnTo>
                <a:lnTo>
                  <a:pt x="629" y="170"/>
                </a:lnTo>
                <a:lnTo>
                  <a:pt x="634" y="166"/>
                </a:lnTo>
                <a:lnTo>
                  <a:pt x="638" y="158"/>
                </a:lnTo>
                <a:lnTo>
                  <a:pt x="646" y="158"/>
                </a:lnTo>
                <a:lnTo>
                  <a:pt x="654" y="158"/>
                </a:lnTo>
                <a:lnTo>
                  <a:pt x="654" y="170"/>
                </a:lnTo>
                <a:lnTo>
                  <a:pt x="662" y="178"/>
                </a:lnTo>
                <a:lnTo>
                  <a:pt x="662" y="190"/>
                </a:lnTo>
                <a:lnTo>
                  <a:pt x="674" y="202"/>
                </a:lnTo>
                <a:lnTo>
                  <a:pt x="674" y="206"/>
                </a:lnTo>
                <a:lnTo>
                  <a:pt x="678" y="214"/>
                </a:lnTo>
                <a:lnTo>
                  <a:pt x="678" y="218"/>
                </a:lnTo>
                <a:lnTo>
                  <a:pt x="682" y="218"/>
                </a:lnTo>
                <a:lnTo>
                  <a:pt x="682" y="242"/>
                </a:lnTo>
                <a:lnTo>
                  <a:pt x="682" y="267"/>
                </a:lnTo>
                <a:lnTo>
                  <a:pt x="686" y="271"/>
                </a:lnTo>
                <a:lnTo>
                  <a:pt x="686" y="275"/>
                </a:lnTo>
                <a:lnTo>
                  <a:pt x="706" y="279"/>
                </a:lnTo>
                <a:lnTo>
                  <a:pt x="726" y="287"/>
                </a:lnTo>
                <a:lnTo>
                  <a:pt x="730" y="287"/>
                </a:lnTo>
                <a:lnTo>
                  <a:pt x="738" y="295"/>
                </a:lnTo>
                <a:lnTo>
                  <a:pt x="738" y="287"/>
                </a:lnTo>
                <a:lnTo>
                  <a:pt x="738" y="271"/>
                </a:lnTo>
                <a:lnTo>
                  <a:pt x="742" y="271"/>
                </a:lnTo>
                <a:lnTo>
                  <a:pt x="751" y="271"/>
                </a:lnTo>
                <a:lnTo>
                  <a:pt x="759" y="263"/>
                </a:lnTo>
                <a:lnTo>
                  <a:pt x="767" y="259"/>
                </a:lnTo>
                <a:lnTo>
                  <a:pt x="767" y="255"/>
                </a:lnTo>
                <a:lnTo>
                  <a:pt x="771" y="242"/>
                </a:lnTo>
                <a:lnTo>
                  <a:pt x="791" y="230"/>
                </a:lnTo>
                <a:lnTo>
                  <a:pt x="799" y="226"/>
                </a:lnTo>
                <a:lnTo>
                  <a:pt x="819" y="222"/>
                </a:lnTo>
                <a:lnTo>
                  <a:pt x="839" y="222"/>
                </a:lnTo>
                <a:lnTo>
                  <a:pt x="847" y="218"/>
                </a:lnTo>
                <a:lnTo>
                  <a:pt x="855" y="206"/>
                </a:lnTo>
                <a:lnTo>
                  <a:pt x="859" y="202"/>
                </a:lnTo>
                <a:lnTo>
                  <a:pt x="859" y="190"/>
                </a:lnTo>
                <a:lnTo>
                  <a:pt x="859" y="174"/>
                </a:lnTo>
                <a:lnTo>
                  <a:pt x="872" y="158"/>
                </a:lnTo>
                <a:lnTo>
                  <a:pt x="884" y="154"/>
                </a:lnTo>
                <a:lnTo>
                  <a:pt x="896" y="146"/>
                </a:lnTo>
                <a:lnTo>
                  <a:pt x="904" y="146"/>
                </a:lnTo>
                <a:lnTo>
                  <a:pt x="920" y="146"/>
                </a:lnTo>
                <a:lnTo>
                  <a:pt x="924" y="154"/>
                </a:lnTo>
                <a:lnTo>
                  <a:pt x="944" y="170"/>
                </a:lnTo>
                <a:lnTo>
                  <a:pt x="956" y="174"/>
                </a:lnTo>
                <a:lnTo>
                  <a:pt x="964" y="174"/>
                </a:lnTo>
                <a:lnTo>
                  <a:pt x="972" y="178"/>
                </a:lnTo>
                <a:lnTo>
                  <a:pt x="976" y="178"/>
                </a:lnTo>
                <a:lnTo>
                  <a:pt x="976" y="194"/>
                </a:lnTo>
                <a:lnTo>
                  <a:pt x="976" y="206"/>
                </a:lnTo>
                <a:lnTo>
                  <a:pt x="1009" y="206"/>
                </a:lnTo>
                <a:lnTo>
                  <a:pt x="1037" y="206"/>
                </a:lnTo>
                <a:lnTo>
                  <a:pt x="1049" y="214"/>
                </a:lnTo>
                <a:lnTo>
                  <a:pt x="1073" y="218"/>
                </a:lnTo>
                <a:lnTo>
                  <a:pt x="1077" y="222"/>
                </a:lnTo>
                <a:lnTo>
                  <a:pt x="1077" y="238"/>
                </a:lnTo>
                <a:lnTo>
                  <a:pt x="1077" y="251"/>
                </a:lnTo>
                <a:lnTo>
                  <a:pt x="1085" y="255"/>
                </a:lnTo>
                <a:lnTo>
                  <a:pt x="1089" y="267"/>
                </a:lnTo>
                <a:lnTo>
                  <a:pt x="1093" y="291"/>
                </a:lnTo>
                <a:lnTo>
                  <a:pt x="1097" y="307"/>
                </a:lnTo>
                <a:lnTo>
                  <a:pt x="1097" y="319"/>
                </a:lnTo>
                <a:lnTo>
                  <a:pt x="1097" y="331"/>
                </a:lnTo>
                <a:lnTo>
                  <a:pt x="1101" y="339"/>
                </a:lnTo>
                <a:lnTo>
                  <a:pt x="1106" y="343"/>
                </a:lnTo>
                <a:lnTo>
                  <a:pt x="1126" y="355"/>
                </a:lnTo>
                <a:lnTo>
                  <a:pt x="1138" y="364"/>
                </a:lnTo>
                <a:lnTo>
                  <a:pt x="1178" y="359"/>
                </a:lnTo>
                <a:lnTo>
                  <a:pt x="1218" y="359"/>
                </a:lnTo>
                <a:lnTo>
                  <a:pt x="1231" y="380"/>
                </a:lnTo>
                <a:lnTo>
                  <a:pt x="1239" y="396"/>
                </a:lnTo>
                <a:lnTo>
                  <a:pt x="1239" y="400"/>
                </a:lnTo>
                <a:lnTo>
                  <a:pt x="1235" y="404"/>
                </a:lnTo>
                <a:lnTo>
                  <a:pt x="1235" y="412"/>
                </a:lnTo>
                <a:lnTo>
                  <a:pt x="1235" y="444"/>
                </a:lnTo>
                <a:lnTo>
                  <a:pt x="1243" y="444"/>
                </a:lnTo>
                <a:lnTo>
                  <a:pt x="1255" y="444"/>
                </a:lnTo>
                <a:lnTo>
                  <a:pt x="1247" y="456"/>
                </a:lnTo>
                <a:lnTo>
                  <a:pt x="1247" y="468"/>
                </a:lnTo>
                <a:lnTo>
                  <a:pt x="1263" y="497"/>
                </a:lnTo>
                <a:lnTo>
                  <a:pt x="1275" y="521"/>
                </a:lnTo>
                <a:lnTo>
                  <a:pt x="1283" y="521"/>
                </a:lnTo>
                <a:lnTo>
                  <a:pt x="1287" y="525"/>
                </a:lnTo>
                <a:lnTo>
                  <a:pt x="1307" y="525"/>
                </a:lnTo>
                <a:lnTo>
                  <a:pt x="1331" y="533"/>
                </a:lnTo>
                <a:lnTo>
                  <a:pt x="1335" y="541"/>
                </a:lnTo>
                <a:lnTo>
                  <a:pt x="1335" y="553"/>
                </a:lnTo>
                <a:lnTo>
                  <a:pt x="1335" y="565"/>
                </a:lnTo>
                <a:lnTo>
                  <a:pt x="1364" y="585"/>
                </a:lnTo>
                <a:lnTo>
                  <a:pt x="1380" y="602"/>
                </a:lnTo>
                <a:lnTo>
                  <a:pt x="1388" y="606"/>
                </a:lnTo>
                <a:lnTo>
                  <a:pt x="1396" y="610"/>
                </a:lnTo>
                <a:lnTo>
                  <a:pt x="1388" y="610"/>
                </a:lnTo>
                <a:lnTo>
                  <a:pt x="1388" y="614"/>
                </a:lnTo>
                <a:lnTo>
                  <a:pt x="1376" y="614"/>
                </a:lnTo>
                <a:lnTo>
                  <a:pt x="1368" y="618"/>
                </a:lnTo>
                <a:lnTo>
                  <a:pt x="1360" y="622"/>
                </a:lnTo>
                <a:lnTo>
                  <a:pt x="1344" y="634"/>
                </a:lnTo>
                <a:lnTo>
                  <a:pt x="1335" y="642"/>
                </a:lnTo>
                <a:lnTo>
                  <a:pt x="1335" y="646"/>
                </a:lnTo>
                <a:lnTo>
                  <a:pt x="1311" y="662"/>
                </a:lnTo>
                <a:lnTo>
                  <a:pt x="1283" y="682"/>
                </a:lnTo>
                <a:lnTo>
                  <a:pt x="1275" y="694"/>
                </a:lnTo>
                <a:lnTo>
                  <a:pt x="1267" y="702"/>
                </a:lnTo>
                <a:lnTo>
                  <a:pt x="1267" y="715"/>
                </a:lnTo>
                <a:lnTo>
                  <a:pt x="1267" y="727"/>
                </a:lnTo>
                <a:lnTo>
                  <a:pt x="1271" y="735"/>
                </a:lnTo>
                <a:lnTo>
                  <a:pt x="1275" y="747"/>
                </a:lnTo>
                <a:lnTo>
                  <a:pt x="1291" y="747"/>
                </a:lnTo>
                <a:lnTo>
                  <a:pt x="1311" y="751"/>
                </a:lnTo>
                <a:lnTo>
                  <a:pt x="1315" y="767"/>
                </a:lnTo>
                <a:lnTo>
                  <a:pt x="1323" y="779"/>
                </a:lnTo>
                <a:lnTo>
                  <a:pt x="1323" y="787"/>
                </a:lnTo>
                <a:lnTo>
                  <a:pt x="1323" y="795"/>
                </a:lnTo>
                <a:lnTo>
                  <a:pt x="1319" y="799"/>
                </a:lnTo>
                <a:lnTo>
                  <a:pt x="1315" y="811"/>
                </a:lnTo>
                <a:lnTo>
                  <a:pt x="1311" y="819"/>
                </a:lnTo>
                <a:lnTo>
                  <a:pt x="1299" y="832"/>
                </a:lnTo>
                <a:lnTo>
                  <a:pt x="1287" y="840"/>
                </a:lnTo>
                <a:lnTo>
                  <a:pt x="1283" y="852"/>
                </a:lnTo>
                <a:lnTo>
                  <a:pt x="1271" y="880"/>
                </a:lnTo>
                <a:lnTo>
                  <a:pt x="1263" y="888"/>
                </a:lnTo>
                <a:lnTo>
                  <a:pt x="1247" y="896"/>
                </a:lnTo>
                <a:lnTo>
                  <a:pt x="1239" y="908"/>
                </a:lnTo>
                <a:lnTo>
                  <a:pt x="1222" y="920"/>
                </a:lnTo>
                <a:lnTo>
                  <a:pt x="1210" y="928"/>
                </a:lnTo>
                <a:lnTo>
                  <a:pt x="1194" y="936"/>
                </a:lnTo>
                <a:lnTo>
                  <a:pt x="1178" y="936"/>
                </a:lnTo>
                <a:lnTo>
                  <a:pt x="1158" y="936"/>
                </a:lnTo>
                <a:lnTo>
                  <a:pt x="1154" y="936"/>
                </a:lnTo>
                <a:lnTo>
                  <a:pt x="1150" y="932"/>
                </a:lnTo>
                <a:lnTo>
                  <a:pt x="1142" y="920"/>
                </a:lnTo>
                <a:lnTo>
                  <a:pt x="1142" y="912"/>
                </a:lnTo>
                <a:lnTo>
                  <a:pt x="1138" y="892"/>
                </a:lnTo>
                <a:lnTo>
                  <a:pt x="1138" y="868"/>
                </a:lnTo>
                <a:lnTo>
                  <a:pt x="1138" y="860"/>
                </a:lnTo>
                <a:lnTo>
                  <a:pt x="1130" y="856"/>
                </a:lnTo>
                <a:lnTo>
                  <a:pt x="1126" y="856"/>
                </a:lnTo>
                <a:lnTo>
                  <a:pt x="1122" y="856"/>
                </a:lnTo>
                <a:lnTo>
                  <a:pt x="1118" y="848"/>
                </a:lnTo>
                <a:lnTo>
                  <a:pt x="1118" y="840"/>
                </a:lnTo>
                <a:lnTo>
                  <a:pt x="1097" y="836"/>
                </a:lnTo>
                <a:lnTo>
                  <a:pt x="1077" y="832"/>
                </a:lnTo>
                <a:lnTo>
                  <a:pt x="1045" y="832"/>
                </a:lnTo>
                <a:lnTo>
                  <a:pt x="1017" y="836"/>
                </a:lnTo>
                <a:lnTo>
                  <a:pt x="1005" y="848"/>
                </a:lnTo>
                <a:lnTo>
                  <a:pt x="976" y="860"/>
                </a:lnTo>
                <a:lnTo>
                  <a:pt x="976" y="868"/>
                </a:lnTo>
                <a:lnTo>
                  <a:pt x="964" y="880"/>
                </a:lnTo>
                <a:lnTo>
                  <a:pt x="964" y="884"/>
                </a:lnTo>
                <a:lnTo>
                  <a:pt x="972" y="888"/>
                </a:lnTo>
                <a:lnTo>
                  <a:pt x="964" y="892"/>
                </a:lnTo>
                <a:lnTo>
                  <a:pt x="972" y="916"/>
                </a:lnTo>
                <a:lnTo>
                  <a:pt x="976" y="949"/>
                </a:lnTo>
                <a:lnTo>
                  <a:pt x="972" y="965"/>
                </a:lnTo>
                <a:lnTo>
                  <a:pt x="964" y="965"/>
                </a:lnTo>
                <a:lnTo>
                  <a:pt x="956" y="957"/>
                </a:lnTo>
                <a:lnTo>
                  <a:pt x="944" y="949"/>
                </a:lnTo>
                <a:lnTo>
                  <a:pt x="944" y="940"/>
                </a:lnTo>
                <a:lnTo>
                  <a:pt x="944" y="928"/>
                </a:lnTo>
                <a:lnTo>
                  <a:pt x="944" y="920"/>
                </a:lnTo>
                <a:lnTo>
                  <a:pt x="940" y="912"/>
                </a:lnTo>
                <a:lnTo>
                  <a:pt x="932" y="904"/>
                </a:lnTo>
                <a:lnTo>
                  <a:pt x="928" y="896"/>
                </a:lnTo>
                <a:lnTo>
                  <a:pt x="924" y="888"/>
                </a:lnTo>
                <a:lnTo>
                  <a:pt x="924" y="872"/>
                </a:lnTo>
                <a:lnTo>
                  <a:pt x="920" y="868"/>
                </a:lnTo>
                <a:lnTo>
                  <a:pt x="912" y="864"/>
                </a:lnTo>
                <a:lnTo>
                  <a:pt x="904" y="864"/>
                </a:lnTo>
                <a:lnTo>
                  <a:pt x="892" y="864"/>
                </a:lnTo>
                <a:lnTo>
                  <a:pt x="884" y="868"/>
                </a:lnTo>
                <a:lnTo>
                  <a:pt x="876" y="872"/>
                </a:lnTo>
                <a:lnTo>
                  <a:pt x="872" y="880"/>
                </a:lnTo>
                <a:lnTo>
                  <a:pt x="867" y="884"/>
                </a:lnTo>
                <a:lnTo>
                  <a:pt x="859" y="888"/>
                </a:lnTo>
                <a:lnTo>
                  <a:pt x="843" y="888"/>
                </a:lnTo>
                <a:lnTo>
                  <a:pt x="839" y="888"/>
                </a:lnTo>
                <a:lnTo>
                  <a:pt x="827" y="884"/>
                </a:lnTo>
                <a:lnTo>
                  <a:pt x="815" y="868"/>
                </a:lnTo>
                <a:lnTo>
                  <a:pt x="795" y="856"/>
                </a:lnTo>
                <a:lnTo>
                  <a:pt x="787" y="856"/>
                </a:lnTo>
                <a:lnTo>
                  <a:pt x="771" y="860"/>
                </a:lnTo>
                <a:lnTo>
                  <a:pt x="751" y="880"/>
                </a:lnTo>
                <a:lnTo>
                  <a:pt x="738" y="896"/>
                </a:lnTo>
                <a:lnTo>
                  <a:pt x="726" y="900"/>
                </a:lnTo>
                <a:lnTo>
                  <a:pt x="710" y="900"/>
                </a:lnTo>
                <a:lnTo>
                  <a:pt x="710" y="920"/>
                </a:lnTo>
                <a:lnTo>
                  <a:pt x="706" y="940"/>
                </a:lnTo>
                <a:lnTo>
                  <a:pt x="698" y="953"/>
                </a:lnTo>
                <a:lnTo>
                  <a:pt x="690" y="965"/>
                </a:lnTo>
                <a:lnTo>
                  <a:pt x="690" y="969"/>
                </a:lnTo>
                <a:lnTo>
                  <a:pt x="686" y="977"/>
                </a:lnTo>
                <a:lnTo>
                  <a:pt x="682" y="981"/>
                </a:lnTo>
                <a:lnTo>
                  <a:pt x="682" y="989"/>
                </a:lnTo>
                <a:lnTo>
                  <a:pt x="666" y="997"/>
                </a:lnTo>
                <a:lnTo>
                  <a:pt x="654" y="1005"/>
                </a:lnTo>
                <a:lnTo>
                  <a:pt x="629" y="1005"/>
                </a:lnTo>
                <a:lnTo>
                  <a:pt x="613" y="1005"/>
                </a:lnTo>
                <a:lnTo>
                  <a:pt x="601" y="997"/>
                </a:lnTo>
                <a:lnTo>
                  <a:pt x="593" y="989"/>
                </a:lnTo>
                <a:lnTo>
                  <a:pt x="577" y="989"/>
                </a:lnTo>
                <a:lnTo>
                  <a:pt x="565" y="993"/>
                </a:lnTo>
                <a:lnTo>
                  <a:pt x="561" y="993"/>
                </a:lnTo>
                <a:lnTo>
                  <a:pt x="557" y="997"/>
                </a:lnTo>
                <a:lnTo>
                  <a:pt x="557" y="1001"/>
                </a:lnTo>
                <a:lnTo>
                  <a:pt x="549" y="1013"/>
                </a:lnTo>
                <a:lnTo>
                  <a:pt x="549" y="1057"/>
                </a:lnTo>
                <a:lnTo>
                  <a:pt x="545" y="1102"/>
                </a:lnTo>
                <a:lnTo>
                  <a:pt x="525" y="1102"/>
                </a:lnTo>
                <a:lnTo>
                  <a:pt x="512" y="110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5932598" y="4533969"/>
            <a:ext cx="817563" cy="1113895"/>
          </a:xfrm>
          <a:custGeom>
            <a:avLst/>
            <a:gdLst>
              <a:gd name="T0" fmla="*/ 538805507 w 911"/>
              <a:gd name="T1" fmla="*/ 944707187 h 1251"/>
              <a:gd name="T2" fmla="*/ 460682829 w 911"/>
              <a:gd name="T3" fmla="*/ 938626439 h 1251"/>
              <a:gd name="T4" fmla="*/ 412359574 w 911"/>
              <a:gd name="T5" fmla="*/ 944707187 h 1251"/>
              <a:gd name="T6" fmla="*/ 393029733 w 911"/>
              <a:gd name="T7" fmla="*/ 901385889 h 1251"/>
              <a:gd name="T8" fmla="*/ 370479000 w 911"/>
              <a:gd name="T9" fmla="*/ 883145389 h 1251"/>
              <a:gd name="T10" fmla="*/ 321349849 w 911"/>
              <a:gd name="T11" fmla="*/ 883145389 h 1251"/>
              <a:gd name="T12" fmla="*/ 279470173 w 911"/>
              <a:gd name="T13" fmla="*/ 874024703 h 1251"/>
              <a:gd name="T14" fmla="*/ 265778016 w 911"/>
              <a:gd name="T15" fmla="*/ 785101937 h 1251"/>
              <a:gd name="T16" fmla="*/ 289134645 w 911"/>
              <a:gd name="T17" fmla="*/ 763821498 h 1251"/>
              <a:gd name="T18" fmla="*/ 268999806 w 911"/>
              <a:gd name="T19" fmla="*/ 720500419 h 1251"/>
              <a:gd name="T20" fmla="*/ 246449073 w 911"/>
              <a:gd name="T21" fmla="*/ 690099294 h 1251"/>
              <a:gd name="T22" fmla="*/ 201347551 w 911"/>
              <a:gd name="T23" fmla="*/ 687059356 h 1251"/>
              <a:gd name="T24" fmla="*/ 174769133 w 911"/>
              <a:gd name="T25" fmla="*/ 661978777 h 1251"/>
              <a:gd name="T26" fmla="*/ 136110349 w 911"/>
              <a:gd name="T27" fmla="*/ 665778918 h 1251"/>
              <a:gd name="T28" fmla="*/ 120003195 w 911"/>
              <a:gd name="T29" fmla="*/ 671858794 h 1251"/>
              <a:gd name="T30" fmla="*/ 84566173 w 911"/>
              <a:gd name="T31" fmla="*/ 646778215 h 1251"/>
              <a:gd name="T32" fmla="*/ 64431334 w 911"/>
              <a:gd name="T33" fmla="*/ 610297214 h 1251"/>
              <a:gd name="T34" fmla="*/ 84566173 w 911"/>
              <a:gd name="T35" fmla="*/ 557855448 h 1251"/>
              <a:gd name="T36" fmla="*/ 48323269 w 911"/>
              <a:gd name="T37" fmla="*/ 530495134 h 1251"/>
              <a:gd name="T38" fmla="*/ 6442684 w 911"/>
              <a:gd name="T39" fmla="*/ 500094009 h 1251"/>
              <a:gd name="T40" fmla="*/ 12886265 w 911"/>
              <a:gd name="T41" fmla="*/ 450692945 h 1251"/>
              <a:gd name="T42" fmla="*/ 0 w 911"/>
              <a:gd name="T43" fmla="*/ 402051320 h 1251"/>
              <a:gd name="T44" fmla="*/ 16108058 w 911"/>
              <a:gd name="T45" fmla="*/ 370890864 h 1251"/>
              <a:gd name="T46" fmla="*/ 25772529 w 911"/>
              <a:gd name="T47" fmla="*/ 349609554 h 1251"/>
              <a:gd name="T48" fmla="*/ 38658798 w 911"/>
              <a:gd name="T49" fmla="*/ 313128553 h 1251"/>
              <a:gd name="T50" fmla="*/ 41880587 w 911"/>
              <a:gd name="T51" fmla="*/ 245487097 h 1251"/>
              <a:gd name="T52" fmla="*/ 77317595 w 911"/>
              <a:gd name="T53" fmla="*/ 224206605 h 1251"/>
              <a:gd name="T54" fmla="*/ 126445877 w 911"/>
              <a:gd name="T55" fmla="*/ 211285778 h 1251"/>
              <a:gd name="T56" fmla="*/ 142553928 w 911"/>
              <a:gd name="T57" fmla="*/ 186965401 h 1251"/>
              <a:gd name="T58" fmla="*/ 178796818 w 911"/>
              <a:gd name="T59" fmla="*/ 150484401 h 1251"/>
              <a:gd name="T60" fmla="*/ 207790233 w 911"/>
              <a:gd name="T61" fmla="*/ 101082546 h 1251"/>
              <a:gd name="T62" fmla="*/ 236784601 w 911"/>
              <a:gd name="T63" fmla="*/ 70682293 h 1251"/>
              <a:gd name="T64" fmla="*/ 276248384 w 911"/>
              <a:gd name="T65" fmla="*/ 15200569 h 1251"/>
              <a:gd name="T66" fmla="*/ 308464485 w 911"/>
              <a:gd name="T67" fmla="*/ 0 h 1251"/>
              <a:gd name="T68" fmla="*/ 327793428 w 911"/>
              <a:gd name="T69" fmla="*/ 21280445 h 1251"/>
              <a:gd name="T70" fmla="*/ 337457900 w 911"/>
              <a:gd name="T71" fmla="*/ 46361031 h 1251"/>
              <a:gd name="T72" fmla="*/ 402694205 w 911"/>
              <a:gd name="T73" fmla="*/ 61561607 h 1251"/>
              <a:gd name="T74" fmla="*/ 464709617 w 911"/>
              <a:gd name="T75" fmla="*/ 61561607 h 1251"/>
              <a:gd name="T76" fmla="*/ 513032985 w 911"/>
              <a:gd name="T77" fmla="*/ 49400969 h 1251"/>
              <a:gd name="T78" fmla="*/ 532361928 w 911"/>
              <a:gd name="T79" fmla="*/ 70682293 h 1251"/>
              <a:gd name="T80" fmla="*/ 529141036 w 911"/>
              <a:gd name="T81" fmla="*/ 98042608 h 1251"/>
              <a:gd name="T82" fmla="*/ 535583718 w 911"/>
              <a:gd name="T83" fmla="*/ 125403821 h 1251"/>
              <a:gd name="T84" fmla="*/ 565383028 w 911"/>
              <a:gd name="T85" fmla="*/ 141363714 h 1251"/>
              <a:gd name="T86" fmla="*/ 562161239 w 911"/>
              <a:gd name="T87" fmla="*/ 165684963 h 1251"/>
              <a:gd name="T88" fmla="*/ 578269290 w 911"/>
              <a:gd name="T89" fmla="*/ 227246543 h 1251"/>
              <a:gd name="T90" fmla="*/ 597599130 w 911"/>
              <a:gd name="T91" fmla="*/ 217366526 h 1251"/>
              <a:gd name="T92" fmla="*/ 645922385 w 911"/>
              <a:gd name="T93" fmla="*/ 236366411 h 1251"/>
              <a:gd name="T94" fmla="*/ 669278117 w 911"/>
              <a:gd name="T95" fmla="*/ 306288475 h 1251"/>
              <a:gd name="T96" fmla="*/ 711158690 w 911"/>
              <a:gd name="T97" fmla="*/ 355690302 h 1251"/>
              <a:gd name="T98" fmla="*/ 733709423 w 911"/>
              <a:gd name="T99" fmla="*/ 414211944 h 1251"/>
              <a:gd name="T100" fmla="*/ 714380480 w 911"/>
              <a:gd name="T101" fmla="*/ 444612197 h 1251"/>
              <a:gd name="T102" fmla="*/ 720823162 w 911"/>
              <a:gd name="T103" fmla="*/ 542655758 h 1251"/>
              <a:gd name="T104" fmla="*/ 711158690 w 911"/>
              <a:gd name="T105" fmla="*/ 607257276 h 1251"/>
              <a:gd name="T106" fmla="*/ 691828850 w 911"/>
              <a:gd name="T107" fmla="*/ 634617591 h 1251"/>
              <a:gd name="T108" fmla="*/ 669278117 w 911"/>
              <a:gd name="T109" fmla="*/ 655898901 h 1251"/>
              <a:gd name="T110" fmla="*/ 639478806 w 911"/>
              <a:gd name="T111" fmla="*/ 671858794 h 1251"/>
              <a:gd name="T112" fmla="*/ 629814334 w 911"/>
              <a:gd name="T113" fmla="*/ 735700981 h 1251"/>
              <a:gd name="T114" fmla="*/ 620149863 w 911"/>
              <a:gd name="T115" fmla="*/ 782061998 h 1251"/>
              <a:gd name="T116" fmla="*/ 600820022 w 911"/>
              <a:gd name="T117" fmla="*/ 874024703 h 1251"/>
              <a:gd name="T118" fmla="*/ 597599130 w 911"/>
              <a:gd name="T119" fmla="*/ 928746422 h 1251"/>
              <a:gd name="T120" fmla="*/ 604041812 w 911"/>
              <a:gd name="T121" fmla="*/ 950787063 h 125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1"/>
              <a:gd name="T184" fmla="*/ 0 h 1251"/>
              <a:gd name="T185" fmla="*/ 911 w 911"/>
              <a:gd name="T186" fmla="*/ 1251 h 125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1" h="1251">
                <a:moveTo>
                  <a:pt x="738" y="1251"/>
                </a:moveTo>
                <a:lnTo>
                  <a:pt x="726" y="1247"/>
                </a:lnTo>
                <a:lnTo>
                  <a:pt x="710" y="1247"/>
                </a:lnTo>
                <a:lnTo>
                  <a:pt x="669" y="1243"/>
                </a:lnTo>
                <a:lnTo>
                  <a:pt x="625" y="1243"/>
                </a:lnTo>
                <a:lnTo>
                  <a:pt x="613" y="1239"/>
                </a:lnTo>
                <a:lnTo>
                  <a:pt x="605" y="1235"/>
                </a:lnTo>
                <a:lnTo>
                  <a:pt x="572" y="1235"/>
                </a:lnTo>
                <a:lnTo>
                  <a:pt x="540" y="1227"/>
                </a:lnTo>
                <a:lnTo>
                  <a:pt x="528" y="1235"/>
                </a:lnTo>
                <a:lnTo>
                  <a:pt x="512" y="1243"/>
                </a:lnTo>
                <a:lnTo>
                  <a:pt x="500" y="1239"/>
                </a:lnTo>
                <a:lnTo>
                  <a:pt x="496" y="1214"/>
                </a:lnTo>
                <a:lnTo>
                  <a:pt x="492" y="1194"/>
                </a:lnTo>
                <a:lnTo>
                  <a:pt x="488" y="1186"/>
                </a:lnTo>
                <a:lnTo>
                  <a:pt x="476" y="1186"/>
                </a:lnTo>
                <a:lnTo>
                  <a:pt x="476" y="1174"/>
                </a:lnTo>
                <a:lnTo>
                  <a:pt x="472" y="1166"/>
                </a:lnTo>
                <a:lnTo>
                  <a:pt x="460" y="1162"/>
                </a:lnTo>
                <a:lnTo>
                  <a:pt x="447" y="1158"/>
                </a:lnTo>
                <a:lnTo>
                  <a:pt x="431" y="1158"/>
                </a:lnTo>
                <a:lnTo>
                  <a:pt x="411" y="1158"/>
                </a:lnTo>
                <a:lnTo>
                  <a:pt x="399" y="1162"/>
                </a:lnTo>
                <a:lnTo>
                  <a:pt x="387" y="1162"/>
                </a:lnTo>
                <a:lnTo>
                  <a:pt x="367" y="1162"/>
                </a:lnTo>
                <a:lnTo>
                  <a:pt x="347" y="1162"/>
                </a:lnTo>
                <a:lnTo>
                  <a:pt x="347" y="1150"/>
                </a:lnTo>
                <a:lnTo>
                  <a:pt x="343" y="1130"/>
                </a:lnTo>
                <a:lnTo>
                  <a:pt x="334" y="1126"/>
                </a:lnTo>
                <a:lnTo>
                  <a:pt x="334" y="1081"/>
                </a:lnTo>
                <a:lnTo>
                  <a:pt x="330" y="1033"/>
                </a:lnTo>
                <a:lnTo>
                  <a:pt x="334" y="1029"/>
                </a:lnTo>
                <a:lnTo>
                  <a:pt x="347" y="1025"/>
                </a:lnTo>
                <a:lnTo>
                  <a:pt x="351" y="1017"/>
                </a:lnTo>
                <a:lnTo>
                  <a:pt x="359" y="1005"/>
                </a:lnTo>
                <a:lnTo>
                  <a:pt x="359" y="984"/>
                </a:lnTo>
                <a:lnTo>
                  <a:pt x="355" y="968"/>
                </a:lnTo>
                <a:lnTo>
                  <a:pt x="347" y="956"/>
                </a:lnTo>
                <a:lnTo>
                  <a:pt x="334" y="948"/>
                </a:lnTo>
                <a:lnTo>
                  <a:pt x="330" y="932"/>
                </a:lnTo>
                <a:lnTo>
                  <a:pt x="326" y="924"/>
                </a:lnTo>
                <a:lnTo>
                  <a:pt x="318" y="912"/>
                </a:lnTo>
                <a:lnTo>
                  <a:pt x="306" y="908"/>
                </a:lnTo>
                <a:lnTo>
                  <a:pt x="298" y="912"/>
                </a:lnTo>
                <a:lnTo>
                  <a:pt x="286" y="912"/>
                </a:lnTo>
                <a:lnTo>
                  <a:pt x="278" y="908"/>
                </a:lnTo>
                <a:lnTo>
                  <a:pt x="250" y="904"/>
                </a:lnTo>
                <a:lnTo>
                  <a:pt x="242" y="892"/>
                </a:lnTo>
                <a:lnTo>
                  <a:pt x="226" y="876"/>
                </a:lnTo>
                <a:lnTo>
                  <a:pt x="222" y="871"/>
                </a:lnTo>
                <a:lnTo>
                  <a:pt x="217" y="871"/>
                </a:lnTo>
                <a:lnTo>
                  <a:pt x="205" y="871"/>
                </a:lnTo>
                <a:lnTo>
                  <a:pt x="189" y="871"/>
                </a:lnTo>
                <a:lnTo>
                  <a:pt x="177" y="876"/>
                </a:lnTo>
                <a:lnTo>
                  <a:pt x="169" y="876"/>
                </a:lnTo>
                <a:lnTo>
                  <a:pt x="169" y="880"/>
                </a:lnTo>
                <a:lnTo>
                  <a:pt x="165" y="880"/>
                </a:lnTo>
                <a:lnTo>
                  <a:pt x="157" y="884"/>
                </a:lnTo>
                <a:lnTo>
                  <a:pt x="149" y="884"/>
                </a:lnTo>
                <a:lnTo>
                  <a:pt x="133" y="880"/>
                </a:lnTo>
                <a:lnTo>
                  <a:pt x="125" y="871"/>
                </a:lnTo>
                <a:lnTo>
                  <a:pt x="113" y="859"/>
                </a:lnTo>
                <a:lnTo>
                  <a:pt x="105" y="851"/>
                </a:lnTo>
                <a:lnTo>
                  <a:pt x="96" y="843"/>
                </a:lnTo>
                <a:lnTo>
                  <a:pt x="80" y="827"/>
                </a:lnTo>
                <a:lnTo>
                  <a:pt x="80" y="815"/>
                </a:lnTo>
                <a:lnTo>
                  <a:pt x="80" y="803"/>
                </a:lnTo>
                <a:lnTo>
                  <a:pt x="96" y="783"/>
                </a:lnTo>
                <a:lnTo>
                  <a:pt x="105" y="771"/>
                </a:lnTo>
                <a:lnTo>
                  <a:pt x="105" y="750"/>
                </a:lnTo>
                <a:lnTo>
                  <a:pt x="105" y="734"/>
                </a:lnTo>
                <a:lnTo>
                  <a:pt x="101" y="730"/>
                </a:lnTo>
                <a:lnTo>
                  <a:pt x="101" y="718"/>
                </a:lnTo>
                <a:lnTo>
                  <a:pt x="88" y="714"/>
                </a:lnTo>
                <a:lnTo>
                  <a:pt x="60" y="698"/>
                </a:lnTo>
                <a:lnTo>
                  <a:pt x="56" y="686"/>
                </a:lnTo>
                <a:lnTo>
                  <a:pt x="52" y="670"/>
                </a:lnTo>
                <a:lnTo>
                  <a:pt x="28" y="662"/>
                </a:lnTo>
                <a:lnTo>
                  <a:pt x="8" y="658"/>
                </a:lnTo>
                <a:lnTo>
                  <a:pt x="8" y="629"/>
                </a:lnTo>
                <a:lnTo>
                  <a:pt x="12" y="617"/>
                </a:lnTo>
                <a:lnTo>
                  <a:pt x="16" y="613"/>
                </a:lnTo>
                <a:lnTo>
                  <a:pt x="16" y="593"/>
                </a:lnTo>
                <a:lnTo>
                  <a:pt x="16" y="565"/>
                </a:lnTo>
                <a:lnTo>
                  <a:pt x="8" y="557"/>
                </a:lnTo>
                <a:lnTo>
                  <a:pt x="0" y="553"/>
                </a:lnTo>
                <a:lnTo>
                  <a:pt x="0" y="529"/>
                </a:lnTo>
                <a:lnTo>
                  <a:pt x="0" y="508"/>
                </a:lnTo>
                <a:lnTo>
                  <a:pt x="12" y="500"/>
                </a:lnTo>
                <a:lnTo>
                  <a:pt x="20" y="496"/>
                </a:lnTo>
                <a:lnTo>
                  <a:pt x="20" y="488"/>
                </a:lnTo>
                <a:lnTo>
                  <a:pt x="20" y="480"/>
                </a:lnTo>
                <a:lnTo>
                  <a:pt x="24" y="476"/>
                </a:lnTo>
                <a:lnTo>
                  <a:pt x="28" y="468"/>
                </a:lnTo>
                <a:lnTo>
                  <a:pt x="32" y="460"/>
                </a:lnTo>
                <a:lnTo>
                  <a:pt x="32" y="444"/>
                </a:lnTo>
                <a:lnTo>
                  <a:pt x="40" y="440"/>
                </a:lnTo>
                <a:lnTo>
                  <a:pt x="44" y="436"/>
                </a:lnTo>
                <a:lnTo>
                  <a:pt x="48" y="412"/>
                </a:lnTo>
                <a:lnTo>
                  <a:pt x="56" y="387"/>
                </a:lnTo>
                <a:lnTo>
                  <a:pt x="56" y="367"/>
                </a:lnTo>
                <a:lnTo>
                  <a:pt x="56" y="347"/>
                </a:lnTo>
                <a:lnTo>
                  <a:pt x="52" y="323"/>
                </a:lnTo>
                <a:lnTo>
                  <a:pt x="52" y="311"/>
                </a:lnTo>
                <a:lnTo>
                  <a:pt x="52" y="303"/>
                </a:lnTo>
                <a:lnTo>
                  <a:pt x="60" y="295"/>
                </a:lnTo>
                <a:lnTo>
                  <a:pt x="96" y="295"/>
                </a:lnTo>
                <a:lnTo>
                  <a:pt x="133" y="295"/>
                </a:lnTo>
                <a:lnTo>
                  <a:pt x="141" y="286"/>
                </a:lnTo>
                <a:lnTo>
                  <a:pt x="153" y="282"/>
                </a:lnTo>
                <a:lnTo>
                  <a:pt x="157" y="278"/>
                </a:lnTo>
                <a:lnTo>
                  <a:pt x="165" y="270"/>
                </a:lnTo>
                <a:lnTo>
                  <a:pt x="165" y="262"/>
                </a:lnTo>
                <a:lnTo>
                  <a:pt x="165" y="254"/>
                </a:lnTo>
                <a:lnTo>
                  <a:pt x="177" y="246"/>
                </a:lnTo>
                <a:lnTo>
                  <a:pt x="193" y="234"/>
                </a:lnTo>
                <a:lnTo>
                  <a:pt x="193" y="226"/>
                </a:lnTo>
                <a:lnTo>
                  <a:pt x="201" y="218"/>
                </a:lnTo>
                <a:lnTo>
                  <a:pt x="222" y="198"/>
                </a:lnTo>
                <a:lnTo>
                  <a:pt x="242" y="186"/>
                </a:lnTo>
                <a:lnTo>
                  <a:pt x="246" y="169"/>
                </a:lnTo>
                <a:lnTo>
                  <a:pt x="250" y="153"/>
                </a:lnTo>
                <a:lnTo>
                  <a:pt x="258" y="133"/>
                </a:lnTo>
                <a:lnTo>
                  <a:pt x="274" y="113"/>
                </a:lnTo>
                <a:lnTo>
                  <a:pt x="278" y="105"/>
                </a:lnTo>
                <a:lnTo>
                  <a:pt x="286" y="97"/>
                </a:lnTo>
                <a:lnTo>
                  <a:pt x="294" y="93"/>
                </a:lnTo>
                <a:lnTo>
                  <a:pt x="302" y="81"/>
                </a:lnTo>
                <a:lnTo>
                  <a:pt x="306" y="57"/>
                </a:lnTo>
                <a:lnTo>
                  <a:pt x="306" y="24"/>
                </a:lnTo>
                <a:lnTo>
                  <a:pt x="343" y="20"/>
                </a:lnTo>
                <a:lnTo>
                  <a:pt x="355" y="16"/>
                </a:lnTo>
                <a:lnTo>
                  <a:pt x="363" y="4"/>
                </a:lnTo>
                <a:lnTo>
                  <a:pt x="367" y="0"/>
                </a:lnTo>
                <a:lnTo>
                  <a:pt x="383" y="0"/>
                </a:lnTo>
                <a:lnTo>
                  <a:pt x="399" y="0"/>
                </a:lnTo>
                <a:lnTo>
                  <a:pt x="399" y="8"/>
                </a:lnTo>
                <a:lnTo>
                  <a:pt x="407" y="16"/>
                </a:lnTo>
                <a:lnTo>
                  <a:pt x="407" y="28"/>
                </a:lnTo>
                <a:lnTo>
                  <a:pt x="411" y="28"/>
                </a:lnTo>
                <a:lnTo>
                  <a:pt x="411" y="32"/>
                </a:lnTo>
                <a:lnTo>
                  <a:pt x="415" y="48"/>
                </a:lnTo>
                <a:lnTo>
                  <a:pt x="419" y="61"/>
                </a:lnTo>
                <a:lnTo>
                  <a:pt x="439" y="61"/>
                </a:lnTo>
                <a:lnTo>
                  <a:pt x="460" y="61"/>
                </a:lnTo>
                <a:lnTo>
                  <a:pt x="480" y="69"/>
                </a:lnTo>
                <a:lnTo>
                  <a:pt x="500" y="81"/>
                </a:lnTo>
                <a:lnTo>
                  <a:pt x="524" y="81"/>
                </a:lnTo>
                <a:lnTo>
                  <a:pt x="548" y="81"/>
                </a:lnTo>
                <a:lnTo>
                  <a:pt x="560" y="81"/>
                </a:lnTo>
                <a:lnTo>
                  <a:pt x="577" y="81"/>
                </a:lnTo>
                <a:lnTo>
                  <a:pt x="589" y="81"/>
                </a:lnTo>
                <a:lnTo>
                  <a:pt x="609" y="69"/>
                </a:lnTo>
                <a:lnTo>
                  <a:pt x="625" y="65"/>
                </a:lnTo>
                <a:lnTo>
                  <a:pt x="637" y="65"/>
                </a:lnTo>
                <a:lnTo>
                  <a:pt x="653" y="65"/>
                </a:lnTo>
                <a:lnTo>
                  <a:pt x="665" y="69"/>
                </a:lnTo>
                <a:lnTo>
                  <a:pt x="661" y="81"/>
                </a:lnTo>
                <a:lnTo>
                  <a:pt x="661" y="93"/>
                </a:lnTo>
                <a:lnTo>
                  <a:pt x="657" y="97"/>
                </a:lnTo>
                <a:lnTo>
                  <a:pt x="645" y="101"/>
                </a:lnTo>
                <a:lnTo>
                  <a:pt x="653" y="113"/>
                </a:lnTo>
                <a:lnTo>
                  <a:pt x="657" y="129"/>
                </a:lnTo>
                <a:lnTo>
                  <a:pt x="661" y="133"/>
                </a:lnTo>
                <a:lnTo>
                  <a:pt x="665" y="145"/>
                </a:lnTo>
                <a:lnTo>
                  <a:pt x="665" y="153"/>
                </a:lnTo>
                <a:lnTo>
                  <a:pt x="665" y="165"/>
                </a:lnTo>
                <a:lnTo>
                  <a:pt x="677" y="169"/>
                </a:lnTo>
                <a:lnTo>
                  <a:pt x="694" y="169"/>
                </a:lnTo>
                <a:lnTo>
                  <a:pt x="698" y="182"/>
                </a:lnTo>
                <a:lnTo>
                  <a:pt x="702" y="186"/>
                </a:lnTo>
                <a:lnTo>
                  <a:pt x="702" y="190"/>
                </a:lnTo>
                <a:lnTo>
                  <a:pt x="698" y="198"/>
                </a:lnTo>
                <a:lnTo>
                  <a:pt x="698" y="206"/>
                </a:lnTo>
                <a:lnTo>
                  <a:pt x="698" y="218"/>
                </a:lnTo>
                <a:lnTo>
                  <a:pt x="702" y="238"/>
                </a:lnTo>
                <a:lnTo>
                  <a:pt x="706" y="262"/>
                </a:lnTo>
                <a:lnTo>
                  <a:pt x="710" y="278"/>
                </a:lnTo>
                <a:lnTo>
                  <a:pt x="718" y="299"/>
                </a:lnTo>
                <a:lnTo>
                  <a:pt x="726" y="299"/>
                </a:lnTo>
                <a:lnTo>
                  <a:pt x="734" y="299"/>
                </a:lnTo>
                <a:lnTo>
                  <a:pt x="738" y="295"/>
                </a:lnTo>
                <a:lnTo>
                  <a:pt x="742" y="286"/>
                </a:lnTo>
                <a:lnTo>
                  <a:pt x="758" y="286"/>
                </a:lnTo>
                <a:lnTo>
                  <a:pt x="774" y="286"/>
                </a:lnTo>
                <a:lnTo>
                  <a:pt x="786" y="303"/>
                </a:lnTo>
                <a:lnTo>
                  <a:pt x="802" y="311"/>
                </a:lnTo>
                <a:lnTo>
                  <a:pt x="811" y="323"/>
                </a:lnTo>
                <a:lnTo>
                  <a:pt x="823" y="335"/>
                </a:lnTo>
                <a:lnTo>
                  <a:pt x="823" y="367"/>
                </a:lnTo>
                <a:lnTo>
                  <a:pt x="831" y="403"/>
                </a:lnTo>
                <a:lnTo>
                  <a:pt x="847" y="424"/>
                </a:lnTo>
                <a:lnTo>
                  <a:pt x="863" y="448"/>
                </a:lnTo>
                <a:lnTo>
                  <a:pt x="871" y="460"/>
                </a:lnTo>
                <a:lnTo>
                  <a:pt x="883" y="468"/>
                </a:lnTo>
                <a:lnTo>
                  <a:pt x="887" y="496"/>
                </a:lnTo>
                <a:lnTo>
                  <a:pt x="895" y="525"/>
                </a:lnTo>
                <a:lnTo>
                  <a:pt x="899" y="533"/>
                </a:lnTo>
                <a:lnTo>
                  <a:pt x="911" y="545"/>
                </a:lnTo>
                <a:lnTo>
                  <a:pt x="911" y="549"/>
                </a:lnTo>
                <a:lnTo>
                  <a:pt x="911" y="553"/>
                </a:lnTo>
                <a:lnTo>
                  <a:pt x="895" y="569"/>
                </a:lnTo>
                <a:lnTo>
                  <a:pt x="887" y="585"/>
                </a:lnTo>
                <a:lnTo>
                  <a:pt x="887" y="633"/>
                </a:lnTo>
                <a:lnTo>
                  <a:pt x="891" y="702"/>
                </a:lnTo>
                <a:lnTo>
                  <a:pt x="891" y="714"/>
                </a:lnTo>
                <a:lnTo>
                  <a:pt x="895" y="714"/>
                </a:lnTo>
                <a:lnTo>
                  <a:pt x="891" y="750"/>
                </a:lnTo>
                <a:lnTo>
                  <a:pt x="891" y="775"/>
                </a:lnTo>
                <a:lnTo>
                  <a:pt x="887" y="783"/>
                </a:lnTo>
                <a:lnTo>
                  <a:pt x="883" y="799"/>
                </a:lnTo>
                <a:lnTo>
                  <a:pt x="875" y="803"/>
                </a:lnTo>
                <a:lnTo>
                  <a:pt x="875" y="811"/>
                </a:lnTo>
                <a:lnTo>
                  <a:pt x="871" y="819"/>
                </a:lnTo>
                <a:lnTo>
                  <a:pt x="859" y="835"/>
                </a:lnTo>
                <a:lnTo>
                  <a:pt x="851" y="843"/>
                </a:lnTo>
                <a:lnTo>
                  <a:pt x="851" y="847"/>
                </a:lnTo>
                <a:lnTo>
                  <a:pt x="847" y="851"/>
                </a:lnTo>
                <a:lnTo>
                  <a:pt x="831" y="863"/>
                </a:lnTo>
                <a:lnTo>
                  <a:pt x="815" y="871"/>
                </a:lnTo>
                <a:lnTo>
                  <a:pt x="806" y="876"/>
                </a:lnTo>
                <a:lnTo>
                  <a:pt x="798" y="876"/>
                </a:lnTo>
                <a:lnTo>
                  <a:pt x="794" y="884"/>
                </a:lnTo>
                <a:lnTo>
                  <a:pt x="786" y="896"/>
                </a:lnTo>
                <a:lnTo>
                  <a:pt x="794" y="900"/>
                </a:lnTo>
                <a:lnTo>
                  <a:pt x="786" y="912"/>
                </a:lnTo>
                <a:lnTo>
                  <a:pt x="782" y="968"/>
                </a:lnTo>
                <a:lnTo>
                  <a:pt x="778" y="972"/>
                </a:lnTo>
                <a:lnTo>
                  <a:pt x="774" y="984"/>
                </a:lnTo>
                <a:lnTo>
                  <a:pt x="774" y="1005"/>
                </a:lnTo>
                <a:lnTo>
                  <a:pt x="770" y="1029"/>
                </a:lnTo>
                <a:lnTo>
                  <a:pt x="762" y="1069"/>
                </a:lnTo>
                <a:lnTo>
                  <a:pt x="754" y="1126"/>
                </a:lnTo>
                <a:lnTo>
                  <a:pt x="750" y="1134"/>
                </a:lnTo>
                <a:lnTo>
                  <a:pt x="746" y="1150"/>
                </a:lnTo>
                <a:lnTo>
                  <a:pt x="742" y="1154"/>
                </a:lnTo>
                <a:lnTo>
                  <a:pt x="738" y="1158"/>
                </a:lnTo>
                <a:lnTo>
                  <a:pt x="742" y="1186"/>
                </a:lnTo>
                <a:lnTo>
                  <a:pt x="742" y="1222"/>
                </a:lnTo>
                <a:lnTo>
                  <a:pt x="746" y="1227"/>
                </a:lnTo>
                <a:lnTo>
                  <a:pt x="750" y="1239"/>
                </a:lnTo>
                <a:lnTo>
                  <a:pt x="750" y="1243"/>
                </a:lnTo>
                <a:lnTo>
                  <a:pt x="750" y="1251"/>
                </a:lnTo>
                <a:lnTo>
                  <a:pt x="746" y="1251"/>
                </a:lnTo>
                <a:lnTo>
                  <a:pt x="738" y="12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23" name="Freeform 25"/>
          <p:cNvSpPr>
            <a:spLocks/>
          </p:cNvSpPr>
          <p:nvPr/>
        </p:nvSpPr>
        <p:spPr bwMode="auto">
          <a:xfrm>
            <a:off x="10345847" y="4958773"/>
            <a:ext cx="692150" cy="638828"/>
          </a:xfrm>
          <a:custGeom>
            <a:avLst/>
            <a:gdLst>
              <a:gd name="T0" fmla="*/ 166019049 w 771"/>
              <a:gd name="T1" fmla="*/ 523624538 h 718"/>
              <a:gd name="T2" fmla="*/ 166019049 w 771"/>
              <a:gd name="T3" fmla="*/ 505411722 h 718"/>
              <a:gd name="T4" fmla="*/ 130558716 w 771"/>
              <a:gd name="T5" fmla="*/ 493269845 h 718"/>
              <a:gd name="T6" fmla="*/ 107187187 w 771"/>
              <a:gd name="T7" fmla="*/ 462155524 h 718"/>
              <a:gd name="T8" fmla="*/ 103963439 w 771"/>
              <a:gd name="T9" fmla="*/ 431800723 h 718"/>
              <a:gd name="T10" fmla="*/ 100739691 w 771"/>
              <a:gd name="T11" fmla="*/ 395374221 h 718"/>
              <a:gd name="T12" fmla="*/ 74950603 w 771"/>
              <a:gd name="T13" fmla="*/ 367295804 h 718"/>
              <a:gd name="T14" fmla="*/ 45937753 w 771"/>
              <a:gd name="T15" fmla="*/ 349082989 h 718"/>
              <a:gd name="T16" fmla="*/ 42714004 w 771"/>
              <a:gd name="T17" fmla="*/ 330870173 h 718"/>
              <a:gd name="T18" fmla="*/ 55608099 w 771"/>
              <a:gd name="T19" fmla="*/ 306586420 h 718"/>
              <a:gd name="T20" fmla="*/ 45937753 w 771"/>
              <a:gd name="T21" fmla="*/ 281543036 h 718"/>
              <a:gd name="T22" fmla="*/ 16118748 w 771"/>
              <a:gd name="T23" fmla="*/ 263330221 h 718"/>
              <a:gd name="T24" fmla="*/ 0 w 771"/>
              <a:gd name="T25" fmla="*/ 254223378 h 718"/>
              <a:gd name="T26" fmla="*/ 0 w 771"/>
              <a:gd name="T27" fmla="*/ 232974658 h 718"/>
              <a:gd name="T28" fmla="*/ 22565347 w 771"/>
              <a:gd name="T29" fmla="*/ 220832727 h 718"/>
              <a:gd name="T30" fmla="*/ 55608099 w 771"/>
              <a:gd name="T31" fmla="*/ 210967996 h 718"/>
              <a:gd name="T32" fmla="*/ 84621847 w 771"/>
              <a:gd name="T33" fmla="*/ 171506461 h 718"/>
              <a:gd name="T34" fmla="*/ 130558716 w 771"/>
              <a:gd name="T35" fmla="*/ 171506461 h 718"/>
              <a:gd name="T36" fmla="*/ 231299276 w 771"/>
              <a:gd name="T37" fmla="*/ 174541494 h 718"/>
              <a:gd name="T38" fmla="*/ 253864672 w 771"/>
              <a:gd name="T39" fmla="*/ 159363713 h 718"/>
              <a:gd name="T40" fmla="*/ 273207161 w 771"/>
              <a:gd name="T41" fmla="*/ 144186802 h 718"/>
              <a:gd name="T42" fmla="*/ 295772501 w 771"/>
              <a:gd name="T43" fmla="*/ 132044925 h 718"/>
              <a:gd name="T44" fmla="*/ 367499328 w 771"/>
              <a:gd name="T45" fmla="*/ 113072453 h 718"/>
              <a:gd name="T46" fmla="*/ 399735912 w 771"/>
              <a:gd name="T47" fmla="*/ 103966481 h 718"/>
              <a:gd name="T48" fmla="*/ 426331161 w 771"/>
              <a:gd name="T49" fmla="*/ 79681856 h 718"/>
              <a:gd name="T50" fmla="*/ 442449902 w 771"/>
              <a:gd name="T51" fmla="*/ 76646823 h 718"/>
              <a:gd name="T52" fmla="*/ 471462850 w 771"/>
              <a:gd name="T53" fmla="*/ 91823733 h 718"/>
              <a:gd name="T54" fmla="*/ 500476584 w 771"/>
              <a:gd name="T55" fmla="*/ 79681856 h 718"/>
              <a:gd name="T56" fmla="*/ 523848085 w 771"/>
              <a:gd name="T57" fmla="*/ 55398089 h 718"/>
              <a:gd name="T58" fmla="*/ 533518432 w 771"/>
              <a:gd name="T59" fmla="*/ 30354706 h 718"/>
              <a:gd name="T60" fmla="*/ 565755914 w 771"/>
              <a:gd name="T61" fmla="*/ 0 h 718"/>
              <a:gd name="T62" fmla="*/ 581873758 w 771"/>
              <a:gd name="T63" fmla="*/ 3035906 h 718"/>
              <a:gd name="T64" fmla="*/ 605245259 w 771"/>
              <a:gd name="T65" fmla="*/ 15177788 h 718"/>
              <a:gd name="T66" fmla="*/ 581873758 w 771"/>
              <a:gd name="T67" fmla="*/ 46291246 h 718"/>
              <a:gd name="T68" fmla="*/ 585097506 w 771"/>
              <a:gd name="T69" fmla="*/ 64504075 h 718"/>
              <a:gd name="T70" fmla="*/ 598798660 w 771"/>
              <a:gd name="T71" fmla="*/ 79681856 h 718"/>
              <a:gd name="T72" fmla="*/ 608469007 w 771"/>
              <a:gd name="T73" fmla="*/ 97894672 h 718"/>
              <a:gd name="T74" fmla="*/ 621364000 w 771"/>
              <a:gd name="T75" fmla="*/ 113072453 h 718"/>
              <a:gd name="T76" fmla="*/ 608469007 w 771"/>
              <a:gd name="T77" fmla="*/ 144186802 h 718"/>
              <a:gd name="T78" fmla="*/ 605245259 w 771"/>
              <a:gd name="T79" fmla="*/ 165434651 h 718"/>
              <a:gd name="T80" fmla="*/ 605245259 w 771"/>
              <a:gd name="T81" fmla="*/ 189719276 h 718"/>
              <a:gd name="T82" fmla="*/ 565755914 w 771"/>
              <a:gd name="T83" fmla="*/ 220832727 h 718"/>
              <a:gd name="T84" fmla="*/ 562532166 w 771"/>
              <a:gd name="T85" fmla="*/ 236010563 h 718"/>
              <a:gd name="T86" fmla="*/ 543189677 w 771"/>
              <a:gd name="T87" fmla="*/ 278508003 h 718"/>
              <a:gd name="T88" fmla="*/ 514176841 w 771"/>
              <a:gd name="T89" fmla="*/ 321763330 h 718"/>
              <a:gd name="T90" fmla="*/ 504505596 w 771"/>
              <a:gd name="T91" fmla="*/ 333905207 h 718"/>
              <a:gd name="T92" fmla="*/ 494029088 w 771"/>
              <a:gd name="T93" fmla="*/ 349082989 h 718"/>
              <a:gd name="T94" fmla="*/ 504505596 w 771"/>
              <a:gd name="T95" fmla="*/ 373366742 h 718"/>
              <a:gd name="T96" fmla="*/ 494029088 w 771"/>
              <a:gd name="T97" fmla="*/ 413587907 h 718"/>
              <a:gd name="T98" fmla="*/ 458568643 w 771"/>
              <a:gd name="T99" fmla="*/ 462155524 h 718"/>
              <a:gd name="T100" fmla="*/ 419884563 w 771"/>
              <a:gd name="T101" fmla="*/ 477333305 h 718"/>
              <a:gd name="T102" fmla="*/ 419884563 w 771"/>
              <a:gd name="T103" fmla="*/ 487198907 h 718"/>
              <a:gd name="T104" fmla="*/ 436002406 w 771"/>
              <a:gd name="T105" fmla="*/ 505411722 h 718"/>
              <a:gd name="T106" fmla="*/ 410213318 w 771"/>
              <a:gd name="T107" fmla="*/ 523624538 h 718"/>
              <a:gd name="T108" fmla="*/ 393288415 w 771"/>
              <a:gd name="T109" fmla="*/ 526660442 h 718"/>
              <a:gd name="T110" fmla="*/ 377170572 w 771"/>
              <a:gd name="T111" fmla="*/ 514518565 h 718"/>
              <a:gd name="T112" fmla="*/ 348156838 w 771"/>
              <a:gd name="T113" fmla="*/ 517553599 h 718"/>
              <a:gd name="T114" fmla="*/ 325591499 w 771"/>
              <a:gd name="T115" fmla="*/ 520589504 h 718"/>
              <a:gd name="T116" fmla="*/ 260312169 w 771"/>
              <a:gd name="T117" fmla="*/ 514518565 h 718"/>
              <a:gd name="T118" fmla="*/ 207926878 w 771"/>
              <a:gd name="T119" fmla="*/ 514518565 h 718"/>
              <a:gd name="T120" fmla="*/ 191809034 w 771"/>
              <a:gd name="T121" fmla="*/ 532731381 h 718"/>
              <a:gd name="T122" fmla="*/ 169242797 w 771"/>
              <a:gd name="T123" fmla="*/ 538802319 h 7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71"/>
              <a:gd name="T187" fmla="*/ 0 h 718"/>
              <a:gd name="T188" fmla="*/ 771 w 771"/>
              <a:gd name="T189" fmla="*/ 718 h 71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71" h="718">
                <a:moveTo>
                  <a:pt x="210" y="710"/>
                </a:moveTo>
                <a:lnTo>
                  <a:pt x="206" y="706"/>
                </a:lnTo>
                <a:lnTo>
                  <a:pt x="206" y="690"/>
                </a:lnTo>
                <a:lnTo>
                  <a:pt x="206" y="678"/>
                </a:lnTo>
                <a:lnTo>
                  <a:pt x="206" y="674"/>
                </a:lnTo>
                <a:lnTo>
                  <a:pt x="206" y="666"/>
                </a:lnTo>
                <a:lnTo>
                  <a:pt x="194" y="658"/>
                </a:lnTo>
                <a:lnTo>
                  <a:pt x="190" y="654"/>
                </a:lnTo>
                <a:lnTo>
                  <a:pt x="162" y="650"/>
                </a:lnTo>
                <a:lnTo>
                  <a:pt x="137" y="650"/>
                </a:lnTo>
                <a:lnTo>
                  <a:pt x="137" y="625"/>
                </a:lnTo>
                <a:lnTo>
                  <a:pt x="133" y="609"/>
                </a:lnTo>
                <a:lnTo>
                  <a:pt x="133" y="605"/>
                </a:lnTo>
                <a:lnTo>
                  <a:pt x="129" y="605"/>
                </a:lnTo>
                <a:lnTo>
                  <a:pt x="129" y="569"/>
                </a:lnTo>
                <a:lnTo>
                  <a:pt x="129" y="529"/>
                </a:lnTo>
                <a:lnTo>
                  <a:pt x="125" y="529"/>
                </a:lnTo>
                <a:lnTo>
                  <a:pt x="125" y="521"/>
                </a:lnTo>
                <a:lnTo>
                  <a:pt x="121" y="508"/>
                </a:lnTo>
                <a:lnTo>
                  <a:pt x="101" y="496"/>
                </a:lnTo>
                <a:lnTo>
                  <a:pt x="93" y="484"/>
                </a:lnTo>
                <a:lnTo>
                  <a:pt x="77" y="476"/>
                </a:lnTo>
                <a:lnTo>
                  <a:pt x="57" y="472"/>
                </a:lnTo>
                <a:lnTo>
                  <a:pt x="57" y="460"/>
                </a:lnTo>
                <a:lnTo>
                  <a:pt x="53" y="456"/>
                </a:lnTo>
                <a:lnTo>
                  <a:pt x="53" y="444"/>
                </a:lnTo>
                <a:lnTo>
                  <a:pt x="53" y="436"/>
                </a:lnTo>
                <a:lnTo>
                  <a:pt x="65" y="428"/>
                </a:lnTo>
                <a:lnTo>
                  <a:pt x="73" y="420"/>
                </a:lnTo>
                <a:lnTo>
                  <a:pt x="69" y="404"/>
                </a:lnTo>
                <a:lnTo>
                  <a:pt x="57" y="379"/>
                </a:lnTo>
                <a:lnTo>
                  <a:pt x="57" y="375"/>
                </a:lnTo>
                <a:lnTo>
                  <a:pt x="57" y="371"/>
                </a:lnTo>
                <a:lnTo>
                  <a:pt x="37" y="359"/>
                </a:lnTo>
                <a:lnTo>
                  <a:pt x="24" y="355"/>
                </a:lnTo>
                <a:lnTo>
                  <a:pt x="20" y="347"/>
                </a:lnTo>
                <a:lnTo>
                  <a:pt x="12" y="339"/>
                </a:lnTo>
                <a:lnTo>
                  <a:pt x="4" y="335"/>
                </a:lnTo>
                <a:lnTo>
                  <a:pt x="0" y="335"/>
                </a:lnTo>
                <a:lnTo>
                  <a:pt x="0" y="327"/>
                </a:lnTo>
                <a:lnTo>
                  <a:pt x="0" y="311"/>
                </a:lnTo>
                <a:lnTo>
                  <a:pt x="0" y="307"/>
                </a:lnTo>
                <a:lnTo>
                  <a:pt x="4" y="303"/>
                </a:lnTo>
                <a:lnTo>
                  <a:pt x="16" y="299"/>
                </a:lnTo>
                <a:lnTo>
                  <a:pt x="28" y="291"/>
                </a:lnTo>
                <a:lnTo>
                  <a:pt x="37" y="291"/>
                </a:lnTo>
                <a:lnTo>
                  <a:pt x="37" y="287"/>
                </a:lnTo>
                <a:lnTo>
                  <a:pt x="69" y="278"/>
                </a:lnTo>
                <a:lnTo>
                  <a:pt x="105" y="278"/>
                </a:lnTo>
                <a:lnTo>
                  <a:pt x="105" y="250"/>
                </a:lnTo>
                <a:lnTo>
                  <a:pt x="105" y="226"/>
                </a:lnTo>
                <a:lnTo>
                  <a:pt x="129" y="226"/>
                </a:lnTo>
                <a:lnTo>
                  <a:pt x="149" y="226"/>
                </a:lnTo>
                <a:lnTo>
                  <a:pt x="162" y="226"/>
                </a:lnTo>
                <a:lnTo>
                  <a:pt x="174" y="230"/>
                </a:lnTo>
                <a:lnTo>
                  <a:pt x="230" y="230"/>
                </a:lnTo>
                <a:lnTo>
                  <a:pt x="287" y="230"/>
                </a:lnTo>
                <a:lnTo>
                  <a:pt x="299" y="226"/>
                </a:lnTo>
                <a:lnTo>
                  <a:pt x="311" y="214"/>
                </a:lnTo>
                <a:lnTo>
                  <a:pt x="315" y="210"/>
                </a:lnTo>
                <a:lnTo>
                  <a:pt x="323" y="206"/>
                </a:lnTo>
                <a:lnTo>
                  <a:pt x="331" y="194"/>
                </a:lnTo>
                <a:lnTo>
                  <a:pt x="339" y="190"/>
                </a:lnTo>
                <a:lnTo>
                  <a:pt x="347" y="182"/>
                </a:lnTo>
                <a:lnTo>
                  <a:pt x="355" y="174"/>
                </a:lnTo>
                <a:lnTo>
                  <a:pt x="367" y="174"/>
                </a:lnTo>
                <a:lnTo>
                  <a:pt x="383" y="170"/>
                </a:lnTo>
                <a:lnTo>
                  <a:pt x="388" y="166"/>
                </a:lnTo>
                <a:lnTo>
                  <a:pt x="456" y="149"/>
                </a:lnTo>
                <a:lnTo>
                  <a:pt x="480" y="145"/>
                </a:lnTo>
                <a:lnTo>
                  <a:pt x="492" y="141"/>
                </a:lnTo>
                <a:lnTo>
                  <a:pt x="496" y="137"/>
                </a:lnTo>
                <a:lnTo>
                  <a:pt x="517" y="121"/>
                </a:lnTo>
                <a:lnTo>
                  <a:pt x="525" y="105"/>
                </a:lnTo>
                <a:lnTo>
                  <a:pt x="529" y="105"/>
                </a:lnTo>
                <a:lnTo>
                  <a:pt x="533" y="101"/>
                </a:lnTo>
                <a:lnTo>
                  <a:pt x="541" y="101"/>
                </a:lnTo>
                <a:lnTo>
                  <a:pt x="549" y="101"/>
                </a:lnTo>
                <a:lnTo>
                  <a:pt x="561" y="109"/>
                </a:lnTo>
                <a:lnTo>
                  <a:pt x="577" y="121"/>
                </a:lnTo>
                <a:lnTo>
                  <a:pt x="585" y="121"/>
                </a:lnTo>
                <a:lnTo>
                  <a:pt x="597" y="121"/>
                </a:lnTo>
                <a:lnTo>
                  <a:pt x="609" y="117"/>
                </a:lnTo>
                <a:lnTo>
                  <a:pt x="621" y="105"/>
                </a:lnTo>
                <a:lnTo>
                  <a:pt x="630" y="97"/>
                </a:lnTo>
                <a:lnTo>
                  <a:pt x="638" y="85"/>
                </a:lnTo>
                <a:lnTo>
                  <a:pt x="650" y="73"/>
                </a:lnTo>
                <a:lnTo>
                  <a:pt x="658" y="53"/>
                </a:lnTo>
                <a:lnTo>
                  <a:pt x="662" y="49"/>
                </a:lnTo>
                <a:lnTo>
                  <a:pt x="662" y="40"/>
                </a:lnTo>
                <a:lnTo>
                  <a:pt x="666" y="32"/>
                </a:lnTo>
                <a:lnTo>
                  <a:pt x="682" y="20"/>
                </a:lnTo>
                <a:lnTo>
                  <a:pt x="702" y="0"/>
                </a:lnTo>
                <a:lnTo>
                  <a:pt x="710" y="0"/>
                </a:lnTo>
                <a:lnTo>
                  <a:pt x="718" y="0"/>
                </a:lnTo>
                <a:lnTo>
                  <a:pt x="722" y="4"/>
                </a:lnTo>
                <a:lnTo>
                  <a:pt x="738" y="4"/>
                </a:lnTo>
                <a:lnTo>
                  <a:pt x="751" y="8"/>
                </a:lnTo>
                <a:lnTo>
                  <a:pt x="751" y="20"/>
                </a:lnTo>
                <a:lnTo>
                  <a:pt x="751" y="32"/>
                </a:lnTo>
                <a:lnTo>
                  <a:pt x="734" y="49"/>
                </a:lnTo>
                <a:lnTo>
                  <a:pt x="722" y="61"/>
                </a:lnTo>
                <a:lnTo>
                  <a:pt x="722" y="73"/>
                </a:lnTo>
                <a:lnTo>
                  <a:pt x="722" y="77"/>
                </a:lnTo>
                <a:lnTo>
                  <a:pt x="726" y="85"/>
                </a:lnTo>
                <a:lnTo>
                  <a:pt x="734" y="97"/>
                </a:lnTo>
                <a:lnTo>
                  <a:pt x="738" y="101"/>
                </a:lnTo>
                <a:lnTo>
                  <a:pt x="743" y="105"/>
                </a:lnTo>
                <a:lnTo>
                  <a:pt x="743" y="109"/>
                </a:lnTo>
                <a:lnTo>
                  <a:pt x="751" y="117"/>
                </a:lnTo>
                <a:lnTo>
                  <a:pt x="755" y="129"/>
                </a:lnTo>
                <a:lnTo>
                  <a:pt x="767" y="137"/>
                </a:lnTo>
                <a:lnTo>
                  <a:pt x="771" y="145"/>
                </a:lnTo>
                <a:lnTo>
                  <a:pt x="771" y="149"/>
                </a:lnTo>
                <a:lnTo>
                  <a:pt x="767" y="166"/>
                </a:lnTo>
                <a:lnTo>
                  <a:pt x="755" y="182"/>
                </a:lnTo>
                <a:lnTo>
                  <a:pt x="755" y="190"/>
                </a:lnTo>
                <a:lnTo>
                  <a:pt x="751" y="190"/>
                </a:lnTo>
                <a:lnTo>
                  <a:pt x="751" y="206"/>
                </a:lnTo>
                <a:lnTo>
                  <a:pt x="751" y="218"/>
                </a:lnTo>
                <a:lnTo>
                  <a:pt x="751" y="226"/>
                </a:lnTo>
                <a:lnTo>
                  <a:pt x="751" y="242"/>
                </a:lnTo>
                <a:lnTo>
                  <a:pt x="751" y="250"/>
                </a:lnTo>
                <a:lnTo>
                  <a:pt x="751" y="262"/>
                </a:lnTo>
                <a:lnTo>
                  <a:pt x="718" y="278"/>
                </a:lnTo>
                <a:lnTo>
                  <a:pt x="702" y="291"/>
                </a:lnTo>
                <a:lnTo>
                  <a:pt x="702" y="299"/>
                </a:lnTo>
                <a:lnTo>
                  <a:pt x="698" y="307"/>
                </a:lnTo>
                <a:lnTo>
                  <a:pt x="698" y="311"/>
                </a:lnTo>
                <a:lnTo>
                  <a:pt x="690" y="315"/>
                </a:lnTo>
                <a:lnTo>
                  <a:pt x="682" y="339"/>
                </a:lnTo>
                <a:lnTo>
                  <a:pt x="674" y="367"/>
                </a:lnTo>
                <a:lnTo>
                  <a:pt x="658" y="391"/>
                </a:lnTo>
                <a:lnTo>
                  <a:pt x="638" y="416"/>
                </a:lnTo>
                <a:lnTo>
                  <a:pt x="638" y="424"/>
                </a:lnTo>
                <a:lnTo>
                  <a:pt x="634" y="432"/>
                </a:lnTo>
                <a:lnTo>
                  <a:pt x="630" y="436"/>
                </a:lnTo>
                <a:lnTo>
                  <a:pt x="626" y="440"/>
                </a:lnTo>
                <a:lnTo>
                  <a:pt x="621" y="444"/>
                </a:lnTo>
                <a:lnTo>
                  <a:pt x="613" y="448"/>
                </a:lnTo>
                <a:lnTo>
                  <a:pt x="613" y="460"/>
                </a:lnTo>
                <a:lnTo>
                  <a:pt x="613" y="480"/>
                </a:lnTo>
                <a:lnTo>
                  <a:pt x="621" y="484"/>
                </a:lnTo>
                <a:lnTo>
                  <a:pt x="626" y="492"/>
                </a:lnTo>
                <a:lnTo>
                  <a:pt x="626" y="508"/>
                </a:lnTo>
                <a:lnTo>
                  <a:pt x="626" y="529"/>
                </a:lnTo>
                <a:lnTo>
                  <a:pt x="613" y="545"/>
                </a:lnTo>
                <a:lnTo>
                  <a:pt x="605" y="569"/>
                </a:lnTo>
                <a:lnTo>
                  <a:pt x="585" y="593"/>
                </a:lnTo>
                <a:lnTo>
                  <a:pt x="569" y="609"/>
                </a:lnTo>
                <a:lnTo>
                  <a:pt x="549" y="609"/>
                </a:lnTo>
                <a:lnTo>
                  <a:pt x="529" y="605"/>
                </a:lnTo>
                <a:lnTo>
                  <a:pt x="521" y="629"/>
                </a:lnTo>
                <a:lnTo>
                  <a:pt x="517" y="634"/>
                </a:lnTo>
                <a:lnTo>
                  <a:pt x="517" y="638"/>
                </a:lnTo>
                <a:lnTo>
                  <a:pt x="521" y="642"/>
                </a:lnTo>
                <a:lnTo>
                  <a:pt x="529" y="646"/>
                </a:lnTo>
                <a:lnTo>
                  <a:pt x="541" y="654"/>
                </a:lnTo>
                <a:lnTo>
                  <a:pt x="541" y="666"/>
                </a:lnTo>
                <a:lnTo>
                  <a:pt x="541" y="678"/>
                </a:lnTo>
                <a:lnTo>
                  <a:pt x="517" y="686"/>
                </a:lnTo>
                <a:lnTo>
                  <a:pt x="509" y="690"/>
                </a:lnTo>
                <a:lnTo>
                  <a:pt x="504" y="694"/>
                </a:lnTo>
                <a:lnTo>
                  <a:pt x="492" y="694"/>
                </a:lnTo>
                <a:lnTo>
                  <a:pt x="488" y="694"/>
                </a:lnTo>
                <a:lnTo>
                  <a:pt x="480" y="690"/>
                </a:lnTo>
                <a:lnTo>
                  <a:pt x="476" y="682"/>
                </a:lnTo>
                <a:lnTo>
                  <a:pt x="468" y="678"/>
                </a:lnTo>
                <a:lnTo>
                  <a:pt x="460" y="678"/>
                </a:lnTo>
                <a:lnTo>
                  <a:pt x="444" y="678"/>
                </a:lnTo>
                <a:lnTo>
                  <a:pt x="432" y="682"/>
                </a:lnTo>
                <a:lnTo>
                  <a:pt x="416" y="686"/>
                </a:lnTo>
                <a:lnTo>
                  <a:pt x="408" y="686"/>
                </a:lnTo>
                <a:lnTo>
                  <a:pt x="404" y="686"/>
                </a:lnTo>
                <a:lnTo>
                  <a:pt x="388" y="686"/>
                </a:lnTo>
                <a:lnTo>
                  <a:pt x="375" y="682"/>
                </a:lnTo>
                <a:lnTo>
                  <a:pt x="323" y="678"/>
                </a:lnTo>
                <a:lnTo>
                  <a:pt x="266" y="674"/>
                </a:lnTo>
                <a:lnTo>
                  <a:pt x="262" y="674"/>
                </a:lnTo>
                <a:lnTo>
                  <a:pt x="258" y="678"/>
                </a:lnTo>
                <a:lnTo>
                  <a:pt x="250" y="682"/>
                </a:lnTo>
                <a:lnTo>
                  <a:pt x="250" y="694"/>
                </a:lnTo>
                <a:lnTo>
                  <a:pt x="238" y="702"/>
                </a:lnTo>
                <a:lnTo>
                  <a:pt x="230" y="718"/>
                </a:lnTo>
                <a:lnTo>
                  <a:pt x="218" y="710"/>
                </a:lnTo>
                <a:lnTo>
                  <a:pt x="210" y="7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7786797" y="4696108"/>
            <a:ext cx="1098550" cy="865823"/>
          </a:xfrm>
          <a:custGeom>
            <a:avLst/>
            <a:gdLst>
              <a:gd name="T0" fmla="*/ 655417187 w 1222"/>
              <a:gd name="T1" fmla="*/ 721084341 h 972"/>
              <a:gd name="T2" fmla="*/ 602887280 w 1222"/>
              <a:gd name="T3" fmla="*/ 671642450 h 972"/>
              <a:gd name="T4" fmla="*/ 589956399 w 1222"/>
              <a:gd name="T5" fmla="*/ 641216805 h 972"/>
              <a:gd name="T6" fmla="*/ 567328256 w 1222"/>
              <a:gd name="T7" fmla="*/ 610030650 h 972"/>
              <a:gd name="T8" fmla="*/ 522071071 w 1222"/>
              <a:gd name="T9" fmla="*/ 579605877 h 972"/>
              <a:gd name="T10" fmla="*/ 501867468 w 1222"/>
              <a:gd name="T11" fmla="*/ 662514582 h 972"/>
              <a:gd name="T12" fmla="*/ 437214747 w 1222"/>
              <a:gd name="T13" fmla="*/ 662514582 h 972"/>
              <a:gd name="T14" fmla="*/ 384683941 w 1222"/>
              <a:gd name="T15" fmla="*/ 659472541 h 972"/>
              <a:gd name="T16" fmla="*/ 374985780 w 1222"/>
              <a:gd name="T17" fmla="*/ 540052364 h 972"/>
              <a:gd name="T18" fmla="*/ 339426755 w 1222"/>
              <a:gd name="T19" fmla="*/ 561350141 h 972"/>
              <a:gd name="T20" fmla="*/ 257803264 w 1222"/>
              <a:gd name="T21" fmla="*/ 597860741 h 972"/>
              <a:gd name="T22" fmla="*/ 195574241 w 1222"/>
              <a:gd name="T23" fmla="*/ 591775786 h 972"/>
              <a:gd name="T24" fmla="*/ 143852514 w 1222"/>
              <a:gd name="T25" fmla="*/ 549180232 h 972"/>
              <a:gd name="T26" fmla="*/ 78391698 w 1222"/>
              <a:gd name="T27" fmla="*/ 573520050 h 972"/>
              <a:gd name="T28" fmla="*/ 42832659 w 1222"/>
              <a:gd name="T29" fmla="*/ 546137319 h 972"/>
              <a:gd name="T30" fmla="*/ 0 w 1222"/>
              <a:gd name="T31" fmla="*/ 484525518 h 972"/>
              <a:gd name="T32" fmla="*/ 22628150 w 1222"/>
              <a:gd name="T33" fmla="*/ 457142678 h 972"/>
              <a:gd name="T34" fmla="*/ 78391698 w 1222"/>
              <a:gd name="T35" fmla="*/ 416829527 h 972"/>
              <a:gd name="T36" fmla="*/ 65460816 w 1222"/>
              <a:gd name="T37" fmla="*/ 355978237 h 972"/>
              <a:gd name="T38" fmla="*/ 29093591 w 1222"/>
              <a:gd name="T39" fmla="*/ 333919949 h 972"/>
              <a:gd name="T40" fmla="*/ 3232721 w 1222"/>
              <a:gd name="T41" fmla="*/ 303494304 h 972"/>
              <a:gd name="T42" fmla="*/ 3232721 w 1222"/>
              <a:gd name="T43" fmla="*/ 276111573 h 972"/>
              <a:gd name="T44" fmla="*/ 65460816 w 1222"/>
              <a:gd name="T45" fmla="*/ 247967459 h 972"/>
              <a:gd name="T46" fmla="*/ 120416191 w 1222"/>
              <a:gd name="T47" fmla="*/ 226669627 h 972"/>
              <a:gd name="T48" fmla="*/ 198806962 w 1222"/>
              <a:gd name="T49" fmla="*/ 193201941 h 972"/>
              <a:gd name="T50" fmla="*/ 221436004 w 1222"/>
              <a:gd name="T51" fmla="*/ 165057827 h 972"/>
              <a:gd name="T52" fmla="*/ 238406943 w 1222"/>
              <a:gd name="T53" fmla="*/ 116377318 h 972"/>
              <a:gd name="T54" fmla="*/ 264267806 w 1222"/>
              <a:gd name="T55" fmla="*/ 88994559 h 972"/>
              <a:gd name="T56" fmla="*/ 323264053 w 1222"/>
              <a:gd name="T57" fmla="*/ 104207382 h 972"/>
              <a:gd name="T58" fmla="*/ 362055798 w 1222"/>
              <a:gd name="T59" fmla="*/ 76064140 h 972"/>
              <a:gd name="T60" fmla="*/ 358823077 w 1222"/>
              <a:gd name="T61" fmla="*/ 18254871 h 972"/>
              <a:gd name="T62" fmla="*/ 427516586 w 1222"/>
              <a:gd name="T63" fmla="*/ 0 h 972"/>
              <a:gd name="T64" fmla="*/ 498634747 w 1222"/>
              <a:gd name="T65" fmla="*/ 76064140 h 972"/>
              <a:gd name="T66" fmla="*/ 528536511 w 1222"/>
              <a:gd name="T67" fmla="*/ 134633054 h 972"/>
              <a:gd name="T68" fmla="*/ 541467392 w 1222"/>
              <a:gd name="T69" fmla="*/ 184074073 h 972"/>
              <a:gd name="T70" fmla="*/ 577026417 w 1222"/>
              <a:gd name="T71" fmla="*/ 208414763 h 972"/>
              <a:gd name="T72" fmla="*/ 616625443 w 1222"/>
              <a:gd name="T73" fmla="*/ 202329809 h 972"/>
              <a:gd name="T74" fmla="*/ 648952646 w 1222"/>
              <a:gd name="T75" fmla="*/ 193201941 h 972"/>
              <a:gd name="T76" fmla="*/ 724110696 w 1222"/>
              <a:gd name="T77" fmla="*/ 220584672 h 972"/>
              <a:gd name="T78" fmla="*/ 791996025 w 1222"/>
              <a:gd name="T79" fmla="*/ 238840463 h 972"/>
              <a:gd name="T80" fmla="*/ 863923153 w 1222"/>
              <a:gd name="T81" fmla="*/ 238840463 h 972"/>
              <a:gd name="T82" fmla="*/ 958477750 w 1222"/>
              <a:gd name="T83" fmla="*/ 241882504 h 972"/>
              <a:gd name="T84" fmla="*/ 958477750 w 1222"/>
              <a:gd name="T85" fmla="*/ 294366436 h 972"/>
              <a:gd name="T86" fmla="*/ 929383941 w 1222"/>
              <a:gd name="T87" fmla="*/ 352935323 h 972"/>
              <a:gd name="T88" fmla="*/ 909987619 w 1222"/>
              <a:gd name="T89" fmla="*/ 395531749 h 972"/>
              <a:gd name="T90" fmla="*/ 935848483 w 1222"/>
              <a:gd name="T91" fmla="*/ 422914481 h 972"/>
              <a:gd name="T92" fmla="*/ 922918500 w 1222"/>
              <a:gd name="T93" fmla="*/ 475398522 h 972"/>
              <a:gd name="T94" fmla="*/ 897057637 w 1222"/>
              <a:gd name="T95" fmla="*/ 496696300 h 972"/>
              <a:gd name="T96" fmla="*/ 876853135 w 1222"/>
              <a:gd name="T97" fmla="*/ 549180232 h 972"/>
              <a:gd name="T98" fmla="*/ 834828670 w 1222"/>
              <a:gd name="T99" fmla="*/ 603945695 h 972"/>
              <a:gd name="T100" fmla="*/ 802502366 w 1222"/>
              <a:gd name="T101" fmla="*/ 674685363 h 972"/>
              <a:gd name="T102" fmla="*/ 753205179 w 1222"/>
              <a:gd name="T103" fmla="*/ 739339205 h 9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22"/>
              <a:gd name="T157" fmla="*/ 0 h 972"/>
              <a:gd name="T158" fmla="*/ 1222 w 1222"/>
              <a:gd name="T159" fmla="*/ 972 h 97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22" h="972">
                <a:moveTo>
                  <a:pt x="928" y="968"/>
                </a:moveTo>
                <a:lnTo>
                  <a:pt x="912" y="964"/>
                </a:lnTo>
                <a:lnTo>
                  <a:pt x="851" y="960"/>
                </a:lnTo>
                <a:lnTo>
                  <a:pt x="831" y="956"/>
                </a:lnTo>
                <a:lnTo>
                  <a:pt x="811" y="948"/>
                </a:lnTo>
                <a:lnTo>
                  <a:pt x="799" y="944"/>
                </a:lnTo>
                <a:lnTo>
                  <a:pt x="783" y="928"/>
                </a:lnTo>
                <a:lnTo>
                  <a:pt x="767" y="911"/>
                </a:lnTo>
                <a:lnTo>
                  <a:pt x="750" y="887"/>
                </a:lnTo>
                <a:lnTo>
                  <a:pt x="746" y="883"/>
                </a:lnTo>
                <a:lnTo>
                  <a:pt x="746" y="875"/>
                </a:lnTo>
                <a:lnTo>
                  <a:pt x="742" y="871"/>
                </a:lnTo>
                <a:lnTo>
                  <a:pt x="734" y="867"/>
                </a:lnTo>
                <a:lnTo>
                  <a:pt x="730" y="855"/>
                </a:lnTo>
                <a:lnTo>
                  <a:pt x="730" y="843"/>
                </a:lnTo>
                <a:lnTo>
                  <a:pt x="722" y="843"/>
                </a:lnTo>
                <a:lnTo>
                  <a:pt x="718" y="839"/>
                </a:lnTo>
                <a:lnTo>
                  <a:pt x="714" y="831"/>
                </a:lnTo>
                <a:lnTo>
                  <a:pt x="714" y="823"/>
                </a:lnTo>
                <a:lnTo>
                  <a:pt x="702" y="802"/>
                </a:lnTo>
                <a:lnTo>
                  <a:pt x="698" y="794"/>
                </a:lnTo>
                <a:lnTo>
                  <a:pt x="674" y="778"/>
                </a:lnTo>
                <a:lnTo>
                  <a:pt x="662" y="762"/>
                </a:lnTo>
                <a:lnTo>
                  <a:pt x="650" y="762"/>
                </a:lnTo>
                <a:lnTo>
                  <a:pt x="646" y="762"/>
                </a:lnTo>
                <a:lnTo>
                  <a:pt x="642" y="766"/>
                </a:lnTo>
                <a:lnTo>
                  <a:pt x="638" y="778"/>
                </a:lnTo>
                <a:lnTo>
                  <a:pt x="638" y="823"/>
                </a:lnTo>
                <a:lnTo>
                  <a:pt x="638" y="867"/>
                </a:lnTo>
                <a:lnTo>
                  <a:pt x="621" y="871"/>
                </a:lnTo>
                <a:lnTo>
                  <a:pt x="613" y="879"/>
                </a:lnTo>
                <a:lnTo>
                  <a:pt x="605" y="875"/>
                </a:lnTo>
                <a:lnTo>
                  <a:pt x="593" y="867"/>
                </a:lnTo>
                <a:lnTo>
                  <a:pt x="569" y="871"/>
                </a:lnTo>
                <a:lnTo>
                  <a:pt x="541" y="871"/>
                </a:lnTo>
                <a:lnTo>
                  <a:pt x="537" y="875"/>
                </a:lnTo>
                <a:lnTo>
                  <a:pt x="533" y="875"/>
                </a:lnTo>
                <a:lnTo>
                  <a:pt x="517" y="875"/>
                </a:lnTo>
                <a:lnTo>
                  <a:pt x="480" y="871"/>
                </a:lnTo>
                <a:lnTo>
                  <a:pt x="476" y="867"/>
                </a:lnTo>
                <a:lnTo>
                  <a:pt x="476" y="847"/>
                </a:lnTo>
                <a:lnTo>
                  <a:pt x="476" y="798"/>
                </a:lnTo>
                <a:lnTo>
                  <a:pt x="480" y="710"/>
                </a:lnTo>
                <a:lnTo>
                  <a:pt x="472" y="710"/>
                </a:lnTo>
                <a:lnTo>
                  <a:pt x="464" y="710"/>
                </a:lnTo>
                <a:lnTo>
                  <a:pt x="448" y="718"/>
                </a:lnTo>
                <a:lnTo>
                  <a:pt x="440" y="726"/>
                </a:lnTo>
                <a:lnTo>
                  <a:pt x="436" y="730"/>
                </a:lnTo>
                <a:lnTo>
                  <a:pt x="428" y="738"/>
                </a:lnTo>
                <a:lnTo>
                  <a:pt x="420" y="738"/>
                </a:lnTo>
                <a:lnTo>
                  <a:pt x="408" y="742"/>
                </a:lnTo>
                <a:lnTo>
                  <a:pt x="395" y="754"/>
                </a:lnTo>
                <a:lnTo>
                  <a:pt x="387" y="758"/>
                </a:lnTo>
                <a:lnTo>
                  <a:pt x="327" y="778"/>
                </a:lnTo>
                <a:lnTo>
                  <a:pt x="319" y="786"/>
                </a:lnTo>
                <a:lnTo>
                  <a:pt x="295" y="786"/>
                </a:lnTo>
                <a:lnTo>
                  <a:pt x="274" y="786"/>
                </a:lnTo>
                <a:lnTo>
                  <a:pt x="266" y="786"/>
                </a:lnTo>
                <a:lnTo>
                  <a:pt x="258" y="778"/>
                </a:lnTo>
                <a:lnTo>
                  <a:pt x="242" y="778"/>
                </a:lnTo>
                <a:lnTo>
                  <a:pt x="226" y="774"/>
                </a:lnTo>
                <a:lnTo>
                  <a:pt x="222" y="766"/>
                </a:lnTo>
                <a:lnTo>
                  <a:pt x="214" y="762"/>
                </a:lnTo>
                <a:lnTo>
                  <a:pt x="198" y="742"/>
                </a:lnTo>
                <a:lnTo>
                  <a:pt x="178" y="722"/>
                </a:lnTo>
                <a:lnTo>
                  <a:pt x="149" y="726"/>
                </a:lnTo>
                <a:lnTo>
                  <a:pt x="129" y="738"/>
                </a:lnTo>
                <a:lnTo>
                  <a:pt x="113" y="742"/>
                </a:lnTo>
                <a:lnTo>
                  <a:pt x="97" y="754"/>
                </a:lnTo>
                <a:lnTo>
                  <a:pt x="89" y="754"/>
                </a:lnTo>
                <a:lnTo>
                  <a:pt x="81" y="742"/>
                </a:lnTo>
                <a:lnTo>
                  <a:pt x="57" y="722"/>
                </a:lnTo>
                <a:lnTo>
                  <a:pt x="53" y="718"/>
                </a:lnTo>
                <a:lnTo>
                  <a:pt x="49" y="714"/>
                </a:lnTo>
                <a:lnTo>
                  <a:pt x="36" y="702"/>
                </a:lnTo>
                <a:lnTo>
                  <a:pt x="28" y="694"/>
                </a:lnTo>
                <a:lnTo>
                  <a:pt x="16" y="665"/>
                </a:lnTo>
                <a:lnTo>
                  <a:pt x="0" y="637"/>
                </a:lnTo>
                <a:lnTo>
                  <a:pt x="0" y="621"/>
                </a:lnTo>
                <a:lnTo>
                  <a:pt x="0" y="617"/>
                </a:lnTo>
                <a:lnTo>
                  <a:pt x="12" y="617"/>
                </a:lnTo>
                <a:lnTo>
                  <a:pt x="24" y="617"/>
                </a:lnTo>
                <a:lnTo>
                  <a:pt x="28" y="601"/>
                </a:lnTo>
                <a:lnTo>
                  <a:pt x="45" y="593"/>
                </a:lnTo>
                <a:lnTo>
                  <a:pt x="53" y="593"/>
                </a:lnTo>
                <a:lnTo>
                  <a:pt x="61" y="589"/>
                </a:lnTo>
                <a:lnTo>
                  <a:pt x="81" y="572"/>
                </a:lnTo>
                <a:lnTo>
                  <a:pt x="97" y="548"/>
                </a:lnTo>
                <a:lnTo>
                  <a:pt x="97" y="524"/>
                </a:lnTo>
                <a:lnTo>
                  <a:pt x="97" y="516"/>
                </a:lnTo>
                <a:lnTo>
                  <a:pt x="89" y="512"/>
                </a:lnTo>
                <a:lnTo>
                  <a:pt x="85" y="488"/>
                </a:lnTo>
                <a:lnTo>
                  <a:pt x="81" y="468"/>
                </a:lnTo>
                <a:lnTo>
                  <a:pt x="77" y="464"/>
                </a:lnTo>
                <a:lnTo>
                  <a:pt x="77" y="451"/>
                </a:lnTo>
                <a:lnTo>
                  <a:pt x="73" y="439"/>
                </a:lnTo>
                <a:lnTo>
                  <a:pt x="57" y="439"/>
                </a:lnTo>
                <a:lnTo>
                  <a:pt x="36" y="439"/>
                </a:lnTo>
                <a:lnTo>
                  <a:pt x="28" y="431"/>
                </a:lnTo>
                <a:lnTo>
                  <a:pt x="20" y="423"/>
                </a:lnTo>
                <a:lnTo>
                  <a:pt x="16" y="415"/>
                </a:lnTo>
                <a:lnTo>
                  <a:pt x="12" y="399"/>
                </a:lnTo>
                <a:lnTo>
                  <a:pt x="4" y="399"/>
                </a:lnTo>
                <a:lnTo>
                  <a:pt x="0" y="395"/>
                </a:lnTo>
                <a:lnTo>
                  <a:pt x="0" y="383"/>
                </a:lnTo>
                <a:lnTo>
                  <a:pt x="0" y="367"/>
                </a:lnTo>
                <a:lnTo>
                  <a:pt x="4" y="363"/>
                </a:lnTo>
                <a:lnTo>
                  <a:pt x="24" y="367"/>
                </a:lnTo>
                <a:lnTo>
                  <a:pt x="49" y="367"/>
                </a:lnTo>
                <a:lnTo>
                  <a:pt x="57" y="363"/>
                </a:lnTo>
                <a:lnTo>
                  <a:pt x="61" y="351"/>
                </a:lnTo>
                <a:lnTo>
                  <a:pt x="81" y="326"/>
                </a:lnTo>
                <a:lnTo>
                  <a:pt x="85" y="314"/>
                </a:lnTo>
                <a:lnTo>
                  <a:pt x="101" y="314"/>
                </a:lnTo>
                <a:lnTo>
                  <a:pt x="117" y="310"/>
                </a:lnTo>
                <a:lnTo>
                  <a:pt x="133" y="306"/>
                </a:lnTo>
                <a:lnTo>
                  <a:pt x="149" y="298"/>
                </a:lnTo>
                <a:lnTo>
                  <a:pt x="166" y="278"/>
                </a:lnTo>
                <a:lnTo>
                  <a:pt x="178" y="262"/>
                </a:lnTo>
                <a:lnTo>
                  <a:pt x="206" y="262"/>
                </a:lnTo>
                <a:lnTo>
                  <a:pt x="242" y="254"/>
                </a:lnTo>
                <a:lnTo>
                  <a:pt x="246" y="254"/>
                </a:lnTo>
                <a:lnTo>
                  <a:pt x="258" y="242"/>
                </a:lnTo>
                <a:lnTo>
                  <a:pt x="266" y="234"/>
                </a:lnTo>
                <a:lnTo>
                  <a:pt x="270" y="221"/>
                </a:lnTo>
                <a:lnTo>
                  <a:pt x="270" y="217"/>
                </a:lnTo>
                <a:lnTo>
                  <a:pt x="274" y="217"/>
                </a:lnTo>
                <a:lnTo>
                  <a:pt x="278" y="201"/>
                </a:lnTo>
                <a:lnTo>
                  <a:pt x="278" y="193"/>
                </a:lnTo>
                <a:lnTo>
                  <a:pt x="287" y="185"/>
                </a:lnTo>
                <a:lnTo>
                  <a:pt x="295" y="177"/>
                </a:lnTo>
                <a:lnTo>
                  <a:pt x="295" y="153"/>
                </a:lnTo>
                <a:lnTo>
                  <a:pt x="295" y="137"/>
                </a:lnTo>
                <a:lnTo>
                  <a:pt x="303" y="133"/>
                </a:lnTo>
                <a:lnTo>
                  <a:pt x="307" y="125"/>
                </a:lnTo>
                <a:lnTo>
                  <a:pt x="311" y="121"/>
                </a:lnTo>
                <a:lnTo>
                  <a:pt x="327" y="117"/>
                </a:lnTo>
                <a:lnTo>
                  <a:pt x="343" y="117"/>
                </a:lnTo>
                <a:lnTo>
                  <a:pt x="355" y="121"/>
                </a:lnTo>
                <a:lnTo>
                  <a:pt x="363" y="129"/>
                </a:lnTo>
                <a:lnTo>
                  <a:pt x="387" y="137"/>
                </a:lnTo>
                <a:lnTo>
                  <a:pt x="400" y="137"/>
                </a:lnTo>
                <a:lnTo>
                  <a:pt x="420" y="137"/>
                </a:lnTo>
                <a:lnTo>
                  <a:pt x="424" y="133"/>
                </a:lnTo>
                <a:lnTo>
                  <a:pt x="436" y="129"/>
                </a:lnTo>
                <a:lnTo>
                  <a:pt x="444" y="117"/>
                </a:lnTo>
                <a:lnTo>
                  <a:pt x="448" y="100"/>
                </a:lnTo>
                <a:lnTo>
                  <a:pt x="444" y="84"/>
                </a:lnTo>
                <a:lnTo>
                  <a:pt x="440" y="68"/>
                </a:lnTo>
                <a:lnTo>
                  <a:pt x="440" y="56"/>
                </a:lnTo>
                <a:lnTo>
                  <a:pt x="440" y="44"/>
                </a:lnTo>
                <a:lnTo>
                  <a:pt x="444" y="24"/>
                </a:lnTo>
                <a:lnTo>
                  <a:pt x="448" y="8"/>
                </a:lnTo>
                <a:lnTo>
                  <a:pt x="464" y="8"/>
                </a:lnTo>
                <a:lnTo>
                  <a:pt x="476" y="0"/>
                </a:lnTo>
                <a:lnTo>
                  <a:pt x="500" y="0"/>
                </a:lnTo>
                <a:lnTo>
                  <a:pt x="529" y="0"/>
                </a:lnTo>
                <a:lnTo>
                  <a:pt x="581" y="20"/>
                </a:lnTo>
                <a:lnTo>
                  <a:pt x="601" y="28"/>
                </a:lnTo>
                <a:lnTo>
                  <a:pt x="609" y="60"/>
                </a:lnTo>
                <a:lnTo>
                  <a:pt x="613" y="92"/>
                </a:lnTo>
                <a:lnTo>
                  <a:pt x="617" y="100"/>
                </a:lnTo>
                <a:lnTo>
                  <a:pt x="629" y="149"/>
                </a:lnTo>
                <a:lnTo>
                  <a:pt x="638" y="153"/>
                </a:lnTo>
                <a:lnTo>
                  <a:pt x="646" y="165"/>
                </a:lnTo>
                <a:lnTo>
                  <a:pt x="650" y="169"/>
                </a:lnTo>
                <a:lnTo>
                  <a:pt x="654" y="177"/>
                </a:lnTo>
                <a:lnTo>
                  <a:pt x="654" y="193"/>
                </a:lnTo>
                <a:lnTo>
                  <a:pt x="654" y="217"/>
                </a:lnTo>
                <a:lnTo>
                  <a:pt x="662" y="226"/>
                </a:lnTo>
                <a:lnTo>
                  <a:pt x="670" y="230"/>
                </a:lnTo>
                <a:lnTo>
                  <a:pt x="670" y="242"/>
                </a:lnTo>
                <a:lnTo>
                  <a:pt x="674" y="254"/>
                </a:lnTo>
                <a:lnTo>
                  <a:pt x="686" y="262"/>
                </a:lnTo>
                <a:lnTo>
                  <a:pt x="690" y="270"/>
                </a:lnTo>
                <a:lnTo>
                  <a:pt x="698" y="270"/>
                </a:lnTo>
                <a:lnTo>
                  <a:pt x="714" y="274"/>
                </a:lnTo>
                <a:lnTo>
                  <a:pt x="718" y="274"/>
                </a:lnTo>
                <a:lnTo>
                  <a:pt x="726" y="274"/>
                </a:lnTo>
                <a:lnTo>
                  <a:pt x="742" y="270"/>
                </a:lnTo>
                <a:lnTo>
                  <a:pt x="750" y="270"/>
                </a:lnTo>
                <a:lnTo>
                  <a:pt x="763" y="266"/>
                </a:lnTo>
                <a:lnTo>
                  <a:pt x="767" y="262"/>
                </a:lnTo>
                <a:lnTo>
                  <a:pt x="775" y="254"/>
                </a:lnTo>
                <a:lnTo>
                  <a:pt x="783" y="254"/>
                </a:lnTo>
                <a:lnTo>
                  <a:pt x="803" y="254"/>
                </a:lnTo>
                <a:lnTo>
                  <a:pt x="815" y="250"/>
                </a:lnTo>
                <a:lnTo>
                  <a:pt x="835" y="266"/>
                </a:lnTo>
                <a:lnTo>
                  <a:pt x="851" y="286"/>
                </a:lnTo>
                <a:lnTo>
                  <a:pt x="876" y="286"/>
                </a:lnTo>
                <a:lnTo>
                  <a:pt x="896" y="290"/>
                </a:lnTo>
                <a:lnTo>
                  <a:pt x="916" y="298"/>
                </a:lnTo>
                <a:lnTo>
                  <a:pt x="940" y="302"/>
                </a:lnTo>
                <a:lnTo>
                  <a:pt x="960" y="306"/>
                </a:lnTo>
                <a:lnTo>
                  <a:pt x="972" y="306"/>
                </a:lnTo>
                <a:lnTo>
                  <a:pt x="980" y="314"/>
                </a:lnTo>
                <a:lnTo>
                  <a:pt x="993" y="326"/>
                </a:lnTo>
                <a:lnTo>
                  <a:pt x="1021" y="326"/>
                </a:lnTo>
                <a:lnTo>
                  <a:pt x="1045" y="326"/>
                </a:lnTo>
                <a:lnTo>
                  <a:pt x="1057" y="318"/>
                </a:lnTo>
                <a:lnTo>
                  <a:pt x="1069" y="314"/>
                </a:lnTo>
                <a:lnTo>
                  <a:pt x="1093" y="314"/>
                </a:lnTo>
                <a:lnTo>
                  <a:pt x="1126" y="310"/>
                </a:lnTo>
                <a:lnTo>
                  <a:pt x="1134" y="314"/>
                </a:lnTo>
                <a:lnTo>
                  <a:pt x="1142" y="318"/>
                </a:lnTo>
                <a:lnTo>
                  <a:pt x="1186" y="318"/>
                </a:lnTo>
                <a:lnTo>
                  <a:pt x="1222" y="314"/>
                </a:lnTo>
                <a:lnTo>
                  <a:pt x="1218" y="338"/>
                </a:lnTo>
                <a:lnTo>
                  <a:pt x="1214" y="351"/>
                </a:lnTo>
                <a:lnTo>
                  <a:pt x="1194" y="367"/>
                </a:lnTo>
                <a:lnTo>
                  <a:pt x="1186" y="387"/>
                </a:lnTo>
                <a:lnTo>
                  <a:pt x="1178" y="403"/>
                </a:lnTo>
                <a:lnTo>
                  <a:pt x="1174" y="419"/>
                </a:lnTo>
                <a:lnTo>
                  <a:pt x="1166" y="427"/>
                </a:lnTo>
                <a:lnTo>
                  <a:pt x="1158" y="431"/>
                </a:lnTo>
                <a:lnTo>
                  <a:pt x="1150" y="464"/>
                </a:lnTo>
                <a:lnTo>
                  <a:pt x="1146" y="472"/>
                </a:lnTo>
                <a:lnTo>
                  <a:pt x="1146" y="488"/>
                </a:lnTo>
                <a:lnTo>
                  <a:pt x="1146" y="508"/>
                </a:lnTo>
                <a:lnTo>
                  <a:pt x="1138" y="512"/>
                </a:lnTo>
                <a:lnTo>
                  <a:pt x="1126" y="520"/>
                </a:lnTo>
                <a:lnTo>
                  <a:pt x="1134" y="532"/>
                </a:lnTo>
                <a:lnTo>
                  <a:pt x="1134" y="536"/>
                </a:lnTo>
                <a:lnTo>
                  <a:pt x="1142" y="544"/>
                </a:lnTo>
                <a:lnTo>
                  <a:pt x="1150" y="548"/>
                </a:lnTo>
                <a:lnTo>
                  <a:pt x="1158" y="556"/>
                </a:lnTo>
                <a:lnTo>
                  <a:pt x="1162" y="572"/>
                </a:lnTo>
                <a:lnTo>
                  <a:pt x="1162" y="585"/>
                </a:lnTo>
                <a:lnTo>
                  <a:pt x="1162" y="597"/>
                </a:lnTo>
                <a:lnTo>
                  <a:pt x="1150" y="609"/>
                </a:lnTo>
                <a:lnTo>
                  <a:pt x="1142" y="625"/>
                </a:lnTo>
                <a:lnTo>
                  <a:pt x="1134" y="637"/>
                </a:lnTo>
                <a:lnTo>
                  <a:pt x="1126" y="645"/>
                </a:lnTo>
                <a:lnTo>
                  <a:pt x="1122" y="645"/>
                </a:lnTo>
                <a:lnTo>
                  <a:pt x="1114" y="649"/>
                </a:lnTo>
                <a:lnTo>
                  <a:pt x="1110" y="653"/>
                </a:lnTo>
                <a:lnTo>
                  <a:pt x="1097" y="661"/>
                </a:lnTo>
                <a:lnTo>
                  <a:pt x="1097" y="677"/>
                </a:lnTo>
                <a:lnTo>
                  <a:pt x="1093" y="694"/>
                </a:lnTo>
                <a:lnTo>
                  <a:pt x="1089" y="702"/>
                </a:lnTo>
                <a:lnTo>
                  <a:pt x="1085" y="722"/>
                </a:lnTo>
                <a:lnTo>
                  <a:pt x="1085" y="742"/>
                </a:lnTo>
                <a:lnTo>
                  <a:pt x="1069" y="766"/>
                </a:lnTo>
                <a:lnTo>
                  <a:pt x="1057" y="778"/>
                </a:lnTo>
                <a:lnTo>
                  <a:pt x="1045" y="786"/>
                </a:lnTo>
                <a:lnTo>
                  <a:pt x="1033" y="794"/>
                </a:lnTo>
                <a:lnTo>
                  <a:pt x="1029" y="806"/>
                </a:lnTo>
                <a:lnTo>
                  <a:pt x="1021" y="815"/>
                </a:lnTo>
                <a:lnTo>
                  <a:pt x="1009" y="839"/>
                </a:lnTo>
                <a:lnTo>
                  <a:pt x="1001" y="867"/>
                </a:lnTo>
                <a:lnTo>
                  <a:pt x="993" y="887"/>
                </a:lnTo>
                <a:lnTo>
                  <a:pt x="976" y="907"/>
                </a:lnTo>
                <a:lnTo>
                  <a:pt x="976" y="915"/>
                </a:lnTo>
                <a:lnTo>
                  <a:pt x="972" y="928"/>
                </a:lnTo>
                <a:lnTo>
                  <a:pt x="944" y="964"/>
                </a:lnTo>
                <a:lnTo>
                  <a:pt x="932" y="972"/>
                </a:lnTo>
                <a:lnTo>
                  <a:pt x="932" y="968"/>
                </a:lnTo>
                <a:lnTo>
                  <a:pt x="928" y="96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25" name="Freeform 27"/>
          <p:cNvSpPr>
            <a:spLocks/>
          </p:cNvSpPr>
          <p:nvPr/>
        </p:nvSpPr>
        <p:spPr bwMode="auto">
          <a:xfrm>
            <a:off x="5119797" y="4268060"/>
            <a:ext cx="1123950" cy="1261442"/>
          </a:xfrm>
          <a:custGeom>
            <a:avLst/>
            <a:gdLst>
              <a:gd name="T0" fmla="*/ 2147483647 w 1251"/>
              <a:gd name="T1" fmla="*/ 2147483647 h 1417"/>
              <a:gd name="T2" fmla="*/ 2147483647 w 1251"/>
              <a:gd name="T3" fmla="*/ 2147483647 h 1417"/>
              <a:gd name="T4" fmla="*/ 2147483647 w 1251"/>
              <a:gd name="T5" fmla="*/ 2147483647 h 1417"/>
              <a:gd name="T6" fmla="*/ 2147483647 w 1251"/>
              <a:gd name="T7" fmla="*/ 2147483647 h 1417"/>
              <a:gd name="T8" fmla="*/ 2147483647 w 1251"/>
              <a:gd name="T9" fmla="*/ 2147483647 h 1417"/>
              <a:gd name="T10" fmla="*/ 2147483647 w 1251"/>
              <a:gd name="T11" fmla="*/ 2147483647 h 1417"/>
              <a:gd name="T12" fmla="*/ 2147483647 w 1251"/>
              <a:gd name="T13" fmla="*/ 2147483647 h 1417"/>
              <a:gd name="T14" fmla="*/ 2147483647 w 1251"/>
              <a:gd name="T15" fmla="*/ 2147483647 h 1417"/>
              <a:gd name="T16" fmla="*/ 2147483647 w 1251"/>
              <a:gd name="T17" fmla="*/ 2147483647 h 1417"/>
              <a:gd name="T18" fmla="*/ 2147483647 w 1251"/>
              <a:gd name="T19" fmla="*/ 2147483647 h 1417"/>
              <a:gd name="T20" fmla="*/ 2147483647 w 1251"/>
              <a:gd name="T21" fmla="*/ 2147483647 h 1417"/>
              <a:gd name="T22" fmla="*/ 2147483647 w 1251"/>
              <a:gd name="T23" fmla="*/ 2147483647 h 1417"/>
              <a:gd name="T24" fmla="*/ 2147483647 w 1251"/>
              <a:gd name="T25" fmla="*/ 2147483647 h 1417"/>
              <a:gd name="T26" fmla="*/ 2147483647 w 1251"/>
              <a:gd name="T27" fmla="*/ 2147483647 h 1417"/>
              <a:gd name="T28" fmla="*/ 2147483647 w 1251"/>
              <a:gd name="T29" fmla="*/ 2147483647 h 1417"/>
              <a:gd name="T30" fmla="*/ 2147483647 w 1251"/>
              <a:gd name="T31" fmla="*/ 2147483647 h 1417"/>
              <a:gd name="T32" fmla="*/ 2147483647 w 1251"/>
              <a:gd name="T33" fmla="*/ 2147483647 h 1417"/>
              <a:gd name="T34" fmla="*/ 2147483647 w 1251"/>
              <a:gd name="T35" fmla="*/ 2147483647 h 1417"/>
              <a:gd name="T36" fmla="*/ 2147483647 w 1251"/>
              <a:gd name="T37" fmla="*/ 2147483647 h 1417"/>
              <a:gd name="T38" fmla="*/ 2147483647 w 1251"/>
              <a:gd name="T39" fmla="*/ 2147483647 h 1417"/>
              <a:gd name="T40" fmla="*/ 2147483647 w 1251"/>
              <a:gd name="T41" fmla="*/ 2147483647 h 1417"/>
              <a:gd name="T42" fmla="*/ 2147483647 w 1251"/>
              <a:gd name="T43" fmla="*/ 2147483647 h 1417"/>
              <a:gd name="T44" fmla="*/ 2147483647 w 1251"/>
              <a:gd name="T45" fmla="*/ 2147483647 h 1417"/>
              <a:gd name="T46" fmla="*/ 2147483647 w 1251"/>
              <a:gd name="T47" fmla="*/ 2147483647 h 1417"/>
              <a:gd name="T48" fmla="*/ 2147483647 w 1251"/>
              <a:gd name="T49" fmla="*/ 2147483647 h 1417"/>
              <a:gd name="T50" fmla="*/ 2147483647 w 1251"/>
              <a:gd name="T51" fmla="*/ 2147483647 h 1417"/>
              <a:gd name="T52" fmla="*/ 2147483647 w 1251"/>
              <a:gd name="T53" fmla="*/ 2147483647 h 1417"/>
              <a:gd name="T54" fmla="*/ 2147483647 w 1251"/>
              <a:gd name="T55" fmla="*/ 2147483647 h 1417"/>
              <a:gd name="T56" fmla="*/ 2147483647 w 1251"/>
              <a:gd name="T57" fmla="*/ 2147483647 h 1417"/>
              <a:gd name="T58" fmla="*/ 2147483647 w 1251"/>
              <a:gd name="T59" fmla="*/ 2147483647 h 1417"/>
              <a:gd name="T60" fmla="*/ 2147483647 w 1251"/>
              <a:gd name="T61" fmla="*/ 2147483647 h 1417"/>
              <a:gd name="T62" fmla="*/ 2147483647 w 1251"/>
              <a:gd name="T63" fmla="*/ 2147483647 h 1417"/>
              <a:gd name="T64" fmla="*/ 2147483647 w 1251"/>
              <a:gd name="T65" fmla="*/ 2147483647 h 1417"/>
              <a:gd name="T66" fmla="*/ 2147483647 w 1251"/>
              <a:gd name="T67" fmla="*/ 2147483647 h 1417"/>
              <a:gd name="T68" fmla="*/ 2147483647 w 1251"/>
              <a:gd name="T69" fmla="*/ 2147483647 h 1417"/>
              <a:gd name="T70" fmla="*/ 2147483647 w 1251"/>
              <a:gd name="T71" fmla="*/ 2147483647 h 1417"/>
              <a:gd name="T72" fmla="*/ 2147483647 w 1251"/>
              <a:gd name="T73" fmla="*/ 2147483647 h 1417"/>
              <a:gd name="T74" fmla="*/ 2147483647 w 1251"/>
              <a:gd name="T75" fmla="*/ 2147483647 h 1417"/>
              <a:gd name="T76" fmla="*/ 2147483647 w 1251"/>
              <a:gd name="T77" fmla="*/ 2147483647 h 1417"/>
              <a:gd name="T78" fmla="*/ 2147483647 w 1251"/>
              <a:gd name="T79" fmla="*/ 2147483647 h 1417"/>
              <a:gd name="T80" fmla="*/ 2147483647 w 1251"/>
              <a:gd name="T81" fmla="*/ 2147483647 h 1417"/>
              <a:gd name="T82" fmla="*/ 2147483647 w 1251"/>
              <a:gd name="T83" fmla="*/ 2147483647 h 1417"/>
              <a:gd name="T84" fmla="*/ 2147483647 w 1251"/>
              <a:gd name="T85" fmla="*/ 2147483647 h 1417"/>
              <a:gd name="T86" fmla="*/ 2147483647 w 1251"/>
              <a:gd name="T87" fmla="*/ 2147483647 h 1417"/>
              <a:gd name="T88" fmla="*/ 2147483647 w 1251"/>
              <a:gd name="T89" fmla="*/ 2147483647 h 1417"/>
              <a:gd name="T90" fmla="*/ 2147483647 w 1251"/>
              <a:gd name="T91" fmla="*/ 2147483647 h 1417"/>
              <a:gd name="T92" fmla="*/ 2147483647 w 1251"/>
              <a:gd name="T93" fmla="*/ 2147483647 h 1417"/>
              <a:gd name="T94" fmla="*/ 2147483647 w 1251"/>
              <a:gd name="T95" fmla="*/ 2147483647 h 1417"/>
              <a:gd name="T96" fmla="*/ 2147483647 w 1251"/>
              <a:gd name="T97" fmla="*/ 2147483647 h 1417"/>
              <a:gd name="T98" fmla="*/ 2147483647 w 1251"/>
              <a:gd name="T99" fmla="*/ 2147483647 h 1417"/>
              <a:gd name="T100" fmla="*/ 2147483647 w 1251"/>
              <a:gd name="T101" fmla="*/ 2147483647 h 1417"/>
              <a:gd name="T102" fmla="*/ 2147483647 w 1251"/>
              <a:gd name="T103" fmla="*/ 2147483647 h 1417"/>
              <a:gd name="T104" fmla="*/ 2147483647 w 1251"/>
              <a:gd name="T105" fmla="*/ 2147483647 h 1417"/>
              <a:gd name="T106" fmla="*/ 2147483647 w 1251"/>
              <a:gd name="T107" fmla="*/ 2147483647 h 1417"/>
              <a:gd name="T108" fmla="*/ 2147483647 w 1251"/>
              <a:gd name="T109" fmla="*/ 2147483647 h 1417"/>
              <a:gd name="T110" fmla="*/ 2147483647 w 1251"/>
              <a:gd name="T111" fmla="*/ 2147483647 h 1417"/>
              <a:gd name="T112" fmla="*/ 2147483647 w 1251"/>
              <a:gd name="T113" fmla="*/ 2147483647 h 1417"/>
              <a:gd name="T114" fmla="*/ 2147483647 w 1251"/>
              <a:gd name="T115" fmla="*/ 2147483647 h 1417"/>
              <a:gd name="T116" fmla="*/ 2147483647 w 1251"/>
              <a:gd name="T117" fmla="*/ 2147483647 h 1417"/>
              <a:gd name="T118" fmla="*/ 2147483647 w 1251"/>
              <a:gd name="T119" fmla="*/ 2147483647 h 141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1"/>
              <a:gd name="T181" fmla="*/ 0 h 1417"/>
              <a:gd name="T182" fmla="*/ 1251 w 1251"/>
              <a:gd name="T183" fmla="*/ 1417 h 141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1" h="1417">
                <a:moveTo>
                  <a:pt x="879" y="1417"/>
                </a:moveTo>
                <a:lnTo>
                  <a:pt x="867" y="1413"/>
                </a:lnTo>
                <a:lnTo>
                  <a:pt x="859" y="1409"/>
                </a:lnTo>
                <a:lnTo>
                  <a:pt x="855" y="1380"/>
                </a:lnTo>
                <a:lnTo>
                  <a:pt x="855" y="1336"/>
                </a:lnTo>
                <a:lnTo>
                  <a:pt x="867" y="1328"/>
                </a:lnTo>
                <a:lnTo>
                  <a:pt x="883" y="1316"/>
                </a:lnTo>
                <a:lnTo>
                  <a:pt x="883" y="1304"/>
                </a:lnTo>
                <a:lnTo>
                  <a:pt x="883" y="1292"/>
                </a:lnTo>
                <a:lnTo>
                  <a:pt x="867" y="1279"/>
                </a:lnTo>
                <a:lnTo>
                  <a:pt x="855" y="1267"/>
                </a:lnTo>
                <a:lnTo>
                  <a:pt x="851" y="1267"/>
                </a:lnTo>
                <a:lnTo>
                  <a:pt x="843" y="1263"/>
                </a:lnTo>
                <a:lnTo>
                  <a:pt x="835" y="1263"/>
                </a:lnTo>
                <a:lnTo>
                  <a:pt x="831" y="1259"/>
                </a:lnTo>
                <a:lnTo>
                  <a:pt x="831" y="1243"/>
                </a:lnTo>
                <a:lnTo>
                  <a:pt x="831" y="1223"/>
                </a:lnTo>
                <a:lnTo>
                  <a:pt x="831" y="1215"/>
                </a:lnTo>
                <a:lnTo>
                  <a:pt x="843" y="1199"/>
                </a:lnTo>
                <a:lnTo>
                  <a:pt x="847" y="1195"/>
                </a:lnTo>
                <a:lnTo>
                  <a:pt x="855" y="1191"/>
                </a:lnTo>
                <a:lnTo>
                  <a:pt x="859" y="1175"/>
                </a:lnTo>
                <a:lnTo>
                  <a:pt x="863" y="1170"/>
                </a:lnTo>
                <a:lnTo>
                  <a:pt x="863" y="1166"/>
                </a:lnTo>
                <a:lnTo>
                  <a:pt x="863" y="1162"/>
                </a:lnTo>
                <a:lnTo>
                  <a:pt x="831" y="1122"/>
                </a:lnTo>
                <a:lnTo>
                  <a:pt x="815" y="1114"/>
                </a:lnTo>
                <a:lnTo>
                  <a:pt x="799" y="1102"/>
                </a:lnTo>
                <a:lnTo>
                  <a:pt x="787" y="1102"/>
                </a:lnTo>
                <a:lnTo>
                  <a:pt x="787" y="1086"/>
                </a:lnTo>
                <a:lnTo>
                  <a:pt x="787" y="1078"/>
                </a:lnTo>
                <a:lnTo>
                  <a:pt x="803" y="1066"/>
                </a:lnTo>
                <a:lnTo>
                  <a:pt x="823" y="1049"/>
                </a:lnTo>
                <a:lnTo>
                  <a:pt x="823" y="1037"/>
                </a:lnTo>
                <a:lnTo>
                  <a:pt x="823" y="1025"/>
                </a:lnTo>
                <a:lnTo>
                  <a:pt x="795" y="997"/>
                </a:lnTo>
                <a:lnTo>
                  <a:pt x="783" y="985"/>
                </a:lnTo>
                <a:lnTo>
                  <a:pt x="771" y="985"/>
                </a:lnTo>
                <a:lnTo>
                  <a:pt x="750" y="985"/>
                </a:lnTo>
                <a:lnTo>
                  <a:pt x="742" y="932"/>
                </a:lnTo>
                <a:lnTo>
                  <a:pt x="734" y="864"/>
                </a:lnTo>
                <a:lnTo>
                  <a:pt x="730" y="860"/>
                </a:lnTo>
                <a:lnTo>
                  <a:pt x="730" y="856"/>
                </a:lnTo>
                <a:lnTo>
                  <a:pt x="714" y="848"/>
                </a:lnTo>
                <a:lnTo>
                  <a:pt x="698" y="844"/>
                </a:lnTo>
                <a:lnTo>
                  <a:pt x="690" y="832"/>
                </a:lnTo>
                <a:lnTo>
                  <a:pt x="670" y="815"/>
                </a:lnTo>
                <a:lnTo>
                  <a:pt x="658" y="811"/>
                </a:lnTo>
                <a:lnTo>
                  <a:pt x="645" y="799"/>
                </a:lnTo>
                <a:lnTo>
                  <a:pt x="633" y="787"/>
                </a:lnTo>
                <a:lnTo>
                  <a:pt x="613" y="779"/>
                </a:lnTo>
                <a:lnTo>
                  <a:pt x="609" y="775"/>
                </a:lnTo>
                <a:lnTo>
                  <a:pt x="605" y="767"/>
                </a:lnTo>
                <a:lnTo>
                  <a:pt x="597" y="763"/>
                </a:lnTo>
                <a:lnTo>
                  <a:pt x="585" y="763"/>
                </a:lnTo>
                <a:lnTo>
                  <a:pt x="569" y="739"/>
                </a:lnTo>
                <a:lnTo>
                  <a:pt x="557" y="723"/>
                </a:lnTo>
                <a:lnTo>
                  <a:pt x="553" y="715"/>
                </a:lnTo>
                <a:lnTo>
                  <a:pt x="553" y="711"/>
                </a:lnTo>
                <a:lnTo>
                  <a:pt x="537" y="694"/>
                </a:lnTo>
                <a:lnTo>
                  <a:pt x="528" y="682"/>
                </a:lnTo>
                <a:lnTo>
                  <a:pt x="524" y="670"/>
                </a:lnTo>
                <a:lnTo>
                  <a:pt x="524" y="666"/>
                </a:lnTo>
                <a:lnTo>
                  <a:pt x="512" y="650"/>
                </a:lnTo>
                <a:lnTo>
                  <a:pt x="488" y="630"/>
                </a:lnTo>
                <a:lnTo>
                  <a:pt x="468" y="630"/>
                </a:lnTo>
                <a:lnTo>
                  <a:pt x="436" y="630"/>
                </a:lnTo>
                <a:lnTo>
                  <a:pt x="432" y="630"/>
                </a:lnTo>
                <a:lnTo>
                  <a:pt x="424" y="634"/>
                </a:lnTo>
                <a:lnTo>
                  <a:pt x="420" y="646"/>
                </a:lnTo>
                <a:lnTo>
                  <a:pt x="416" y="654"/>
                </a:lnTo>
                <a:lnTo>
                  <a:pt x="416" y="662"/>
                </a:lnTo>
                <a:lnTo>
                  <a:pt x="416" y="682"/>
                </a:lnTo>
                <a:lnTo>
                  <a:pt x="403" y="682"/>
                </a:lnTo>
                <a:lnTo>
                  <a:pt x="395" y="686"/>
                </a:lnTo>
                <a:lnTo>
                  <a:pt x="375" y="698"/>
                </a:lnTo>
                <a:lnTo>
                  <a:pt x="371" y="702"/>
                </a:lnTo>
                <a:lnTo>
                  <a:pt x="363" y="702"/>
                </a:lnTo>
                <a:lnTo>
                  <a:pt x="359" y="702"/>
                </a:lnTo>
                <a:lnTo>
                  <a:pt x="351" y="698"/>
                </a:lnTo>
                <a:lnTo>
                  <a:pt x="335" y="686"/>
                </a:lnTo>
                <a:lnTo>
                  <a:pt x="319" y="686"/>
                </a:lnTo>
                <a:lnTo>
                  <a:pt x="299" y="686"/>
                </a:lnTo>
                <a:lnTo>
                  <a:pt x="282" y="702"/>
                </a:lnTo>
                <a:lnTo>
                  <a:pt x="274" y="711"/>
                </a:lnTo>
                <a:lnTo>
                  <a:pt x="270" y="731"/>
                </a:lnTo>
                <a:lnTo>
                  <a:pt x="258" y="743"/>
                </a:lnTo>
                <a:lnTo>
                  <a:pt x="258" y="779"/>
                </a:lnTo>
                <a:lnTo>
                  <a:pt x="254" y="811"/>
                </a:lnTo>
                <a:lnTo>
                  <a:pt x="246" y="815"/>
                </a:lnTo>
                <a:lnTo>
                  <a:pt x="238" y="807"/>
                </a:lnTo>
                <a:lnTo>
                  <a:pt x="226" y="799"/>
                </a:lnTo>
                <a:lnTo>
                  <a:pt x="190" y="799"/>
                </a:lnTo>
                <a:lnTo>
                  <a:pt x="153" y="799"/>
                </a:lnTo>
                <a:lnTo>
                  <a:pt x="149" y="795"/>
                </a:lnTo>
                <a:lnTo>
                  <a:pt x="137" y="787"/>
                </a:lnTo>
                <a:lnTo>
                  <a:pt x="117" y="787"/>
                </a:lnTo>
                <a:lnTo>
                  <a:pt x="97" y="787"/>
                </a:lnTo>
                <a:lnTo>
                  <a:pt x="85" y="795"/>
                </a:lnTo>
                <a:lnTo>
                  <a:pt x="77" y="807"/>
                </a:lnTo>
                <a:lnTo>
                  <a:pt x="65" y="799"/>
                </a:lnTo>
                <a:lnTo>
                  <a:pt x="61" y="799"/>
                </a:lnTo>
                <a:lnTo>
                  <a:pt x="61" y="783"/>
                </a:lnTo>
                <a:lnTo>
                  <a:pt x="61" y="767"/>
                </a:lnTo>
                <a:lnTo>
                  <a:pt x="44" y="747"/>
                </a:lnTo>
                <a:lnTo>
                  <a:pt x="36" y="743"/>
                </a:lnTo>
                <a:lnTo>
                  <a:pt x="32" y="735"/>
                </a:lnTo>
                <a:lnTo>
                  <a:pt x="28" y="727"/>
                </a:lnTo>
                <a:lnTo>
                  <a:pt x="20" y="715"/>
                </a:lnTo>
                <a:lnTo>
                  <a:pt x="16" y="711"/>
                </a:lnTo>
                <a:lnTo>
                  <a:pt x="12" y="694"/>
                </a:lnTo>
                <a:lnTo>
                  <a:pt x="8" y="682"/>
                </a:lnTo>
                <a:lnTo>
                  <a:pt x="8" y="674"/>
                </a:lnTo>
                <a:lnTo>
                  <a:pt x="0" y="674"/>
                </a:lnTo>
                <a:lnTo>
                  <a:pt x="0" y="618"/>
                </a:lnTo>
                <a:lnTo>
                  <a:pt x="0" y="561"/>
                </a:lnTo>
                <a:lnTo>
                  <a:pt x="8" y="549"/>
                </a:lnTo>
                <a:lnTo>
                  <a:pt x="12" y="537"/>
                </a:lnTo>
                <a:lnTo>
                  <a:pt x="12" y="517"/>
                </a:lnTo>
                <a:lnTo>
                  <a:pt x="16" y="493"/>
                </a:lnTo>
                <a:lnTo>
                  <a:pt x="20" y="485"/>
                </a:lnTo>
                <a:lnTo>
                  <a:pt x="24" y="481"/>
                </a:lnTo>
                <a:lnTo>
                  <a:pt x="28" y="464"/>
                </a:lnTo>
                <a:lnTo>
                  <a:pt x="28" y="448"/>
                </a:lnTo>
                <a:lnTo>
                  <a:pt x="32" y="440"/>
                </a:lnTo>
                <a:lnTo>
                  <a:pt x="36" y="420"/>
                </a:lnTo>
                <a:lnTo>
                  <a:pt x="44" y="420"/>
                </a:lnTo>
                <a:lnTo>
                  <a:pt x="48" y="408"/>
                </a:lnTo>
                <a:lnTo>
                  <a:pt x="61" y="408"/>
                </a:lnTo>
                <a:lnTo>
                  <a:pt x="65" y="408"/>
                </a:lnTo>
                <a:lnTo>
                  <a:pt x="77" y="420"/>
                </a:lnTo>
                <a:lnTo>
                  <a:pt x="85" y="420"/>
                </a:lnTo>
                <a:lnTo>
                  <a:pt x="109" y="428"/>
                </a:lnTo>
                <a:lnTo>
                  <a:pt x="157" y="428"/>
                </a:lnTo>
                <a:lnTo>
                  <a:pt x="165" y="420"/>
                </a:lnTo>
                <a:lnTo>
                  <a:pt x="178" y="420"/>
                </a:lnTo>
                <a:lnTo>
                  <a:pt x="218" y="420"/>
                </a:lnTo>
                <a:lnTo>
                  <a:pt x="258" y="420"/>
                </a:lnTo>
                <a:lnTo>
                  <a:pt x="290" y="428"/>
                </a:lnTo>
                <a:lnTo>
                  <a:pt x="323" y="428"/>
                </a:lnTo>
                <a:lnTo>
                  <a:pt x="347" y="420"/>
                </a:lnTo>
                <a:lnTo>
                  <a:pt x="403" y="400"/>
                </a:lnTo>
                <a:lnTo>
                  <a:pt x="436" y="400"/>
                </a:lnTo>
                <a:lnTo>
                  <a:pt x="464" y="404"/>
                </a:lnTo>
                <a:lnTo>
                  <a:pt x="468" y="400"/>
                </a:lnTo>
                <a:lnTo>
                  <a:pt x="472" y="400"/>
                </a:lnTo>
                <a:lnTo>
                  <a:pt x="557" y="396"/>
                </a:lnTo>
                <a:lnTo>
                  <a:pt x="569" y="396"/>
                </a:lnTo>
                <a:lnTo>
                  <a:pt x="577" y="408"/>
                </a:lnTo>
                <a:lnTo>
                  <a:pt x="577" y="420"/>
                </a:lnTo>
                <a:lnTo>
                  <a:pt x="581" y="420"/>
                </a:lnTo>
                <a:lnTo>
                  <a:pt x="581" y="428"/>
                </a:lnTo>
                <a:lnTo>
                  <a:pt x="605" y="428"/>
                </a:lnTo>
                <a:lnTo>
                  <a:pt x="629" y="428"/>
                </a:lnTo>
                <a:lnTo>
                  <a:pt x="633" y="420"/>
                </a:lnTo>
                <a:lnTo>
                  <a:pt x="637" y="420"/>
                </a:lnTo>
                <a:lnTo>
                  <a:pt x="654" y="408"/>
                </a:lnTo>
                <a:lnTo>
                  <a:pt x="670" y="392"/>
                </a:lnTo>
                <a:lnTo>
                  <a:pt x="674" y="372"/>
                </a:lnTo>
                <a:lnTo>
                  <a:pt x="682" y="335"/>
                </a:lnTo>
                <a:lnTo>
                  <a:pt x="690" y="335"/>
                </a:lnTo>
                <a:lnTo>
                  <a:pt x="694" y="315"/>
                </a:lnTo>
                <a:lnTo>
                  <a:pt x="694" y="295"/>
                </a:lnTo>
                <a:lnTo>
                  <a:pt x="706" y="283"/>
                </a:lnTo>
                <a:lnTo>
                  <a:pt x="710" y="271"/>
                </a:lnTo>
                <a:lnTo>
                  <a:pt x="714" y="251"/>
                </a:lnTo>
                <a:lnTo>
                  <a:pt x="718" y="230"/>
                </a:lnTo>
                <a:lnTo>
                  <a:pt x="722" y="214"/>
                </a:lnTo>
                <a:lnTo>
                  <a:pt x="730" y="202"/>
                </a:lnTo>
                <a:lnTo>
                  <a:pt x="730" y="162"/>
                </a:lnTo>
                <a:lnTo>
                  <a:pt x="734" y="117"/>
                </a:lnTo>
                <a:lnTo>
                  <a:pt x="734" y="113"/>
                </a:lnTo>
                <a:lnTo>
                  <a:pt x="742" y="97"/>
                </a:lnTo>
                <a:lnTo>
                  <a:pt x="771" y="89"/>
                </a:lnTo>
                <a:lnTo>
                  <a:pt x="799" y="77"/>
                </a:lnTo>
                <a:lnTo>
                  <a:pt x="807" y="77"/>
                </a:lnTo>
                <a:lnTo>
                  <a:pt x="823" y="77"/>
                </a:lnTo>
                <a:lnTo>
                  <a:pt x="823" y="81"/>
                </a:lnTo>
                <a:lnTo>
                  <a:pt x="823" y="97"/>
                </a:lnTo>
                <a:lnTo>
                  <a:pt x="831" y="113"/>
                </a:lnTo>
                <a:lnTo>
                  <a:pt x="859" y="134"/>
                </a:lnTo>
                <a:lnTo>
                  <a:pt x="863" y="134"/>
                </a:lnTo>
                <a:lnTo>
                  <a:pt x="875" y="138"/>
                </a:lnTo>
                <a:lnTo>
                  <a:pt x="892" y="138"/>
                </a:lnTo>
                <a:lnTo>
                  <a:pt x="916" y="138"/>
                </a:lnTo>
                <a:lnTo>
                  <a:pt x="920" y="134"/>
                </a:lnTo>
                <a:lnTo>
                  <a:pt x="924" y="130"/>
                </a:lnTo>
                <a:lnTo>
                  <a:pt x="924" y="113"/>
                </a:lnTo>
                <a:lnTo>
                  <a:pt x="924" y="97"/>
                </a:lnTo>
                <a:lnTo>
                  <a:pt x="924" y="89"/>
                </a:lnTo>
                <a:lnTo>
                  <a:pt x="920" y="81"/>
                </a:lnTo>
                <a:lnTo>
                  <a:pt x="920" y="77"/>
                </a:lnTo>
                <a:lnTo>
                  <a:pt x="920" y="69"/>
                </a:lnTo>
                <a:lnTo>
                  <a:pt x="928" y="57"/>
                </a:lnTo>
                <a:lnTo>
                  <a:pt x="944" y="41"/>
                </a:lnTo>
                <a:lnTo>
                  <a:pt x="956" y="33"/>
                </a:lnTo>
                <a:lnTo>
                  <a:pt x="976" y="25"/>
                </a:lnTo>
                <a:lnTo>
                  <a:pt x="1000" y="13"/>
                </a:lnTo>
                <a:lnTo>
                  <a:pt x="1017" y="0"/>
                </a:lnTo>
                <a:lnTo>
                  <a:pt x="1025" y="0"/>
                </a:lnTo>
                <a:lnTo>
                  <a:pt x="1033" y="0"/>
                </a:lnTo>
                <a:lnTo>
                  <a:pt x="1049" y="17"/>
                </a:lnTo>
                <a:lnTo>
                  <a:pt x="1057" y="33"/>
                </a:lnTo>
                <a:lnTo>
                  <a:pt x="1061" y="41"/>
                </a:lnTo>
                <a:lnTo>
                  <a:pt x="1069" y="45"/>
                </a:lnTo>
                <a:lnTo>
                  <a:pt x="1069" y="53"/>
                </a:lnTo>
                <a:lnTo>
                  <a:pt x="1073" y="57"/>
                </a:lnTo>
                <a:lnTo>
                  <a:pt x="1073" y="61"/>
                </a:lnTo>
                <a:lnTo>
                  <a:pt x="1077" y="65"/>
                </a:lnTo>
                <a:lnTo>
                  <a:pt x="1081" y="77"/>
                </a:lnTo>
                <a:lnTo>
                  <a:pt x="1085" y="81"/>
                </a:lnTo>
                <a:lnTo>
                  <a:pt x="1093" y="93"/>
                </a:lnTo>
                <a:lnTo>
                  <a:pt x="1101" y="101"/>
                </a:lnTo>
                <a:lnTo>
                  <a:pt x="1101" y="113"/>
                </a:lnTo>
                <a:lnTo>
                  <a:pt x="1105" y="134"/>
                </a:lnTo>
                <a:lnTo>
                  <a:pt x="1109" y="138"/>
                </a:lnTo>
                <a:lnTo>
                  <a:pt x="1113" y="146"/>
                </a:lnTo>
                <a:lnTo>
                  <a:pt x="1117" y="162"/>
                </a:lnTo>
                <a:lnTo>
                  <a:pt x="1121" y="174"/>
                </a:lnTo>
                <a:lnTo>
                  <a:pt x="1117" y="206"/>
                </a:lnTo>
                <a:lnTo>
                  <a:pt x="1117" y="230"/>
                </a:lnTo>
                <a:lnTo>
                  <a:pt x="1109" y="247"/>
                </a:lnTo>
                <a:lnTo>
                  <a:pt x="1105" y="255"/>
                </a:lnTo>
                <a:lnTo>
                  <a:pt x="1101" y="287"/>
                </a:lnTo>
                <a:lnTo>
                  <a:pt x="1101" y="311"/>
                </a:lnTo>
                <a:lnTo>
                  <a:pt x="1117" y="335"/>
                </a:lnTo>
                <a:lnTo>
                  <a:pt x="1130" y="347"/>
                </a:lnTo>
                <a:lnTo>
                  <a:pt x="1162" y="331"/>
                </a:lnTo>
                <a:lnTo>
                  <a:pt x="1182" y="323"/>
                </a:lnTo>
                <a:lnTo>
                  <a:pt x="1186" y="323"/>
                </a:lnTo>
                <a:lnTo>
                  <a:pt x="1190" y="323"/>
                </a:lnTo>
                <a:lnTo>
                  <a:pt x="1194" y="323"/>
                </a:lnTo>
                <a:lnTo>
                  <a:pt x="1198" y="331"/>
                </a:lnTo>
                <a:lnTo>
                  <a:pt x="1198" y="335"/>
                </a:lnTo>
                <a:lnTo>
                  <a:pt x="1198" y="351"/>
                </a:lnTo>
                <a:lnTo>
                  <a:pt x="1186" y="380"/>
                </a:lnTo>
                <a:lnTo>
                  <a:pt x="1170" y="400"/>
                </a:lnTo>
                <a:lnTo>
                  <a:pt x="1166" y="408"/>
                </a:lnTo>
                <a:lnTo>
                  <a:pt x="1158" y="420"/>
                </a:lnTo>
                <a:lnTo>
                  <a:pt x="1154" y="432"/>
                </a:lnTo>
                <a:lnTo>
                  <a:pt x="1150" y="440"/>
                </a:lnTo>
                <a:lnTo>
                  <a:pt x="1146" y="448"/>
                </a:lnTo>
                <a:lnTo>
                  <a:pt x="1134" y="456"/>
                </a:lnTo>
                <a:lnTo>
                  <a:pt x="1134" y="468"/>
                </a:lnTo>
                <a:lnTo>
                  <a:pt x="1130" y="485"/>
                </a:lnTo>
                <a:lnTo>
                  <a:pt x="1113" y="493"/>
                </a:lnTo>
                <a:lnTo>
                  <a:pt x="1101" y="505"/>
                </a:lnTo>
                <a:lnTo>
                  <a:pt x="1093" y="509"/>
                </a:lnTo>
                <a:lnTo>
                  <a:pt x="1081" y="513"/>
                </a:lnTo>
                <a:lnTo>
                  <a:pt x="1081" y="521"/>
                </a:lnTo>
                <a:lnTo>
                  <a:pt x="1081" y="529"/>
                </a:lnTo>
                <a:lnTo>
                  <a:pt x="1057" y="561"/>
                </a:lnTo>
                <a:lnTo>
                  <a:pt x="1049" y="569"/>
                </a:lnTo>
                <a:lnTo>
                  <a:pt x="1045" y="573"/>
                </a:lnTo>
                <a:lnTo>
                  <a:pt x="1033" y="573"/>
                </a:lnTo>
                <a:lnTo>
                  <a:pt x="1005" y="573"/>
                </a:lnTo>
                <a:lnTo>
                  <a:pt x="972" y="573"/>
                </a:lnTo>
                <a:lnTo>
                  <a:pt x="964" y="581"/>
                </a:lnTo>
                <a:lnTo>
                  <a:pt x="952" y="598"/>
                </a:lnTo>
                <a:lnTo>
                  <a:pt x="952" y="606"/>
                </a:lnTo>
                <a:lnTo>
                  <a:pt x="944" y="618"/>
                </a:lnTo>
                <a:lnTo>
                  <a:pt x="944" y="634"/>
                </a:lnTo>
                <a:lnTo>
                  <a:pt x="944" y="654"/>
                </a:lnTo>
                <a:lnTo>
                  <a:pt x="952" y="662"/>
                </a:lnTo>
                <a:lnTo>
                  <a:pt x="952" y="666"/>
                </a:lnTo>
                <a:lnTo>
                  <a:pt x="952" y="670"/>
                </a:lnTo>
                <a:lnTo>
                  <a:pt x="952" y="674"/>
                </a:lnTo>
                <a:lnTo>
                  <a:pt x="944" y="686"/>
                </a:lnTo>
                <a:lnTo>
                  <a:pt x="940" y="698"/>
                </a:lnTo>
                <a:lnTo>
                  <a:pt x="936" y="715"/>
                </a:lnTo>
                <a:lnTo>
                  <a:pt x="928" y="735"/>
                </a:lnTo>
                <a:lnTo>
                  <a:pt x="928" y="743"/>
                </a:lnTo>
                <a:lnTo>
                  <a:pt x="924" y="747"/>
                </a:lnTo>
                <a:lnTo>
                  <a:pt x="920" y="763"/>
                </a:lnTo>
                <a:lnTo>
                  <a:pt x="916" y="775"/>
                </a:lnTo>
                <a:lnTo>
                  <a:pt x="908" y="783"/>
                </a:lnTo>
                <a:lnTo>
                  <a:pt x="892" y="799"/>
                </a:lnTo>
                <a:lnTo>
                  <a:pt x="892" y="824"/>
                </a:lnTo>
                <a:lnTo>
                  <a:pt x="892" y="848"/>
                </a:lnTo>
                <a:lnTo>
                  <a:pt x="900" y="860"/>
                </a:lnTo>
                <a:lnTo>
                  <a:pt x="900" y="864"/>
                </a:lnTo>
                <a:lnTo>
                  <a:pt x="904" y="884"/>
                </a:lnTo>
                <a:lnTo>
                  <a:pt x="908" y="896"/>
                </a:lnTo>
                <a:lnTo>
                  <a:pt x="908" y="904"/>
                </a:lnTo>
                <a:lnTo>
                  <a:pt x="908" y="912"/>
                </a:lnTo>
                <a:lnTo>
                  <a:pt x="900" y="932"/>
                </a:lnTo>
                <a:lnTo>
                  <a:pt x="892" y="949"/>
                </a:lnTo>
                <a:lnTo>
                  <a:pt x="892" y="957"/>
                </a:lnTo>
                <a:lnTo>
                  <a:pt x="892" y="965"/>
                </a:lnTo>
                <a:lnTo>
                  <a:pt x="908" y="969"/>
                </a:lnTo>
                <a:lnTo>
                  <a:pt x="920" y="977"/>
                </a:lnTo>
                <a:lnTo>
                  <a:pt x="928" y="977"/>
                </a:lnTo>
                <a:lnTo>
                  <a:pt x="940" y="977"/>
                </a:lnTo>
                <a:lnTo>
                  <a:pt x="952" y="993"/>
                </a:lnTo>
                <a:lnTo>
                  <a:pt x="960" y="1005"/>
                </a:lnTo>
                <a:lnTo>
                  <a:pt x="968" y="1013"/>
                </a:lnTo>
                <a:lnTo>
                  <a:pt x="980" y="1017"/>
                </a:lnTo>
                <a:lnTo>
                  <a:pt x="988" y="1029"/>
                </a:lnTo>
                <a:lnTo>
                  <a:pt x="992" y="1037"/>
                </a:lnTo>
                <a:lnTo>
                  <a:pt x="992" y="1049"/>
                </a:lnTo>
                <a:lnTo>
                  <a:pt x="992" y="1066"/>
                </a:lnTo>
                <a:lnTo>
                  <a:pt x="980" y="1082"/>
                </a:lnTo>
                <a:lnTo>
                  <a:pt x="972" y="1102"/>
                </a:lnTo>
                <a:lnTo>
                  <a:pt x="972" y="1114"/>
                </a:lnTo>
                <a:lnTo>
                  <a:pt x="968" y="1130"/>
                </a:lnTo>
                <a:lnTo>
                  <a:pt x="1009" y="1166"/>
                </a:lnTo>
                <a:lnTo>
                  <a:pt x="1045" y="1199"/>
                </a:lnTo>
                <a:lnTo>
                  <a:pt x="1053" y="1199"/>
                </a:lnTo>
                <a:lnTo>
                  <a:pt x="1061" y="1203"/>
                </a:lnTo>
                <a:lnTo>
                  <a:pt x="1077" y="1191"/>
                </a:lnTo>
                <a:lnTo>
                  <a:pt x="1097" y="1179"/>
                </a:lnTo>
                <a:lnTo>
                  <a:pt x="1101" y="1179"/>
                </a:lnTo>
                <a:lnTo>
                  <a:pt x="1109" y="1179"/>
                </a:lnTo>
                <a:lnTo>
                  <a:pt x="1117" y="1183"/>
                </a:lnTo>
                <a:lnTo>
                  <a:pt x="1121" y="1195"/>
                </a:lnTo>
                <a:lnTo>
                  <a:pt x="1134" y="1199"/>
                </a:lnTo>
                <a:lnTo>
                  <a:pt x="1138" y="1207"/>
                </a:lnTo>
                <a:lnTo>
                  <a:pt x="1146" y="1211"/>
                </a:lnTo>
                <a:lnTo>
                  <a:pt x="1146" y="1219"/>
                </a:lnTo>
                <a:lnTo>
                  <a:pt x="1158" y="1227"/>
                </a:lnTo>
                <a:lnTo>
                  <a:pt x="1174" y="1235"/>
                </a:lnTo>
                <a:lnTo>
                  <a:pt x="1190" y="1227"/>
                </a:lnTo>
                <a:lnTo>
                  <a:pt x="1198" y="1223"/>
                </a:lnTo>
                <a:lnTo>
                  <a:pt x="1210" y="1223"/>
                </a:lnTo>
                <a:lnTo>
                  <a:pt x="1218" y="1223"/>
                </a:lnTo>
                <a:lnTo>
                  <a:pt x="1222" y="1231"/>
                </a:lnTo>
                <a:lnTo>
                  <a:pt x="1230" y="1247"/>
                </a:lnTo>
                <a:lnTo>
                  <a:pt x="1226" y="1247"/>
                </a:lnTo>
                <a:lnTo>
                  <a:pt x="1226" y="1251"/>
                </a:lnTo>
                <a:lnTo>
                  <a:pt x="1230" y="1259"/>
                </a:lnTo>
                <a:lnTo>
                  <a:pt x="1243" y="1267"/>
                </a:lnTo>
                <a:lnTo>
                  <a:pt x="1247" y="1279"/>
                </a:lnTo>
                <a:lnTo>
                  <a:pt x="1251" y="1283"/>
                </a:lnTo>
                <a:lnTo>
                  <a:pt x="1247" y="1296"/>
                </a:lnTo>
                <a:lnTo>
                  <a:pt x="1247" y="1304"/>
                </a:lnTo>
                <a:lnTo>
                  <a:pt x="1234" y="1316"/>
                </a:lnTo>
                <a:lnTo>
                  <a:pt x="1226" y="1320"/>
                </a:lnTo>
                <a:lnTo>
                  <a:pt x="1226" y="1328"/>
                </a:lnTo>
                <a:lnTo>
                  <a:pt x="1226" y="1336"/>
                </a:lnTo>
                <a:lnTo>
                  <a:pt x="1222" y="1336"/>
                </a:lnTo>
                <a:lnTo>
                  <a:pt x="1218" y="1340"/>
                </a:lnTo>
                <a:lnTo>
                  <a:pt x="1218" y="1344"/>
                </a:lnTo>
                <a:lnTo>
                  <a:pt x="1218" y="1352"/>
                </a:lnTo>
                <a:lnTo>
                  <a:pt x="1226" y="1368"/>
                </a:lnTo>
                <a:lnTo>
                  <a:pt x="1230" y="1384"/>
                </a:lnTo>
                <a:lnTo>
                  <a:pt x="1230" y="1388"/>
                </a:lnTo>
                <a:lnTo>
                  <a:pt x="1230" y="1392"/>
                </a:lnTo>
                <a:lnTo>
                  <a:pt x="1230" y="1400"/>
                </a:lnTo>
                <a:lnTo>
                  <a:pt x="1226" y="1404"/>
                </a:lnTo>
                <a:lnTo>
                  <a:pt x="1202" y="1404"/>
                </a:lnTo>
                <a:lnTo>
                  <a:pt x="1182" y="1404"/>
                </a:lnTo>
                <a:lnTo>
                  <a:pt x="1150" y="1400"/>
                </a:lnTo>
                <a:lnTo>
                  <a:pt x="1117" y="1392"/>
                </a:lnTo>
                <a:lnTo>
                  <a:pt x="1073" y="1392"/>
                </a:lnTo>
                <a:lnTo>
                  <a:pt x="1033" y="1388"/>
                </a:lnTo>
                <a:lnTo>
                  <a:pt x="964" y="1404"/>
                </a:lnTo>
                <a:lnTo>
                  <a:pt x="912" y="1417"/>
                </a:lnTo>
                <a:lnTo>
                  <a:pt x="900" y="1417"/>
                </a:lnTo>
                <a:lnTo>
                  <a:pt x="879" y="141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4424502" y="2361305"/>
            <a:ext cx="6840650" cy="3053079"/>
          </a:xfrm>
          <a:custGeom>
            <a:avLst/>
            <a:gdLst>
              <a:gd name="T0" fmla="*/ 2147483647 w 7617"/>
              <a:gd name="T1" fmla="*/ 2147483647 h 3429"/>
              <a:gd name="T2" fmla="*/ 2147483647 w 7617"/>
              <a:gd name="T3" fmla="*/ 2147483647 h 3429"/>
              <a:gd name="T4" fmla="*/ 2147483647 w 7617"/>
              <a:gd name="T5" fmla="*/ 2147483647 h 3429"/>
              <a:gd name="T6" fmla="*/ 2147483647 w 7617"/>
              <a:gd name="T7" fmla="*/ 2147483647 h 3429"/>
              <a:gd name="T8" fmla="*/ 2147483647 w 7617"/>
              <a:gd name="T9" fmla="*/ 2147483647 h 3429"/>
              <a:gd name="T10" fmla="*/ 2147483647 w 7617"/>
              <a:gd name="T11" fmla="*/ 2147483647 h 3429"/>
              <a:gd name="T12" fmla="*/ 2147483647 w 7617"/>
              <a:gd name="T13" fmla="*/ 2147483647 h 3429"/>
              <a:gd name="T14" fmla="*/ 2147483647 w 7617"/>
              <a:gd name="T15" fmla="*/ 2147483647 h 3429"/>
              <a:gd name="T16" fmla="*/ 2147483647 w 7617"/>
              <a:gd name="T17" fmla="*/ 2147483647 h 3429"/>
              <a:gd name="T18" fmla="*/ 2147483647 w 7617"/>
              <a:gd name="T19" fmla="*/ 2147483647 h 3429"/>
              <a:gd name="T20" fmla="*/ 2147483647 w 7617"/>
              <a:gd name="T21" fmla="*/ 2147483647 h 3429"/>
              <a:gd name="T22" fmla="*/ 2147483647 w 7617"/>
              <a:gd name="T23" fmla="*/ 2147483647 h 3429"/>
              <a:gd name="T24" fmla="*/ 2147483647 w 7617"/>
              <a:gd name="T25" fmla="*/ 2147483647 h 3429"/>
              <a:gd name="T26" fmla="*/ 2147483647 w 7617"/>
              <a:gd name="T27" fmla="*/ 2147483647 h 3429"/>
              <a:gd name="T28" fmla="*/ 2147483647 w 7617"/>
              <a:gd name="T29" fmla="*/ 2147483647 h 3429"/>
              <a:gd name="T30" fmla="*/ 2147483647 w 7617"/>
              <a:gd name="T31" fmla="*/ 2147483647 h 3429"/>
              <a:gd name="T32" fmla="*/ 2147483647 w 7617"/>
              <a:gd name="T33" fmla="*/ 2147483647 h 3429"/>
              <a:gd name="T34" fmla="*/ 2147483647 w 7617"/>
              <a:gd name="T35" fmla="*/ 2147483647 h 3429"/>
              <a:gd name="T36" fmla="*/ 2147483647 w 7617"/>
              <a:gd name="T37" fmla="*/ 2147483647 h 3429"/>
              <a:gd name="T38" fmla="*/ 2147483647 w 7617"/>
              <a:gd name="T39" fmla="*/ 2147483647 h 3429"/>
              <a:gd name="T40" fmla="*/ 2147483647 w 7617"/>
              <a:gd name="T41" fmla="*/ 2147483647 h 3429"/>
              <a:gd name="T42" fmla="*/ 2147483647 w 7617"/>
              <a:gd name="T43" fmla="*/ 2147483647 h 3429"/>
              <a:gd name="T44" fmla="*/ 2147483647 w 7617"/>
              <a:gd name="T45" fmla="*/ 2147483647 h 3429"/>
              <a:gd name="T46" fmla="*/ 2147483647 w 7617"/>
              <a:gd name="T47" fmla="*/ 2147483647 h 3429"/>
              <a:gd name="T48" fmla="*/ 2147483647 w 7617"/>
              <a:gd name="T49" fmla="*/ 2147483647 h 3429"/>
              <a:gd name="T50" fmla="*/ 2147483647 w 7617"/>
              <a:gd name="T51" fmla="*/ 2147483647 h 3429"/>
              <a:gd name="T52" fmla="*/ 2147483647 w 7617"/>
              <a:gd name="T53" fmla="*/ 2147483647 h 3429"/>
              <a:gd name="T54" fmla="*/ 2147483647 w 7617"/>
              <a:gd name="T55" fmla="*/ 2147483647 h 3429"/>
              <a:gd name="T56" fmla="*/ 2147483647 w 7617"/>
              <a:gd name="T57" fmla="*/ 2147483647 h 3429"/>
              <a:gd name="T58" fmla="*/ 2147483647 w 7617"/>
              <a:gd name="T59" fmla="*/ 2147483647 h 3429"/>
              <a:gd name="T60" fmla="*/ 2147483647 w 7617"/>
              <a:gd name="T61" fmla="*/ 2147483647 h 3429"/>
              <a:gd name="T62" fmla="*/ 2147483647 w 7617"/>
              <a:gd name="T63" fmla="*/ 2147483647 h 3429"/>
              <a:gd name="T64" fmla="*/ 2147483647 w 7617"/>
              <a:gd name="T65" fmla="*/ 2147483647 h 3429"/>
              <a:gd name="T66" fmla="*/ 2147483647 w 7617"/>
              <a:gd name="T67" fmla="*/ 2147483647 h 3429"/>
              <a:gd name="T68" fmla="*/ 2147483647 w 7617"/>
              <a:gd name="T69" fmla="*/ 2147483647 h 3429"/>
              <a:gd name="T70" fmla="*/ 2147483647 w 7617"/>
              <a:gd name="T71" fmla="*/ 2147483647 h 3429"/>
              <a:gd name="T72" fmla="*/ 2147483647 w 7617"/>
              <a:gd name="T73" fmla="*/ 2147483647 h 3429"/>
              <a:gd name="T74" fmla="*/ 2147483647 w 7617"/>
              <a:gd name="T75" fmla="*/ 2147483647 h 3429"/>
              <a:gd name="T76" fmla="*/ 2147483647 w 7617"/>
              <a:gd name="T77" fmla="*/ 2147483647 h 3429"/>
              <a:gd name="T78" fmla="*/ 2147483647 w 7617"/>
              <a:gd name="T79" fmla="*/ 2147483647 h 3429"/>
              <a:gd name="T80" fmla="*/ 2147483647 w 7617"/>
              <a:gd name="T81" fmla="*/ 2147483647 h 3429"/>
              <a:gd name="T82" fmla="*/ 2147483647 w 7617"/>
              <a:gd name="T83" fmla="*/ 2147483647 h 3429"/>
              <a:gd name="T84" fmla="*/ 2147483647 w 7617"/>
              <a:gd name="T85" fmla="*/ 2147483647 h 3429"/>
              <a:gd name="T86" fmla="*/ 2147483647 w 7617"/>
              <a:gd name="T87" fmla="*/ 2147483647 h 3429"/>
              <a:gd name="T88" fmla="*/ 2147483647 w 7617"/>
              <a:gd name="T89" fmla="*/ 2147483647 h 3429"/>
              <a:gd name="T90" fmla="*/ 2147483647 w 7617"/>
              <a:gd name="T91" fmla="*/ 2147483647 h 3429"/>
              <a:gd name="T92" fmla="*/ 2147483647 w 7617"/>
              <a:gd name="T93" fmla="*/ 2147483647 h 3429"/>
              <a:gd name="T94" fmla="*/ 2147483647 w 7617"/>
              <a:gd name="T95" fmla="*/ 2147483647 h 3429"/>
              <a:gd name="T96" fmla="*/ 2147483647 w 7617"/>
              <a:gd name="T97" fmla="*/ 2147483647 h 3429"/>
              <a:gd name="T98" fmla="*/ 2147483647 w 7617"/>
              <a:gd name="T99" fmla="*/ 2147483647 h 3429"/>
              <a:gd name="T100" fmla="*/ 2147483647 w 7617"/>
              <a:gd name="T101" fmla="*/ 2147483647 h 3429"/>
              <a:gd name="T102" fmla="*/ 2147483647 w 7617"/>
              <a:gd name="T103" fmla="*/ 2147483647 h 3429"/>
              <a:gd name="T104" fmla="*/ 2147483647 w 7617"/>
              <a:gd name="T105" fmla="*/ 2147483647 h 3429"/>
              <a:gd name="T106" fmla="*/ 2147483647 w 7617"/>
              <a:gd name="T107" fmla="*/ 2147483647 h 3429"/>
              <a:gd name="T108" fmla="*/ 2147483647 w 7617"/>
              <a:gd name="T109" fmla="*/ 2147483647 h 3429"/>
              <a:gd name="T110" fmla="*/ 2147483647 w 7617"/>
              <a:gd name="T111" fmla="*/ 2147483647 h 3429"/>
              <a:gd name="T112" fmla="*/ 2147483647 w 7617"/>
              <a:gd name="T113" fmla="*/ 2147483647 h 3429"/>
              <a:gd name="T114" fmla="*/ 2147483647 w 7617"/>
              <a:gd name="T115" fmla="*/ 2147483647 h 3429"/>
              <a:gd name="T116" fmla="*/ 2147483647 w 7617"/>
              <a:gd name="T117" fmla="*/ 2147483647 h 3429"/>
              <a:gd name="T118" fmla="*/ 2147483647 w 7617"/>
              <a:gd name="T119" fmla="*/ 2147483647 h 3429"/>
              <a:gd name="T120" fmla="*/ 2147483647 w 7617"/>
              <a:gd name="T121" fmla="*/ 2147483647 h 3429"/>
              <a:gd name="T122" fmla="*/ 2147483647 w 7617"/>
              <a:gd name="T123" fmla="*/ 2147483647 h 342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17"/>
              <a:gd name="T187" fmla="*/ 0 h 3429"/>
              <a:gd name="T188" fmla="*/ 7617 w 7617"/>
              <a:gd name="T189" fmla="*/ 3429 h 342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17" h="3429">
                <a:moveTo>
                  <a:pt x="93" y="3429"/>
                </a:moveTo>
                <a:lnTo>
                  <a:pt x="85" y="3429"/>
                </a:lnTo>
                <a:lnTo>
                  <a:pt x="69" y="3429"/>
                </a:lnTo>
                <a:lnTo>
                  <a:pt x="53" y="3425"/>
                </a:lnTo>
                <a:lnTo>
                  <a:pt x="45" y="3421"/>
                </a:lnTo>
                <a:lnTo>
                  <a:pt x="37" y="3409"/>
                </a:lnTo>
                <a:lnTo>
                  <a:pt x="33" y="3401"/>
                </a:lnTo>
                <a:lnTo>
                  <a:pt x="33" y="3397"/>
                </a:lnTo>
                <a:lnTo>
                  <a:pt x="33" y="3389"/>
                </a:lnTo>
                <a:lnTo>
                  <a:pt x="33" y="3385"/>
                </a:lnTo>
                <a:lnTo>
                  <a:pt x="37" y="3385"/>
                </a:lnTo>
                <a:lnTo>
                  <a:pt x="37" y="3365"/>
                </a:lnTo>
                <a:lnTo>
                  <a:pt x="37" y="3353"/>
                </a:lnTo>
                <a:lnTo>
                  <a:pt x="49" y="3353"/>
                </a:lnTo>
                <a:lnTo>
                  <a:pt x="57" y="3353"/>
                </a:lnTo>
                <a:lnTo>
                  <a:pt x="61" y="3349"/>
                </a:lnTo>
                <a:lnTo>
                  <a:pt x="69" y="3345"/>
                </a:lnTo>
                <a:lnTo>
                  <a:pt x="77" y="3341"/>
                </a:lnTo>
                <a:lnTo>
                  <a:pt x="89" y="3337"/>
                </a:lnTo>
                <a:lnTo>
                  <a:pt x="93" y="3325"/>
                </a:lnTo>
                <a:lnTo>
                  <a:pt x="101" y="3317"/>
                </a:lnTo>
                <a:lnTo>
                  <a:pt x="105" y="3312"/>
                </a:lnTo>
                <a:lnTo>
                  <a:pt x="113" y="3308"/>
                </a:lnTo>
                <a:lnTo>
                  <a:pt x="130" y="3304"/>
                </a:lnTo>
                <a:lnTo>
                  <a:pt x="138" y="3300"/>
                </a:lnTo>
                <a:lnTo>
                  <a:pt x="202" y="3300"/>
                </a:lnTo>
                <a:lnTo>
                  <a:pt x="267" y="3296"/>
                </a:lnTo>
                <a:lnTo>
                  <a:pt x="267" y="3300"/>
                </a:lnTo>
                <a:lnTo>
                  <a:pt x="319" y="3317"/>
                </a:lnTo>
                <a:lnTo>
                  <a:pt x="351" y="3325"/>
                </a:lnTo>
                <a:lnTo>
                  <a:pt x="368" y="3333"/>
                </a:lnTo>
                <a:lnTo>
                  <a:pt x="388" y="3341"/>
                </a:lnTo>
                <a:lnTo>
                  <a:pt x="424" y="3341"/>
                </a:lnTo>
                <a:lnTo>
                  <a:pt x="452" y="3345"/>
                </a:lnTo>
                <a:lnTo>
                  <a:pt x="489" y="3365"/>
                </a:lnTo>
                <a:lnTo>
                  <a:pt x="505" y="3373"/>
                </a:lnTo>
                <a:lnTo>
                  <a:pt x="521" y="3373"/>
                </a:lnTo>
                <a:lnTo>
                  <a:pt x="537" y="3373"/>
                </a:lnTo>
                <a:lnTo>
                  <a:pt x="545" y="3365"/>
                </a:lnTo>
                <a:lnTo>
                  <a:pt x="553" y="3365"/>
                </a:lnTo>
                <a:lnTo>
                  <a:pt x="553" y="3361"/>
                </a:lnTo>
                <a:lnTo>
                  <a:pt x="557" y="3361"/>
                </a:lnTo>
                <a:lnTo>
                  <a:pt x="557" y="3317"/>
                </a:lnTo>
                <a:lnTo>
                  <a:pt x="557" y="3276"/>
                </a:lnTo>
                <a:lnTo>
                  <a:pt x="561" y="3260"/>
                </a:lnTo>
                <a:lnTo>
                  <a:pt x="561" y="3244"/>
                </a:lnTo>
                <a:lnTo>
                  <a:pt x="561" y="3236"/>
                </a:lnTo>
                <a:lnTo>
                  <a:pt x="557" y="3220"/>
                </a:lnTo>
                <a:lnTo>
                  <a:pt x="549" y="3216"/>
                </a:lnTo>
                <a:lnTo>
                  <a:pt x="545" y="3208"/>
                </a:lnTo>
                <a:lnTo>
                  <a:pt x="541" y="3195"/>
                </a:lnTo>
                <a:lnTo>
                  <a:pt x="537" y="3195"/>
                </a:lnTo>
                <a:lnTo>
                  <a:pt x="537" y="3155"/>
                </a:lnTo>
                <a:lnTo>
                  <a:pt x="537" y="3119"/>
                </a:lnTo>
                <a:lnTo>
                  <a:pt x="545" y="3099"/>
                </a:lnTo>
                <a:lnTo>
                  <a:pt x="545" y="3083"/>
                </a:lnTo>
                <a:lnTo>
                  <a:pt x="549" y="3083"/>
                </a:lnTo>
                <a:lnTo>
                  <a:pt x="553" y="3083"/>
                </a:lnTo>
                <a:lnTo>
                  <a:pt x="553" y="3062"/>
                </a:lnTo>
                <a:lnTo>
                  <a:pt x="561" y="3050"/>
                </a:lnTo>
                <a:lnTo>
                  <a:pt x="573" y="3042"/>
                </a:lnTo>
                <a:lnTo>
                  <a:pt x="581" y="3022"/>
                </a:lnTo>
                <a:lnTo>
                  <a:pt x="589" y="3014"/>
                </a:lnTo>
                <a:lnTo>
                  <a:pt x="593" y="3006"/>
                </a:lnTo>
                <a:lnTo>
                  <a:pt x="593" y="3002"/>
                </a:lnTo>
                <a:lnTo>
                  <a:pt x="602" y="2998"/>
                </a:lnTo>
                <a:lnTo>
                  <a:pt x="606" y="2978"/>
                </a:lnTo>
                <a:lnTo>
                  <a:pt x="614" y="2961"/>
                </a:lnTo>
                <a:lnTo>
                  <a:pt x="626" y="2949"/>
                </a:lnTo>
                <a:lnTo>
                  <a:pt x="634" y="2937"/>
                </a:lnTo>
                <a:lnTo>
                  <a:pt x="638" y="2925"/>
                </a:lnTo>
                <a:lnTo>
                  <a:pt x="646" y="2917"/>
                </a:lnTo>
                <a:lnTo>
                  <a:pt x="662" y="2893"/>
                </a:lnTo>
                <a:lnTo>
                  <a:pt x="666" y="2885"/>
                </a:lnTo>
                <a:lnTo>
                  <a:pt x="666" y="2861"/>
                </a:lnTo>
                <a:lnTo>
                  <a:pt x="666" y="2824"/>
                </a:lnTo>
                <a:lnTo>
                  <a:pt x="678" y="2824"/>
                </a:lnTo>
                <a:lnTo>
                  <a:pt x="682" y="2812"/>
                </a:lnTo>
                <a:lnTo>
                  <a:pt x="682" y="2804"/>
                </a:lnTo>
                <a:lnTo>
                  <a:pt x="682" y="2796"/>
                </a:lnTo>
                <a:lnTo>
                  <a:pt x="678" y="2796"/>
                </a:lnTo>
                <a:lnTo>
                  <a:pt x="666" y="2792"/>
                </a:lnTo>
                <a:lnTo>
                  <a:pt x="666" y="2776"/>
                </a:lnTo>
                <a:lnTo>
                  <a:pt x="666" y="2764"/>
                </a:lnTo>
                <a:lnTo>
                  <a:pt x="658" y="2756"/>
                </a:lnTo>
                <a:lnTo>
                  <a:pt x="642" y="2748"/>
                </a:lnTo>
                <a:lnTo>
                  <a:pt x="638" y="2723"/>
                </a:lnTo>
                <a:lnTo>
                  <a:pt x="634" y="2695"/>
                </a:lnTo>
                <a:lnTo>
                  <a:pt x="630" y="2695"/>
                </a:lnTo>
                <a:lnTo>
                  <a:pt x="626" y="2691"/>
                </a:lnTo>
                <a:lnTo>
                  <a:pt x="622" y="2679"/>
                </a:lnTo>
                <a:lnTo>
                  <a:pt x="614" y="2671"/>
                </a:lnTo>
                <a:lnTo>
                  <a:pt x="614" y="2639"/>
                </a:lnTo>
                <a:lnTo>
                  <a:pt x="614" y="2606"/>
                </a:lnTo>
                <a:lnTo>
                  <a:pt x="626" y="2558"/>
                </a:lnTo>
                <a:lnTo>
                  <a:pt x="634" y="2510"/>
                </a:lnTo>
                <a:lnTo>
                  <a:pt x="634" y="2502"/>
                </a:lnTo>
                <a:lnTo>
                  <a:pt x="638" y="2498"/>
                </a:lnTo>
                <a:lnTo>
                  <a:pt x="642" y="2485"/>
                </a:lnTo>
                <a:lnTo>
                  <a:pt x="646" y="2469"/>
                </a:lnTo>
                <a:lnTo>
                  <a:pt x="654" y="2465"/>
                </a:lnTo>
                <a:lnTo>
                  <a:pt x="662" y="2461"/>
                </a:lnTo>
                <a:lnTo>
                  <a:pt x="666" y="2453"/>
                </a:lnTo>
                <a:lnTo>
                  <a:pt x="678" y="2437"/>
                </a:lnTo>
                <a:lnTo>
                  <a:pt x="694" y="2425"/>
                </a:lnTo>
                <a:lnTo>
                  <a:pt x="706" y="2405"/>
                </a:lnTo>
                <a:lnTo>
                  <a:pt x="723" y="2405"/>
                </a:lnTo>
                <a:lnTo>
                  <a:pt x="743" y="2405"/>
                </a:lnTo>
                <a:lnTo>
                  <a:pt x="759" y="2389"/>
                </a:lnTo>
                <a:lnTo>
                  <a:pt x="767" y="2385"/>
                </a:lnTo>
                <a:lnTo>
                  <a:pt x="775" y="2376"/>
                </a:lnTo>
                <a:lnTo>
                  <a:pt x="787" y="2368"/>
                </a:lnTo>
                <a:lnTo>
                  <a:pt x="803" y="2364"/>
                </a:lnTo>
                <a:lnTo>
                  <a:pt x="819" y="2360"/>
                </a:lnTo>
                <a:lnTo>
                  <a:pt x="852" y="2340"/>
                </a:lnTo>
                <a:lnTo>
                  <a:pt x="876" y="2316"/>
                </a:lnTo>
                <a:lnTo>
                  <a:pt x="900" y="2300"/>
                </a:lnTo>
                <a:lnTo>
                  <a:pt x="924" y="2292"/>
                </a:lnTo>
                <a:lnTo>
                  <a:pt x="928" y="2280"/>
                </a:lnTo>
                <a:lnTo>
                  <a:pt x="936" y="2272"/>
                </a:lnTo>
                <a:lnTo>
                  <a:pt x="948" y="2268"/>
                </a:lnTo>
                <a:lnTo>
                  <a:pt x="965" y="2259"/>
                </a:lnTo>
                <a:lnTo>
                  <a:pt x="977" y="2259"/>
                </a:lnTo>
                <a:lnTo>
                  <a:pt x="993" y="2259"/>
                </a:lnTo>
                <a:lnTo>
                  <a:pt x="1005" y="2251"/>
                </a:lnTo>
                <a:lnTo>
                  <a:pt x="1025" y="2243"/>
                </a:lnTo>
                <a:lnTo>
                  <a:pt x="1033" y="2243"/>
                </a:lnTo>
                <a:lnTo>
                  <a:pt x="1045" y="2235"/>
                </a:lnTo>
                <a:lnTo>
                  <a:pt x="1049" y="2231"/>
                </a:lnTo>
                <a:lnTo>
                  <a:pt x="1053" y="2227"/>
                </a:lnTo>
                <a:lnTo>
                  <a:pt x="1061" y="2223"/>
                </a:lnTo>
                <a:lnTo>
                  <a:pt x="1074" y="2219"/>
                </a:lnTo>
                <a:lnTo>
                  <a:pt x="1086" y="2199"/>
                </a:lnTo>
                <a:lnTo>
                  <a:pt x="1106" y="2179"/>
                </a:lnTo>
                <a:lnTo>
                  <a:pt x="1126" y="2171"/>
                </a:lnTo>
                <a:lnTo>
                  <a:pt x="1142" y="2159"/>
                </a:lnTo>
                <a:lnTo>
                  <a:pt x="1150" y="2155"/>
                </a:lnTo>
                <a:lnTo>
                  <a:pt x="1162" y="2151"/>
                </a:lnTo>
                <a:lnTo>
                  <a:pt x="1191" y="2151"/>
                </a:lnTo>
                <a:lnTo>
                  <a:pt x="1207" y="2151"/>
                </a:lnTo>
                <a:lnTo>
                  <a:pt x="1211" y="2155"/>
                </a:lnTo>
                <a:lnTo>
                  <a:pt x="1219" y="2159"/>
                </a:lnTo>
                <a:lnTo>
                  <a:pt x="1227" y="2159"/>
                </a:lnTo>
                <a:lnTo>
                  <a:pt x="1239" y="2159"/>
                </a:lnTo>
                <a:lnTo>
                  <a:pt x="1251" y="2147"/>
                </a:lnTo>
                <a:lnTo>
                  <a:pt x="1263" y="2130"/>
                </a:lnTo>
                <a:lnTo>
                  <a:pt x="1259" y="2098"/>
                </a:lnTo>
                <a:lnTo>
                  <a:pt x="1259" y="2062"/>
                </a:lnTo>
                <a:lnTo>
                  <a:pt x="1243" y="2046"/>
                </a:lnTo>
                <a:lnTo>
                  <a:pt x="1211" y="2021"/>
                </a:lnTo>
                <a:lnTo>
                  <a:pt x="1211" y="2013"/>
                </a:lnTo>
                <a:lnTo>
                  <a:pt x="1211" y="2009"/>
                </a:lnTo>
                <a:lnTo>
                  <a:pt x="1199" y="2001"/>
                </a:lnTo>
                <a:lnTo>
                  <a:pt x="1191" y="1997"/>
                </a:lnTo>
                <a:lnTo>
                  <a:pt x="1174" y="1997"/>
                </a:lnTo>
                <a:lnTo>
                  <a:pt x="1158" y="1997"/>
                </a:lnTo>
                <a:lnTo>
                  <a:pt x="1150" y="1989"/>
                </a:lnTo>
                <a:lnTo>
                  <a:pt x="1146" y="1989"/>
                </a:lnTo>
                <a:lnTo>
                  <a:pt x="1142" y="1977"/>
                </a:lnTo>
                <a:lnTo>
                  <a:pt x="1142" y="1965"/>
                </a:lnTo>
                <a:lnTo>
                  <a:pt x="1138" y="1961"/>
                </a:lnTo>
                <a:lnTo>
                  <a:pt x="1126" y="1913"/>
                </a:lnTo>
                <a:lnTo>
                  <a:pt x="1106" y="1868"/>
                </a:lnTo>
                <a:lnTo>
                  <a:pt x="1094" y="1852"/>
                </a:lnTo>
                <a:lnTo>
                  <a:pt x="1086" y="1828"/>
                </a:lnTo>
                <a:lnTo>
                  <a:pt x="1086" y="1812"/>
                </a:lnTo>
                <a:lnTo>
                  <a:pt x="1086" y="1796"/>
                </a:lnTo>
                <a:lnTo>
                  <a:pt x="1069" y="1763"/>
                </a:lnTo>
                <a:lnTo>
                  <a:pt x="1057" y="1747"/>
                </a:lnTo>
                <a:lnTo>
                  <a:pt x="1049" y="1743"/>
                </a:lnTo>
                <a:lnTo>
                  <a:pt x="1045" y="1743"/>
                </a:lnTo>
                <a:lnTo>
                  <a:pt x="1041" y="1735"/>
                </a:lnTo>
                <a:lnTo>
                  <a:pt x="1041" y="1727"/>
                </a:lnTo>
                <a:lnTo>
                  <a:pt x="1029" y="1723"/>
                </a:lnTo>
                <a:lnTo>
                  <a:pt x="1025" y="1723"/>
                </a:lnTo>
                <a:lnTo>
                  <a:pt x="1021" y="1711"/>
                </a:lnTo>
                <a:lnTo>
                  <a:pt x="1013" y="1707"/>
                </a:lnTo>
                <a:lnTo>
                  <a:pt x="997" y="1687"/>
                </a:lnTo>
                <a:lnTo>
                  <a:pt x="977" y="1670"/>
                </a:lnTo>
                <a:lnTo>
                  <a:pt x="969" y="1658"/>
                </a:lnTo>
                <a:lnTo>
                  <a:pt x="961" y="1646"/>
                </a:lnTo>
                <a:lnTo>
                  <a:pt x="948" y="1638"/>
                </a:lnTo>
                <a:lnTo>
                  <a:pt x="940" y="1630"/>
                </a:lnTo>
                <a:lnTo>
                  <a:pt x="940" y="1622"/>
                </a:lnTo>
                <a:lnTo>
                  <a:pt x="940" y="1618"/>
                </a:lnTo>
                <a:lnTo>
                  <a:pt x="932" y="1614"/>
                </a:lnTo>
                <a:lnTo>
                  <a:pt x="924" y="1606"/>
                </a:lnTo>
                <a:lnTo>
                  <a:pt x="916" y="1598"/>
                </a:lnTo>
                <a:lnTo>
                  <a:pt x="912" y="1590"/>
                </a:lnTo>
                <a:lnTo>
                  <a:pt x="908" y="1582"/>
                </a:lnTo>
                <a:lnTo>
                  <a:pt x="900" y="1570"/>
                </a:lnTo>
                <a:lnTo>
                  <a:pt x="892" y="1562"/>
                </a:lnTo>
                <a:lnTo>
                  <a:pt x="888" y="1553"/>
                </a:lnTo>
                <a:lnTo>
                  <a:pt x="888" y="1517"/>
                </a:lnTo>
                <a:lnTo>
                  <a:pt x="888" y="1481"/>
                </a:lnTo>
                <a:lnTo>
                  <a:pt x="892" y="1465"/>
                </a:lnTo>
                <a:lnTo>
                  <a:pt x="900" y="1449"/>
                </a:lnTo>
                <a:lnTo>
                  <a:pt x="900" y="1440"/>
                </a:lnTo>
                <a:lnTo>
                  <a:pt x="908" y="1436"/>
                </a:lnTo>
                <a:lnTo>
                  <a:pt x="908" y="1396"/>
                </a:lnTo>
                <a:lnTo>
                  <a:pt x="900" y="1360"/>
                </a:lnTo>
                <a:lnTo>
                  <a:pt x="892" y="1360"/>
                </a:lnTo>
                <a:lnTo>
                  <a:pt x="888" y="1364"/>
                </a:lnTo>
                <a:lnTo>
                  <a:pt x="888" y="1356"/>
                </a:lnTo>
                <a:lnTo>
                  <a:pt x="884" y="1348"/>
                </a:lnTo>
                <a:lnTo>
                  <a:pt x="880" y="1344"/>
                </a:lnTo>
                <a:lnTo>
                  <a:pt x="876" y="1340"/>
                </a:lnTo>
                <a:lnTo>
                  <a:pt x="872" y="1323"/>
                </a:lnTo>
                <a:lnTo>
                  <a:pt x="864" y="1311"/>
                </a:lnTo>
                <a:lnTo>
                  <a:pt x="860" y="1303"/>
                </a:lnTo>
                <a:lnTo>
                  <a:pt x="856" y="1295"/>
                </a:lnTo>
                <a:lnTo>
                  <a:pt x="852" y="1279"/>
                </a:lnTo>
                <a:lnTo>
                  <a:pt x="848" y="1271"/>
                </a:lnTo>
                <a:lnTo>
                  <a:pt x="836" y="1259"/>
                </a:lnTo>
                <a:lnTo>
                  <a:pt x="827" y="1255"/>
                </a:lnTo>
                <a:lnTo>
                  <a:pt x="827" y="1235"/>
                </a:lnTo>
                <a:lnTo>
                  <a:pt x="823" y="1219"/>
                </a:lnTo>
                <a:lnTo>
                  <a:pt x="819" y="1211"/>
                </a:lnTo>
                <a:lnTo>
                  <a:pt x="811" y="1202"/>
                </a:lnTo>
                <a:lnTo>
                  <a:pt x="807" y="1182"/>
                </a:lnTo>
                <a:lnTo>
                  <a:pt x="803" y="1154"/>
                </a:lnTo>
                <a:lnTo>
                  <a:pt x="799" y="1142"/>
                </a:lnTo>
                <a:lnTo>
                  <a:pt x="795" y="1130"/>
                </a:lnTo>
                <a:lnTo>
                  <a:pt x="795" y="1122"/>
                </a:lnTo>
                <a:lnTo>
                  <a:pt x="795" y="1110"/>
                </a:lnTo>
                <a:lnTo>
                  <a:pt x="787" y="1110"/>
                </a:lnTo>
                <a:lnTo>
                  <a:pt x="771" y="1106"/>
                </a:lnTo>
                <a:lnTo>
                  <a:pt x="767" y="1077"/>
                </a:lnTo>
                <a:lnTo>
                  <a:pt x="759" y="1053"/>
                </a:lnTo>
                <a:lnTo>
                  <a:pt x="759" y="1033"/>
                </a:lnTo>
                <a:lnTo>
                  <a:pt x="759" y="1017"/>
                </a:lnTo>
                <a:lnTo>
                  <a:pt x="767" y="997"/>
                </a:lnTo>
                <a:lnTo>
                  <a:pt x="775" y="985"/>
                </a:lnTo>
                <a:lnTo>
                  <a:pt x="783" y="977"/>
                </a:lnTo>
                <a:lnTo>
                  <a:pt x="787" y="977"/>
                </a:lnTo>
                <a:lnTo>
                  <a:pt x="787" y="968"/>
                </a:lnTo>
                <a:lnTo>
                  <a:pt x="787" y="964"/>
                </a:lnTo>
                <a:lnTo>
                  <a:pt x="787" y="940"/>
                </a:lnTo>
                <a:lnTo>
                  <a:pt x="787" y="908"/>
                </a:lnTo>
                <a:lnTo>
                  <a:pt x="799" y="896"/>
                </a:lnTo>
                <a:lnTo>
                  <a:pt x="803" y="884"/>
                </a:lnTo>
                <a:lnTo>
                  <a:pt x="819" y="843"/>
                </a:lnTo>
                <a:lnTo>
                  <a:pt x="823" y="827"/>
                </a:lnTo>
                <a:lnTo>
                  <a:pt x="827" y="815"/>
                </a:lnTo>
                <a:lnTo>
                  <a:pt x="827" y="795"/>
                </a:lnTo>
                <a:lnTo>
                  <a:pt x="827" y="775"/>
                </a:lnTo>
                <a:lnTo>
                  <a:pt x="827" y="751"/>
                </a:lnTo>
                <a:lnTo>
                  <a:pt x="811" y="734"/>
                </a:lnTo>
                <a:lnTo>
                  <a:pt x="799" y="718"/>
                </a:lnTo>
                <a:lnTo>
                  <a:pt x="767" y="706"/>
                </a:lnTo>
                <a:lnTo>
                  <a:pt x="739" y="698"/>
                </a:lnTo>
                <a:lnTo>
                  <a:pt x="674" y="698"/>
                </a:lnTo>
                <a:lnTo>
                  <a:pt x="606" y="694"/>
                </a:lnTo>
                <a:lnTo>
                  <a:pt x="557" y="702"/>
                </a:lnTo>
                <a:lnTo>
                  <a:pt x="537" y="702"/>
                </a:lnTo>
                <a:lnTo>
                  <a:pt x="525" y="702"/>
                </a:lnTo>
                <a:lnTo>
                  <a:pt x="517" y="698"/>
                </a:lnTo>
                <a:lnTo>
                  <a:pt x="501" y="698"/>
                </a:lnTo>
                <a:lnTo>
                  <a:pt x="485" y="698"/>
                </a:lnTo>
                <a:lnTo>
                  <a:pt x="476" y="706"/>
                </a:lnTo>
                <a:lnTo>
                  <a:pt x="464" y="710"/>
                </a:lnTo>
                <a:lnTo>
                  <a:pt x="464" y="751"/>
                </a:lnTo>
                <a:lnTo>
                  <a:pt x="464" y="795"/>
                </a:lnTo>
                <a:lnTo>
                  <a:pt x="440" y="815"/>
                </a:lnTo>
                <a:lnTo>
                  <a:pt x="428" y="831"/>
                </a:lnTo>
                <a:lnTo>
                  <a:pt x="400" y="831"/>
                </a:lnTo>
                <a:lnTo>
                  <a:pt x="368" y="831"/>
                </a:lnTo>
                <a:lnTo>
                  <a:pt x="355" y="831"/>
                </a:lnTo>
                <a:lnTo>
                  <a:pt x="343" y="831"/>
                </a:lnTo>
                <a:lnTo>
                  <a:pt x="343" y="827"/>
                </a:lnTo>
                <a:lnTo>
                  <a:pt x="335" y="827"/>
                </a:lnTo>
                <a:lnTo>
                  <a:pt x="327" y="827"/>
                </a:lnTo>
                <a:lnTo>
                  <a:pt x="319" y="827"/>
                </a:lnTo>
                <a:lnTo>
                  <a:pt x="299" y="835"/>
                </a:lnTo>
                <a:lnTo>
                  <a:pt x="295" y="847"/>
                </a:lnTo>
                <a:lnTo>
                  <a:pt x="295" y="851"/>
                </a:lnTo>
                <a:lnTo>
                  <a:pt x="299" y="855"/>
                </a:lnTo>
                <a:lnTo>
                  <a:pt x="287" y="855"/>
                </a:lnTo>
                <a:lnTo>
                  <a:pt x="267" y="855"/>
                </a:lnTo>
                <a:lnTo>
                  <a:pt x="267" y="835"/>
                </a:lnTo>
                <a:lnTo>
                  <a:pt x="267" y="823"/>
                </a:lnTo>
                <a:lnTo>
                  <a:pt x="263" y="815"/>
                </a:lnTo>
                <a:lnTo>
                  <a:pt x="263" y="811"/>
                </a:lnTo>
                <a:lnTo>
                  <a:pt x="255" y="811"/>
                </a:lnTo>
                <a:lnTo>
                  <a:pt x="255" y="795"/>
                </a:lnTo>
                <a:lnTo>
                  <a:pt x="263" y="775"/>
                </a:lnTo>
                <a:lnTo>
                  <a:pt x="271" y="771"/>
                </a:lnTo>
                <a:lnTo>
                  <a:pt x="283" y="759"/>
                </a:lnTo>
                <a:lnTo>
                  <a:pt x="299" y="755"/>
                </a:lnTo>
                <a:lnTo>
                  <a:pt x="315" y="751"/>
                </a:lnTo>
                <a:lnTo>
                  <a:pt x="327" y="751"/>
                </a:lnTo>
                <a:lnTo>
                  <a:pt x="347" y="751"/>
                </a:lnTo>
                <a:lnTo>
                  <a:pt x="355" y="747"/>
                </a:lnTo>
                <a:lnTo>
                  <a:pt x="368" y="734"/>
                </a:lnTo>
                <a:lnTo>
                  <a:pt x="368" y="730"/>
                </a:lnTo>
                <a:lnTo>
                  <a:pt x="368" y="718"/>
                </a:lnTo>
                <a:lnTo>
                  <a:pt x="364" y="710"/>
                </a:lnTo>
                <a:lnTo>
                  <a:pt x="319" y="682"/>
                </a:lnTo>
                <a:lnTo>
                  <a:pt x="291" y="658"/>
                </a:lnTo>
                <a:lnTo>
                  <a:pt x="279" y="654"/>
                </a:lnTo>
                <a:lnTo>
                  <a:pt x="267" y="650"/>
                </a:lnTo>
                <a:lnTo>
                  <a:pt x="218" y="646"/>
                </a:lnTo>
                <a:lnTo>
                  <a:pt x="174" y="634"/>
                </a:lnTo>
                <a:lnTo>
                  <a:pt x="150" y="630"/>
                </a:lnTo>
                <a:lnTo>
                  <a:pt x="126" y="621"/>
                </a:lnTo>
                <a:lnTo>
                  <a:pt x="121" y="617"/>
                </a:lnTo>
                <a:lnTo>
                  <a:pt x="109" y="617"/>
                </a:lnTo>
                <a:lnTo>
                  <a:pt x="97" y="613"/>
                </a:lnTo>
                <a:lnTo>
                  <a:pt x="25" y="613"/>
                </a:lnTo>
                <a:lnTo>
                  <a:pt x="9" y="613"/>
                </a:lnTo>
                <a:lnTo>
                  <a:pt x="9" y="605"/>
                </a:lnTo>
                <a:lnTo>
                  <a:pt x="0" y="589"/>
                </a:lnTo>
                <a:lnTo>
                  <a:pt x="13" y="569"/>
                </a:lnTo>
                <a:lnTo>
                  <a:pt x="17" y="549"/>
                </a:lnTo>
                <a:lnTo>
                  <a:pt x="37" y="533"/>
                </a:lnTo>
                <a:lnTo>
                  <a:pt x="49" y="517"/>
                </a:lnTo>
                <a:lnTo>
                  <a:pt x="101" y="517"/>
                </a:lnTo>
                <a:lnTo>
                  <a:pt x="154" y="517"/>
                </a:lnTo>
                <a:lnTo>
                  <a:pt x="158" y="525"/>
                </a:lnTo>
                <a:lnTo>
                  <a:pt x="162" y="529"/>
                </a:lnTo>
                <a:lnTo>
                  <a:pt x="247" y="549"/>
                </a:lnTo>
                <a:lnTo>
                  <a:pt x="267" y="549"/>
                </a:lnTo>
                <a:lnTo>
                  <a:pt x="303" y="553"/>
                </a:lnTo>
                <a:lnTo>
                  <a:pt x="343" y="553"/>
                </a:lnTo>
                <a:lnTo>
                  <a:pt x="384" y="569"/>
                </a:lnTo>
                <a:lnTo>
                  <a:pt x="428" y="577"/>
                </a:lnTo>
                <a:lnTo>
                  <a:pt x="432" y="577"/>
                </a:lnTo>
                <a:lnTo>
                  <a:pt x="436" y="581"/>
                </a:lnTo>
                <a:lnTo>
                  <a:pt x="444" y="585"/>
                </a:lnTo>
                <a:lnTo>
                  <a:pt x="452" y="585"/>
                </a:lnTo>
                <a:lnTo>
                  <a:pt x="529" y="589"/>
                </a:lnTo>
                <a:lnTo>
                  <a:pt x="553" y="597"/>
                </a:lnTo>
                <a:lnTo>
                  <a:pt x="557" y="601"/>
                </a:lnTo>
                <a:lnTo>
                  <a:pt x="577" y="601"/>
                </a:lnTo>
                <a:lnTo>
                  <a:pt x="593" y="605"/>
                </a:lnTo>
                <a:lnTo>
                  <a:pt x="614" y="609"/>
                </a:lnTo>
                <a:lnTo>
                  <a:pt x="634" y="613"/>
                </a:lnTo>
                <a:lnTo>
                  <a:pt x="634" y="617"/>
                </a:lnTo>
                <a:lnTo>
                  <a:pt x="634" y="626"/>
                </a:lnTo>
                <a:lnTo>
                  <a:pt x="642" y="626"/>
                </a:lnTo>
                <a:lnTo>
                  <a:pt x="654" y="626"/>
                </a:lnTo>
                <a:lnTo>
                  <a:pt x="666" y="630"/>
                </a:lnTo>
                <a:lnTo>
                  <a:pt x="682" y="634"/>
                </a:lnTo>
                <a:lnTo>
                  <a:pt x="731" y="642"/>
                </a:lnTo>
                <a:lnTo>
                  <a:pt x="775" y="642"/>
                </a:lnTo>
                <a:lnTo>
                  <a:pt x="787" y="646"/>
                </a:lnTo>
                <a:lnTo>
                  <a:pt x="836" y="650"/>
                </a:lnTo>
                <a:lnTo>
                  <a:pt x="880" y="650"/>
                </a:lnTo>
                <a:lnTo>
                  <a:pt x="892" y="650"/>
                </a:lnTo>
                <a:lnTo>
                  <a:pt x="912" y="646"/>
                </a:lnTo>
                <a:lnTo>
                  <a:pt x="916" y="642"/>
                </a:lnTo>
                <a:lnTo>
                  <a:pt x="932" y="634"/>
                </a:lnTo>
                <a:lnTo>
                  <a:pt x="953" y="634"/>
                </a:lnTo>
                <a:lnTo>
                  <a:pt x="977" y="634"/>
                </a:lnTo>
                <a:lnTo>
                  <a:pt x="997" y="617"/>
                </a:lnTo>
                <a:lnTo>
                  <a:pt x="1005" y="605"/>
                </a:lnTo>
                <a:lnTo>
                  <a:pt x="1013" y="605"/>
                </a:lnTo>
                <a:lnTo>
                  <a:pt x="1033" y="605"/>
                </a:lnTo>
                <a:lnTo>
                  <a:pt x="1053" y="605"/>
                </a:lnTo>
                <a:lnTo>
                  <a:pt x="1057" y="605"/>
                </a:lnTo>
                <a:lnTo>
                  <a:pt x="1069" y="609"/>
                </a:lnTo>
                <a:lnTo>
                  <a:pt x="1069" y="621"/>
                </a:lnTo>
                <a:lnTo>
                  <a:pt x="1069" y="642"/>
                </a:lnTo>
                <a:lnTo>
                  <a:pt x="1053" y="662"/>
                </a:lnTo>
                <a:lnTo>
                  <a:pt x="1041" y="682"/>
                </a:lnTo>
                <a:lnTo>
                  <a:pt x="1033" y="710"/>
                </a:lnTo>
                <a:lnTo>
                  <a:pt x="1025" y="730"/>
                </a:lnTo>
                <a:lnTo>
                  <a:pt x="1021" y="734"/>
                </a:lnTo>
                <a:lnTo>
                  <a:pt x="1013" y="734"/>
                </a:lnTo>
                <a:lnTo>
                  <a:pt x="1001" y="759"/>
                </a:lnTo>
                <a:lnTo>
                  <a:pt x="993" y="787"/>
                </a:lnTo>
                <a:lnTo>
                  <a:pt x="977" y="795"/>
                </a:lnTo>
                <a:lnTo>
                  <a:pt x="977" y="815"/>
                </a:lnTo>
                <a:lnTo>
                  <a:pt x="977" y="831"/>
                </a:lnTo>
                <a:lnTo>
                  <a:pt x="965" y="851"/>
                </a:lnTo>
                <a:lnTo>
                  <a:pt x="944" y="872"/>
                </a:lnTo>
                <a:lnTo>
                  <a:pt x="940" y="876"/>
                </a:lnTo>
                <a:lnTo>
                  <a:pt x="932" y="884"/>
                </a:lnTo>
                <a:lnTo>
                  <a:pt x="932" y="896"/>
                </a:lnTo>
                <a:lnTo>
                  <a:pt x="932" y="904"/>
                </a:lnTo>
                <a:lnTo>
                  <a:pt x="940" y="904"/>
                </a:lnTo>
                <a:lnTo>
                  <a:pt x="953" y="908"/>
                </a:lnTo>
                <a:lnTo>
                  <a:pt x="953" y="916"/>
                </a:lnTo>
                <a:lnTo>
                  <a:pt x="953" y="924"/>
                </a:lnTo>
                <a:lnTo>
                  <a:pt x="944" y="928"/>
                </a:lnTo>
                <a:lnTo>
                  <a:pt x="932" y="936"/>
                </a:lnTo>
                <a:lnTo>
                  <a:pt x="916" y="948"/>
                </a:lnTo>
                <a:lnTo>
                  <a:pt x="908" y="964"/>
                </a:lnTo>
                <a:lnTo>
                  <a:pt x="908" y="968"/>
                </a:lnTo>
                <a:lnTo>
                  <a:pt x="908" y="977"/>
                </a:lnTo>
                <a:lnTo>
                  <a:pt x="912" y="993"/>
                </a:lnTo>
                <a:lnTo>
                  <a:pt x="916" y="1005"/>
                </a:lnTo>
                <a:lnTo>
                  <a:pt x="924" y="1017"/>
                </a:lnTo>
                <a:lnTo>
                  <a:pt x="928" y="1033"/>
                </a:lnTo>
                <a:lnTo>
                  <a:pt x="932" y="1073"/>
                </a:lnTo>
                <a:lnTo>
                  <a:pt x="932" y="1114"/>
                </a:lnTo>
                <a:lnTo>
                  <a:pt x="936" y="1118"/>
                </a:lnTo>
                <a:lnTo>
                  <a:pt x="940" y="1122"/>
                </a:lnTo>
                <a:lnTo>
                  <a:pt x="944" y="1130"/>
                </a:lnTo>
                <a:lnTo>
                  <a:pt x="948" y="1142"/>
                </a:lnTo>
                <a:lnTo>
                  <a:pt x="948" y="1174"/>
                </a:lnTo>
                <a:lnTo>
                  <a:pt x="948" y="1206"/>
                </a:lnTo>
                <a:lnTo>
                  <a:pt x="948" y="1223"/>
                </a:lnTo>
                <a:lnTo>
                  <a:pt x="944" y="1239"/>
                </a:lnTo>
                <a:lnTo>
                  <a:pt x="953" y="1247"/>
                </a:lnTo>
                <a:lnTo>
                  <a:pt x="961" y="1259"/>
                </a:lnTo>
                <a:lnTo>
                  <a:pt x="965" y="1259"/>
                </a:lnTo>
                <a:lnTo>
                  <a:pt x="965" y="1271"/>
                </a:lnTo>
                <a:lnTo>
                  <a:pt x="977" y="1275"/>
                </a:lnTo>
                <a:lnTo>
                  <a:pt x="977" y="1279"/>
                </a:lnTo>
                <a:lnTo>
                  <a:pt x="993" y="1311"/>
                </a:lnTo>
                <a:lnTo>
                  <a:pt x="1001" y="1328"/>
                </a:lnTo>
                <a:lnTo>
                  <a:pt x="1001" y="1372"/>
                </a:lnTo>
                <a:lnTo>
                  <a:pt x="1001" y="1424"/>
                </a:lnTo>
                <a:lnTo>
                  <a:pt x="1013" y="1436"/>
                </a:lnTo>
                <a:lnTo>
                  <a:pt x="1033" y="1449"/>
                </a:lnTo>
                <a:lnTo>
                  <a:pt x="1033" y="1457"/>
                </a:lnTo>
                <a:lnTo>
                  <a:pt x="1041" y="1465"/>
                </a:lnTo>
                <a:lnTo>
                  <a:pt x="1049" y="1477"/>
                </a:lnTo>
                <a:lnTo>
                  <a:pt x="1057" y="1481"/>
                </a:lnTo>
                <a:lnTo>
                  <a:pt x="1061" y="1493"/>
                </a:lnTo>
                <a:lnTo>
                  <a:pt x="1061" y="1509"/>
                </a:lnTo>
                <a:lnTo>
                  <a:pt x="1069" y="1541"/>
                </a:lnTo>
                <a:lnTo>
                  <a:pt x="1069" y="1574"/>
                </a:lnTo>
                <a:lnTo>
                  <a:pt x="1078" y="1590"/>
                </a:lnTo>
                <a:lnTo>
                  <a:pt x="1082" y="1598"/>
                </a:lnTo>
                <a:lnTo>
                  <a:pt x="1086" y="1602"/>
                </a:lnTo>
                <a:lnTo>
                  <a:pt x="1094" y="1606"/>
                </a:lnTo>
                <a:lnTo>
                  <a:pt x="1094" y="1614"/>
                </a:lnTo>
                <a:lnTo>
                  <a:pt x="1094" y="1618"/>
                </a:lnTo>
                <a:lnTo>
                  <a:pt x="1098" y="1622"/>
                </a:lnTo>
                <a:lnTo>
                  <a:pt x="1106" y="1626"/>
                </a:lnTo>
                <a:lnTo>
                  <a:pt x="1110" y="1638"/>
                </a:lnTo>
                <a:lnTo>
                  <a:pt x="1110" y="1646"/>
                </a:lnTo>
                <a:lnTo>
                  <a:pt x="1114" y="1650"/>
                </a:lnTo>
                <a:lnTo>
                  <a:pt x="1122" y="1654"/>
                </a:lnTo>
                <a:lnTo>
                  <a:pt x="1122" y="1670"/>
                </a:lnTo>
                <a:lnTo>
                  <a:pt x="1126" y="1691"/>
                </a:lnTo>
                <a:lnTo>
                  <a:pt x="1126" y="1699"/>
                </a:lnTo>
                <a:lnTo>
                  <a:pt x="1130" y="1707"/>
                </a:lnTo>
                <a:lnTo>
                  <a:pt x="1138" y="1711"/>
                </a:lnTo>
                <a:lnTo>
                  <a:pt x="1146" y="1723"/>
                </a:lnTo>
                <a:lnTo>
                  <a:pt x="1162" y="1727"/>
                </a:lnTo>
                <a:lnTo>
                  <a:pt x="1195" y="1735"/>
                </a:lnTo>
                <a:lnTo>
                  <a:pt x="1195" y="1743"/>
                </a:lnTo>
                <a:lnTo>
                  <a:pt x="1199" y="1743"/>
                </a:lnTo>
                <a:lnTo>
                  <a:pt x="1207" y="1779"/>
                </a:lnTo>
                <a:lnTo>
                  <a:pt x="1207" y="1783"/>
                </a:lnTo>
                <a:lnTo>
                  <a:pt x="1235" y="1791"/>
                </a:lnTo>
                <a:lnTo>
                  <a:pt x="1255" y="1791"/>
                </a:lnTo>
                <a:lnTo>
                  <a:pt x="1259" y="1796"/>
                </a:lnTo>
                <a:lnTo>
                  <a:pt x="1263" y="1796"/>
                </a:lnTo>
                <a:lnTo>
                  <a:pt x="1263" y="1804"/>
                </a:lnTo>
                <a:lnTo>
                  <a:pt x="1263" y="1816"/>
                </a:lnTo>
                <a:lnTo>
                  <a:pt x="1259" y="1820"/>
                </a:lnTo>
                <a:lnTo>
                  <a:pt x="1255" y="1824"/>
                </a:lnTo>
                <a:lnTo>
                  <a:pt x="1255" y="1828"/>
                </a:lnTo>
                <a:lnTo>
                  <a:pt x="1259" y="1832"/>
                </a:lnTo>
                <a:lnTo>
                  <a:pt x="1263" y="1844"/>
                </a:lnTo>
                <a:lnTo>
                  <a:pt x="1299" y="1860"/>
                </a:lnTo>
                <a:lnTo>
                  <a:pt x="1308" y="1864"/>
                </a:lnTo>
                <a:lnTo>
                  <a:pt x="1324" y="1868"/>
                </a:lnTo>
                <a:lnTo>
                  <a:pt x="1340" y="1872"/>
                </a:lnTo>
                <a:lnTo>
                  <a:pt x="1344" y="1876"/>
                </a:lnTo>
                <a:lnTo>
                  <a:pt x="1352" y="1876"/>
                </a:lnTo>
                <a:lnTo>
                  <a:pt x="1356" y="1876"/>
                </a:lnTo>
                <a:lnTo>
                  <a:pt x="1360" y="1872"/>
                </a:lnTo>
                <a:lnTo>
                  <a:pt x="1368" y="1868"/>
                </a:lnTo>
                <a:lnTo>
                  <a:pt x="1400" y="1868"/>
                </a:lnTo>
                <a:lnTo>
                  <a:pt x="1437" y="1864"/>
                </a:lnTo>
                <a:lnTo>
                  <a:pt x="1445" y="1832"/>
                </a:lnTo>
                <a:lnTo>
                  <a:pt x="1453" y="1775"/>
                </a:lnTo>
                <a:lnTo>
                  <a:pt x="1457" y="1755"/>
                </a:lnTo>
                <a:lnTo>
                  <a:pt x="1457" y="1731"/>
                </a:lnTo>
                <a:lnTo>
                  <a:pt x="1441" y="1711"/>
                </a:lnTo>
                <a:lnTo>
                  <a:pt x="1437" y="1707"/>
                </a:lnTo>
                <a:lnTo>
                  <a:pt x="1429" y="1707"/>
                </a:lnTo>
                <a:lnTo>
                  <a:pt x="1416" y="1699"/>
                </a:lnTo>
                <a:lnTo>
                  <a:pt x="1404" y="1699"/>
                </a:lnTo>
                <a:lnTo>
                  <a:pt x="1392" y="1699"/>
                </a:lnTo>
                <a:lnTo>
                  <a:pt x="1392" y="1707"/>
                </a:lnTo>
                <a:lnTo>
                  <a:pt x="1388" y="1707"/>
                </a:lnTo>
                <a:lnTo>
                  <a:pt x="1364" y="1707"/>
                </a:lnTo>
                <a:lnTo>
                  <a:pt x="1340" y="1707"/>
                </a:lnTo>
                <a:lnTo>
                  <a:pt x="1328" y="1695"/>
                </a:lnTo>
                <a:lnTo>
                  <a:pt x="1312" y="1687"/>
                </a:lnTo>
                <a:lnTo>
                  <a:pt x="1312" y="1658"/>
                </a:lnTo>
                <a:lnTo>
                  <a:pt x="1312" y="1630"/>
                </a:lnTo>
                <a:lnTo>
                  <a:pt x="1320" y="1622"/>
                </a:lnTo>
                <a:lnTo>
                  <a:pt x="1324" y="1614"/>
                </a:lnTo>
                <a:lnTo>
                  <a:pt x="1324" y="1594"/>
                </a:lnTo>
                <a:lnTo>
                  <a:pt x="1328" y="1566"/>
                </a:lnTo>
                <a:lnTo>
                  <a:pt x="1324" y="1566"/>
                </a:lnTo>
                <a:lnTo>
                  <a:pt x="1312" y="1562"/>
                </a:lnTo>
                <a:lnTo>
                  <a:pt x="1308" y="1549"/>
                </a:lnTo>
                <a:lnTo>
                  <a:pt x="1303" y="1537"/>
                </a:lnTo>
                <a:lnTo>
                  <a:pt x="1303" y="1509"/>
                </a:lnTo>
                <a:lnTo>
                  <a:pt x="1303" y="1493"/>
                </a:lnTo>
                <a:lnTo>
                  <a:pt x="1308" y="1489"/>
                </a:lnTo>
                <a:lnTo>
                  <a:pt x="1312" y="1481"/>
                </a:lnTo>
                <a:lnTo>
                  <a:pt x="1312" y="1465"/>
                </a:lnTo>
                <a:lnTo>
                  <a:pt x="1312" y="1449"/>
                </a:lnTo>
                <a:lnTo>
                  <a:pt x="1308" y="1449"/>
                </a:lnTo>
                <a:lnTo>
                  <a:pt x="1303" y="1445"/>
                </a:lnTo>
                <a:lnTo>
                  <a:pt x="1291" y="1424"/>
                </a:lnTo>
                <a:lnTo>
                  <a:pt x="1283" y="1408"/>
                </a:lnTo>
                <a:lnTo>
                  <a:pt x="1279" y="1400"/>
                </a:lnTo>
                <a:lnTo>
                  <a:pt x="1275" y="1392"/>
                </a:lnTo>
                <a:lnTo>
                  <a:pt x="1275" y="1352"/>
                </a:lnTo>
                <a:lnTo>
                  <a:pt x="1279" y="1340"/>
                </a:lnTo>
                <a:lnTo>
                  <a:pt x="1287" y="1332"/>
                </a:lnTo>
                <a:lnTo>
                  <a:pt x="1303" y="1323"/>
                </a:lnTo>
                <a:lnTo>
                  <a:pt x="1312" y="1307"/>
                </a:lnTo>
                <a:lnTo>
                  <a:pt x="1328" y="1291"/>
                </a:lnTo>
                <a:lnTo>
                  <a:pt x="1344" y="1291"/>
                </a:lnTo>
                <a:lnTo>
                  <a:pt x="1364" y="1291"/>
                </a:lnTo>
                <a:lnTo>
                  <a:pt x="1364" y="1315"/>
                </a:lnTo>
                <a:lnTo>
                  <a:pt x="1364" y="1340"/>
                </a:lnTo>
                <a:lnTo>
                  <a:pt x="1360" y="1344"/>
                </a:lnTo>
                <a:lnTo>
                  <a:pt x="1360" y="1360"/>
                </a:lnTo>
                <a:lnTo>
                  <a:pt x="1360" y="1376"/>
                </a:lnTo>
                <a:lnTo>
                  <a:pt x="1364" y="1388"/>
                </a:lnTo>
                <a:lnTo>
                  <a:pt x="1364" y="1392"/>
                </a:lnTo>
                <a:lnTo>
                  <a:pt x="1376" y="1400"/>
                </a:lnTo>
                <a:lnTo>
                  <a:pt x="1384" y="1408"/>
                </a:lnTo>
                <a:lnTo>
                  <a:pt x="1388" y="1412"/>
                </a:lnTo>
                <a:lnTo>
                  <a:pt x="1392" y="1424"/>
                </a:lnTo>
                <a:lnTo>
                  <a:pt x="1392" y="1440"/>
                </a:lnTo>
                <a:lnTo>
                  <a:pt x="1396" y="1453"/>
                </a:lnTo>
                <a:lnTo>
                  <a:pt x="1400" y="1465"/>
                </a:lnTo>
                <a:lnTo>
                  <a:pt x="1412" y="1481"/>
                </a:lnTo>
                <a:lnTo>
                  <a:pt x="1416" y="1501"/>
                </a:lnTo>
                <a:lnTo>
                  <a:pt x="1429" y="1517"/>
                </a:lnTo>
                <a:lnTo>
                  <a:pt x="1433" y="1525"/>
                </a:lnTo>
                <a:lnTo>
                  <a:pt x="1441" y="1533"/>
                </a:lnTo>
                <a:lnTo>
                  <a:pt x="1445" y="1541"/>
                </a:lnTo>
                <a:lnTo>
                  <a:pt x="1449" y="1553"/>
                </a:lnTo>
                <a:lnTo>
                  <a:pt x="1465" y="1562"/>
                </a:lnTo>
                <a:lnTo>
                  <a:pt x="1473" y="1570"/>
                </a:lnTo>
                <a:lnTo>
                  <a:pt x="1477" y="1602"/>
                </a:lnTo>
                <a:lnTo>
                  <a:pt x="1481" y="1618"/>
                </a:lnTo>
                <a:lnTo>
                  <a:pt x="1493" y="1626"/>
                </a:lnTo>
                <a:lnTo>
                  <a:pt x="1501" y="1638"/>
                </a:lnTo>
                <a:lnTo>
                  <a:pt x="1509" y="1642"/>
                </a:lnTo>
                <a:lnTo>
                  <a:pt x="1525" y="1646"/>
                </a:lnTo>
                <a:lnTo>
                  <a:pt x="1578" y="1646"/>
                </a:lnTo>
                <a:lnTo>
                  <a:pt x="1630" y="1650"/>
                </a:lnTo>
                <a:lnTo>
                  <a:pt x="1634" y="1646"/>
                </a:lnTo>
                <a:lnTo>
                  <a:pt x="1658" y="1642"/>
                </a:lnTo>
                <a:lnTo>
                  <a:pt x="1679" y="1638"/>
                </a:lnTo>
                <a:lnTo>
                  <a:pt x="1703" y="1618"/>
                </a:lnTo>
                <a:lnTo>
                  <a:pt x="1731" y="1606"/>
                </a:lnTo>
                <a:lnTo>
                  <a:pt x="1743" y="1598"/>
                </a:lnTo>
                <a:lnTo>
                  <a:pt x="1743" y="1590"/>
                </a:lnTo>
                <a:lnTo>
                  <a:pt x="1767" y="1582"/>
                </a:lnTo>
                <a:lnTo>
                  <a:pt x="1780" y="1574"/>
                </a:lnTo>
                <a:lnTo>
                  <a:pt x="1828" y="1574"/>
                </a:lnTo>
                <a:lnTo>
                  <a:pt x="1872" y="1574"/>
                </a:lnTo>
                <a:lnTo>
                  <a:pt x="1884" y="1574"/>
                </a:lnTo>
                <a:lnTo>
                  <a:pt x="1917" y="1578"/>
                </a:lnTo>
                <a:lnTo>
                  <a:pt x="1933" y="1598"/>
                </a:lnTo>
                <a:lnTo>
                  <a:pt x="1949" y="1614"/>
                </a:lnTo>
                <a:lnTo>
                  <a:pt x="1953" y="1618"/>
                </a:lnTo>
                <a:lnTo>
                  <a:pt x="1957" y="1622"/>
                </a:lnTo>
                <a:lnTo>
                  <a:pt x="1969" y="1638"/>
                </a:lnTo>
                <a:lnTo>
                  <a:pt x="1973" y="1646"/>
                </a:lnTo>
                <a:lnTo>
                  <a:pt x="1981" y="1650"/>
                </a:lnTo>
                <a:lnTo>
                  <a:pt x="1985" y="1654"/>
                </a:lnTo>
                <a:lnTo>
                  <a:pt x="1989" y="1658"/>
                </a:lnTo>
                <a:lnTo>
                  <a:pt x="2001" y="1666"/>
                </a:lnTo>
                <a:lnTo>
                  <a:pt x="2009" y="1670"/>
                </a:lnTo>
                <a:lnTo>
                  <a:pt x="2026" y="1683"/>
                </a:lnTo>
                <a:lnTo>
                  <a:pt x="2078" y="1683"/>
                </a:lnTo>
                <a:lnTo>
                  <a:pt x="2126" y="1683"/>
                </a:lnTo>
                <a:lnTo>
                  <a:pt x="2147" y="1670"/>
                </a:lnTo>
                <a:lnTo>
                  <a:pt x="2171" y="1662"/>
                </a:lnTo>
                <a:lnTo>
                  <a:pt x="2175" y="1666"/>
                </a:lnTo>
                <a:lnTo>
                  <a:pt x="2183" y="1666"/>
                </a:lnTo>
                <a:lnTo>
                  <a:pt x="2191" y="1662"/>
                </a:lnTo>
                <a:lnTo>
                  <a:pt x="2183" y="1658"/>
                </a:lnTo>
                <a:lnTo>
                  <a:pt x="2183" y="1654"/>
                </a:lnTo>
                <a:lnTo>
                  <a:pt x="2191" y="1654"/>
                </a:lnTo>
                <a:lnTo>
                  <a:pt x="2199" y="1650"/>
                </a:lnTo>
                <a:lnTo>
                  <a:pt x="2207" y="1650"/>
                </a:lnTo>
                <a:lnTo>
                  <a:pt x="2219" y="1646"/>
                </a:lnTo>
                <a:lnTo>
                  <a:pt x="2227" y="1638"/>
                </a:lnTo>
                <a:lnTo>
                  <a:pt x="2235" y="1626"/>
                </a:lnTo>
                <a:lnTo>
                  <a:pt x="2243" y="1618"/>
                </a:lnTo>
                <a:lnTo>
                  <a:pt x="2256" y="1602"/>
                </a:lnTo>
                <a:lnTo>
                  <a:pt x="2260" y="1598"/>
                </a:lnTo>
                <a:lnTo>
                  <a:pt x="2260" y="1570"/>
                </a:lnTo>
                <a:lnTo>
                  <a:pt x="2268" y="1549"/>
                </a:lnTo>
                <a:lnTo>
                  <a:pt x="2272" y="1541"/>
                </a:lnTo>
                <a:lnTo>
                  <a:pt x="2276" y="1537"/>
                </a:lnTo>
                <a:lnTo>
                  <a:pt x="2280" y="1509"/>
                </a:lnTo>
                <a:lnTo>
                  <a:pt x="2280" y="1481"/>
                </a:lnTo>
                <a:lnTo>
                  <a:pt x="2284" y="1473"/>
                </a:lnTo>
                <a:lnTo>
                  <a:pt x="2288" y="1457"/>
                </a:lnTo>
                <a:lnTo>
                  <a:pt x="2356" y="1449"/>
                </a:lnTo>
                <a:lnTo>
                  <a:pt x="2385" y="1449"/>
                </a:lnTo>
                <a:lnTo>
                  <a:pt x="2421" y="1457"/>
                </a:lnTo>
                <a:lnTo>
                  <a:pt x="2453" y="1473"/>
                </a:lnTo>
                <a:lnTo>
                  <a:pt x="2481" y="1473"/>
                </a:lnTo>
                <a:lnTo>
                  <a:pt x="2506" y="1473"/>
                </a:lnTo>
                <a:lnTo>
                  <a:pt x="2510" y="1481"/>
                </a:lnTo>
                <a:lnTo>
                  <a:pt x="2514" y="1485"/>
                </a:lnTo>
                <a:lnTo>
                  <a:pt x="2562" y="1501"/>
                </a:lnTo>
                <a:lnTo>
                  <a:pt x="2590" y="1513"/>
                </a:lnTo>
                <a:lnTo>
                  <a:pt x="2607" y="1521"/>
                </a:lnTo>
                <a:lnTo>
                  <a:pt x="2619" y="1529"/>
                </a:lnTo>
                <a:lnTo>
                  <a:pt x="2643" y="1533"/>
                </a:lnTo>
                <a:lnTo>
                  <a:pt x="2651" y="1537"/>
                </a:lnTo>
                <a:lnTo>
                  <a:pt x="2667" y="1537"/>
                </a:lnTo>
                <a:lnTo>
                  <a:pt x="2683" y="1537"/>
                </a:lnTo>
                <a:lnTo>
                  <a:pt x="2711" y="1529"/>
                </a:lnTo>
                <a:lnTo>
                  <a:pt x="2808" y="1501"/>
                </a:lnTo>
                <a:lnTo>
                  <a:pt x="2812" y="1489"/>
                </a:lnTo>
                <a:lnTo>
                  <a:pt x="2824" y="1485"/>
                </a:lnTo>
                <a:lnTo>
                  <a:pt x="2840" y="1477"/>
                </a:lnTo>
                <a:lnTo>
                  <a:pt x="2869" y="1465"/>
                </a:lnTo>
                <a:lnTo>
                  <a:pt x="2897" y="1457"/>
                </a:lnTo>
                <a:lnTo>
                  <a:pt x="2925" y="1445"/>
                </a:lnTo>
                <a:lnTo>
                  <a:pt x="2937" y="1436"/>
                </a:lnTo>
                <a:lnTo>
                  <a:pt x="2970" y="1436"/>
                </a:lnTo>
                <a:lnTo>
                  <a:pt x="3006" y="1436"/>
                </a:lnTo>
                <a:lnTo>
                  <a:pt x="3022" y="1449"/>
                </a:lnTo>
                <a:lnTo>
                  <a:pt x="3046" y="1465"/>
                </a:lnTo>
                <a:lnTo>
                  <a:pt x="3054" y="1465"/>
                </a:lnTo>
                <a:lnTo>
                  <a:pt x="3070" y="1473"/>
                </a:lnTo>
                <a:lnTo>
                  <a:pt x="3087" y="1489"/>
                </a:lnTo>
                <a:lnTo>
                  <a:pt x="3111" y="1501"/>
                </a:lnTo>
                <a:lnTo>
                  <a:pt x="3163" y="1517"/>
                </a:lnTo>
                <a:lnTo>
                  <a:pt x="3183" y="1517"/>
                </a:lnTo>
                <a:lnTo>
                  <a:pt x="3195" y="1517"/>
                </a:lnTo>
                <a:lnTo>
                  <a:pt x="3195" y="1513"/>
                </a:lnTo>
                <a:lnTo>
                  <a:pt x="3208" y="1501"/>
                </a:lnTo>
                <a:lnTo>
                  <a:pt x="3212" y="1485"/>
                </a:lnTo>
                <a:lnTo>
                  <a:pt x="3236" y="1473"/>
                </a:lnTo>
                <a:lnTo>
                  <a:pt x="3252" y="1457"/>
                </a:lnTo>
                <a:lnTo>
                  <a:pt x="3264" y="1453"/>
                </a:lnTo>
                <a:lnTo>
                  <a:pt x="3276" y="1453"/>
                </a:lnTo>
                <a:lnTo>
                  <a:pt x="3280" y="1445"/>
                </a:lnTo>
                <a:lnTo>
                  <a:pt x="3288" y="1428"/>
                </a:lnTo>
                <a:lnTo>
                  <a:pt x="3296" y="1424"/>
                </a:lnTo>
                <a:lnTo>
                  <a:pt x="3308" y="1424"/>
                </a:lnTo>
                <a:lnTo>
                  <a:pt x="3312" y="1412"/>
                </a:lnTo>
                <a:lnTo>
                  <a:pt x="3312" y="1404"/>
                </a:lnTo>
                <a:lnTo>
                  <a:pt x="3317" y="1404"/>
                </a:lnTo>
                <a:lnTo>
                  <a:pt x="3317" y="1400"/>
                </a:lnTo>
                <a:lnTo>
                  <a:pt x="3329" y="1396"/>
                </a:lnTo>
                <a:lnTo>
                  <a:pt x="3341" y="1392"/>
                </a:lnTo>
                <a:lnTo>
                  <a:pt x="3349" y="1376"/>
                </a:lnTo>
                <a:lnTo>
                  <a:pt x="3365" y="1360"/>
                </a:lnTo>
                <a:lnTo>
                  <a:pt x="3373" y="1360"/>
                </a:lnTo>
                <a:lnTo>
                  <a:pt x="3381" y="1360"/>
                </a:lnTo>
                <a:lnTo>
                  <a:pt x="3401" y="1364"/>
                </a:lnTo>
                <a:lnTo>
                  <a:pt x="3425" y="1368"/>
                </a:lnTo>
                <a:lnTo>
                  <a:pt x="3425" y="1364"/>
                </a:lnTo>
                <a:lnTo>
                  <a:pt x="3429" y="1364"/>
                </a:lnTo>
                <a:lnTo>
                  <a:pt x="3458" y="1364"/>
                </a:lnTo>
                <a:lnTo>
                  <a:pt x="3486" y="1364"/>
                </a:lnTo>
                <a:lnTo>
                  <a:pt x="3498" y="1368"/>
                </a:lnTo>
                <a:lnTo>
                  <a:pt x="3502" y="1376"/>
                </a:lnTo>
                <a:lnTo>
                  <a:pt x="3522" y="1376"/>
                </a:lnTo>
                <a:lnTo>
                  <a:pt x="3546" y="1380"/>
                </a:lnTo>
                <a:lnTo>
                  <a:pt x="3567" y="1396"/>
                </a:lnTo>
                <a:lnTo>
                  <a:pt x="3587" y="1404"/>
                </a:lnTo>
                <a:lnTo>
                  <a:pt x="3595" y="1412"/>
                </a:lnTo>
                <a:lnTo>
                  <a:pt x="3603" y="1416"/>
                </a:lnTo>
                <a:lnTo>
                  <a:pt x="3623" y="1424"/>
                </a:lnTo>
                <a:lnTo>
                  <a:pt x="3676" y="1424"/>
                </a:lnTo>
                <a:lnTo>
                  <a:pt x="3684" y="1424"/>
                </a:lnTo>
                <a:lnTo>
                  <a:pt x="3688" y="1428"/>
                </a:lnTo>
                <a:lnTo>
                  <a:pt x="3700" y="1428"/>
                </a:lnTo>
                <a:lnTo>
                  <a:pt x="3712" y="1428"/>
                </a:lnTo>
                <a:lnTo>
                  <a:pt x="3728" y="1424"/>
                </a:lnTo>
                <a:lnTo>
                  <a:pt x="3732" y="1424"/>
                </a:lnTo>
                <a:lnTo>
                  <a:pt x="3756" y="1424"/>
                </a:lnTo>
                <a:lnTo>
                  <a:pt x="3772" y="1416"/>
                </a:lnTo>
                <a:lnTo>
                  <a:pt x="3789" y="1412"/>
                </a:lnTo>
                <a:lnTo>
                  <a:pt x="3797" y="1408"/>
                </a:lnTo>
                <a:lnTo>
                  <a:pt x="3809" y="1404"/>
                </a:lnTo>
                <a:lnTo>
                  <a:pt x="3813" y="1396"/>
                </a:lnTo>
                <a:lnTo>
                  <a:pt x="3821" y="1388"/>
                </a:lnTo>
                <a:lnTo>
                  <a:pt x="3829" y="1376"/>
                </a:lnTo>
                <a:lnTo>
                  <a:pt x="3833" y="1372"/>
                </a:lnTo>
                <a:lnTo>
                  <a:pt x="3849" y="1368"/>
                </a:lnTo>
                <a:lnTo>
                  <a:pt x="3857" y="1364"/>
                </a:lnTo>
                <a:lnTo>
                  <a:pt x="3869" y="1364"/>
                </a:lnTo>
                <a:lnTo>
                  <a:pt x="3885" y="1356"/>
                </a:lnTo>
                <a:lnTo>
                  <a:pt x="3893" y="1348"/>
                </a:lnTo>
                <a:lnTo>
                  <a:pt x="3922" y="1344"/>
                </a:lnTo>
                <a:lnTo>
                  <a:pt x="3950" y="1332"/>
                </a:lnTo>
                <a:lnTo>
                  <a:pt x="3958" y="1332"/>
                </a:lnTo>
                <a:lnTo>
                  <a:pt x="3966" y="1332"/>
                </a:lnTo>
                <a:lnTo>
                  <a:pt x="3986" y="1340"/>
                </a:lnTo>
                <a:lnTo>
                  <a:pt x="4010" y="1348"/>
                </a:lnTo>
                <a:lnTo>
                  <a:pt x="4022" y="1352"/>
                </a:lnTo>
                <a:lnTo>
                  <a:pt x="4039" y="1360"/>
                </a:lnTo>
                <a:lnTo>
                  <a:pt x="4055" y="1372"/>
                </a:lnTo>
                <a:lnTo>
                  <a:pt x="4071" y="1392"/>
                </a:lnTo>
                <a:lnTo>
                  <a:pt x="4079" y="1404"/>
                </a:lnTo>
                <a:lnTo>
                  <a:pt x="4083" y="1416"/>
                </a:lnTo>
                <a:lnTo>
                  <a:pt x="4091" y="1424"/>
                </a:lnTo>
                <a:lnTo>
                  <a:pt x="4103" y="1428"/>
                </a:lnTo>
                <a:lnTo>
                  <a:pt x="4127" y="1445"/>
                </a:lnTo>
                <a:lnTo>
                  <a:pt x="4152" y="1457"/>
                </a:lnTo>
                <a:lnTo>
                  <a:pt x="4192" y="1457"/>
                </a:lnTo>
                <a:lnTo>
                  <a:pt x="4232" y="1453"/>
                </a:lnTo>
                <a:lnTo>
                  <a:pt x="4261" y="1440"/>
                </a:lnTo>
                <a:lnTo>
                  <a:pt x="4273" y="1428"/>
                </a:lnTo>
                <a:lnTo>
                  <a:pt x="4293" y="1396"/>
                </a:lnTo>
                <a:lnTo>
                  <a:pt x="4309" y="1368"/>
                </a:lnTo>
                <a:lnTo>
                  <a:pt x="4309" y="1356"/>
                </a:lnTo>
                <a:lnTo>
                  <a:pt x="4321" y="1340"/>
                </a:lnTo>
                <a:lnTo>
                  <a:pt x="4325" y="1279"/>
                </a:lnTo>
                <a:lnTo>
                  <a:pt x="4325" y="1243"/>
                </a:lnTo>
                <a:lnTo>
                  <a:pt x="4329" y="1235"/>
                </a:lnTo>
                <a:lnTo>
                  <a:pt x="4329" y="1223"/>
                </a:lnTo>
                <a:lnTo>
                  <a:pt x="4337" y="1211"/>
                </a:lnTo>
                <a:lnTo>
                  <a:pt x="4353" y="1202"/>
                </a:lnTo>
                <a:lnTo>
                  <a:pt x="4357" y="1194"/>
                </a:lnTo>
                <a:lnTo>
                  <a:pt x="4357" y="1182"/>
                </a:lnTo>
                <a:lnTo>
                  <a:pt x="4357" y="1174"/>
                </a:lnTo>
                <a:lnTo>
                  <a:pt x="4357" y="1162"/>
                </a:lnTo>
                <a:lnTo>
                  <a:pt x="4361" y="1158"/>
                </a:lnTo>
                <a:lnTo>
                  <a:pt x="4373" y="1146"/>
                </a:lnTo>
                <a:lnTo>
                  <a:pt x="4386" y="1134"/>
                </a:lnTo>
                <a:lnTo>
                  <a:pt x="4398" y="1122"/>
                </a:lnTo>
                <a:lnTo>
                  <a:pt x="4418" y="1118"/>
                </a:lnTo>
                <a:lnTo>
                  <a:pt x="4442" y="1114"/>
                </a:lnTo>
                <a:lnTo>
                  <a:pt x="4446" y="1106"/>
                </a:lnTo>
                <a:lnTo>
                  <a:pt x="4446" y="1102"/>
                </a:lnTo>
                <a:lnTo>
                  <a:pt x="4470" y="1089"/>
                </a:lnTo>
                <a:lnTo>
                  <a:pt x="4486" y="1081"/>
                </a:lnTo>
                <a:lnTo>
                  <a:pt x="4490" y="1077"/>
                </a:lnTo>
                <a:lnTo>
                  <a:pt x="4499" y="1077"/>
                </a:lnTo>
                <a:lnTo>
                  <a:pt x="4507" y="1069"/>
                </a:lnTo>
                <a:lnTo>
                  <a:pt x="4519" y="1061"/>
                </a:lnTo>
                <a:lnTo>
                  <a:pt x="4531" y="1033"/>
                </a:lnTo>
                <a:lnTo>
                  <a:pt x="4571" y="977"/>
                </a:lnTo>
                <a:lnTo>
                  <a:pt x="4575" y="968"/>
                </a:lnTo>
                <a:lnTo>
                  <a:pt x="4579" y="960"/>
                </a:lnTo>
                <a:lnTo>
                  <a:pt x="4583" y="952"/>
                </a:lnTo>
                <a:lnTo>
                  <a:pt x="4591" y="944"/>
                </a:lnTo>
                <a:lnTo>
                  <a:pt x="4591" y="928"/>
                </a:lnTo>
                <a:lnTo>
                  <a:pt x="4595" y="912"/>
                </a:lnTo>
                <a:lnTo>
                  <a:pt x="4611" y="900"/>
                </a:lnTo>
                <a:lnTo>
                  <a:pt x="4636" y="880"/>
                </a:lnTo>
                <a:lnTo>
                  <a:pt x="4660" y="876"/>
                </a:lnTo>
                <a:lnTo>
                  <a:pt x="4692" y="872"/>
                </a:lnTo>
                <a:lnTo>
                  <a:pt x="4724" y="872"/>
                </a:lnTo>
                <a:lnTo>
                  <a:pt x="4761" y="872"/>
                </a:lnTo>
                <a:lnTo>
                  <a:pt x="4769" y="876"/>
                </a:lnTo>
                <a:lnTo>
                  <a:pt x="4777" y="876"/>
                </a:lnTo>
                <a:lnTo>
                  <a:pt x="4781" y="880"/>
                </a:lnTo>
                <a:lnTo>
                  <a:pt x="4781" y="884"/>
                </a:lnTo>
                <a:lnTo>
                  <a:pt x="4789" y="892"/>
                </a:lnTo>
                <a:lnTo>
                  <a:pt x="4801" y="892"/>
                </a:lnTo>
                <a:lnTo>
                  <a:pt x="4805" y="896"/>
                </a:lnTo>
                <a:lnTo>
                  <a:pt x="4809" y="900"/>
                </a:lnTo>
                <a:lnTo>
                  <a:pt x="4817" y="904"/>
                </a:lnTo>
                <a:lnTo>
                  <a:pt x="4829" y="904"/>
                </a:lnTo>
                <a:lnTo>
                  <a:pt x="4833" y="908"/>
                </a:lnTo>
                <a:lnTo>
                  <a:pt x="4837" y="912"/>
                </a:lnTo>
                <a:lnTo>
                  <a:pt x="4858" y="912"/>
                </a:lnTo>
                <a:lnTo>
                  <a:pt x="4878" y="916"/>
                </a:lnTo>
                <a:lnTo>
                  <a:pt x="4902" y="900"/>
                </a:lnTo>
                <a:lnTo>
                  <a:pt x="4926" y="884"/>
                </a:lnTo>
                <a:lnTo>
                  <a:pt x="4946" y="868"/>
                </a:lnTo>
                <a:lnTo>
                  <a:pt x="4971" y="851"/>
                </a:lnTo>
                <a:lnTo>
                  <a:pt x="4995" y="843"/>
                </a:lnTo>
                <a:lnTo>
                  <a:pt x="5011" y="831"/>
                </a:lnTo>
                <a:lnTo>
                  <a:pt x="5027" y="831"/>
                </a:lnTo>
                <a:lnTo>
                  <a:pt x="5035" y="831"/>
                </a:lnTo>
                <a:lnTo>
                  <a:pt x="5059" y="835"/>
                </a:lnTo>
                <a:lnTo>
                  <a:pt x="5079" y="843"/>
                </a:lnTo>
                <a:lnTo>
                  <a:pt x="5100" y="860"/>
                </a:lnTo>
                <a:lnTo>
                  <a:pt x="5120" y="876"/>
                </a:lnTo>
                <a:lnTo>
                  <a:pt x="5124" y="876"/>
                </a:lnTo>
                <a:lnTo>
                  <a:pt x="5132" y="880"/>
                </a:lnTo>
                <a:lnTo>
                  <a:pt x="5152" y="896"/>
                </a:lnTo>
                <a:lnTo>
                  <a:pt x="5176" y="912"/>
                </a:lnTo>
                <a:lnTo>
                  <a:pt x="5204" y="924"/>
                </a:lnTo>
                <a:lnTo>
                  <a:pt x="5217" y="928"/>
                </a:lnTo>
                <a:lnTo>
                  <a:pt x="5249" y="928"/>
                </a:lnTo>
                <a:lnTo>
                  <a:pt x="5309" y="920"/>
                </a:lnTo>
                <a:lnTo>
                  <a:pt x="5317" y="916"/>
                </a:lnTo>
                <a:lnTo>
                  <a:pt x="5321" y="912"/>
                </a:lnTo>
                <a:lnTo>
                  <a:pt x="5346" y="904"/>
                </a:lnTo>
                <a:lnTo>
                  <a:pt x="5398" y="884"/>
                </a:lnTo>
                <a:lnTo>
                  <a:pt x="5414" y="872"/>
                </a:lnTo>
                <a:lnTo>
                  <a:pt x="5430" y="864"/>
                </a:lnTo>
                <a:lnTo>
                  <a:pt x="5443" y="855"/>
                </a:lnTo>
                <a:lnTo>
                  <a:pt x="5447" y="847"/>
                </a:lnTo>
                <a:lnTo>
                  <a:pt x="5451" y="843"/>
                </a:lnTo>
                <a:lnTo>
                  <a:pt x="5451" y="827"/>
                </a:lnTo>
                <a:lnTo>
                  <a:pt x="5447" y="819"/>
                </a:lnTo>
                <a:lnTo>
                  <a:pt x="5443" y="811"/>
                </a:lnTo>
                <a:lnTo>
                  <a:pt x="5434" y="807"/>
                </a:lnTo>
                <a:lnTo>
                  <a:pt x="5430" y="795"/>
                </a:lnTo>
                <a:lnTo>
                  <a:pt x="5422" y="779"/>
                </a:lnTo>
                <a:lnTo>
                  <a:pt x="5414" y="751"/>
                </a:lnTo>
                <a:lnTo>
                  <a:pt x="5414" y="722"/>
                </a:lnTo>
                <a:lnTo>
                  <a:pt x="5414" y="702"/>
                </a:lnTo>
                <a:lnTo>
                  <a:pt x="5406" y="690"/>
                </a:lnTo>
                <a:lnTo>
                  <a:pt x="5406" y="674"/>
                </a:lnTo>
                <a:lnTo>
                  <a:pt x="5410" y="666"/>
                </a:lnTo>
                <a:lnTo>
                  <a:pt x="5414" y="650"/>
                </a:lnTo>
                <a:lnTo>
                  <a:pt x="5414" y="642"/>
                </a:lnTo>
                <a:lnTo>
                  <a:pt x="5414" y="630"/>
                </a:lnTo>
                <a:lnTo>
                  <a:pt x="5406" y="630"/>
                </a:lnTo>
                <a:lnTo>
                  <a:pt x="5398" y="626"/>
                </a:lnTo>
                <a:lnTo>
                  <a:pt x="5398" y="613"/>
                </a:lnTo>
                <a:lnTo>
                  <a:pt x="5398" y="601"/>
                </a:lnTo>
                <a:lnTo>
                  <a:pt x="5398" y="589"/>
                </a:lnTo>
                <a:lnTo>
                  <a:pt x="5394" y="581"/>
                </a:lnTo>
                <a:lnTo>
                  <a:pt x="5394" y="549"/>
                </a:lnTo>
                <a:lnTo>
                  <a:pt x="5394" y="513"/>
                </a:lnTo>
                <a:lnTo>
                  <a:pt x="5398" y="500"/>
                </a:lnTo>
                <a:lnTo>
                  <a:pt x="5406" y="476"/>
                </a:lnTo>
                <a:lnTo>
                  <a:pt x="5410" y="468"/>
                </a:lnTo>
                <a:lnTo>
                  <a:pt x="5418" y="460"/>
                </a:lnTo>
                <a:lnTo>
                  <a:pt x="5430" y="452"/>
                </a:lnTo>
                <a:lnTo>
                  <a:pt x="5447" y="448"/>
                </a:lnTo>
                <a:lnTo>
                  <a:pt x="5463" y="428"/>
                </a:lnTo>
                <a:lnTo>
                  <a:pt x="5475" y="416"/>
                </a:lnTo>
                <a:lnTo>
                  <a:pt x="5487" y="412"/>
                </a:lnTo>
                <a:lnTo>
                  <a:pt x="5507" y="408"/>
                </a:lnTo>
                <a:lnTo>
                  <a:pt x="5547" y="404"/>
                </a:lnTo>
                <a:lnTo>
                  <a:pt x="5588" y="400"/>
                </a:lnTo>
                <a:lnTo>
                  <a:pt x="5616" y="400"/>
                </a:lnTo>
                <a:lnTo>
                  <a:pt x="5644" y="400"/>
                </a:lnTo>
                <a:lnTo>
                  <a:pt x="5729" y="383"/>
                </a:lnTo>
                <a:lnTo>
                  <a:pt x="5753" y="379"/>
                </a:lnTo>
                <a:lnTo>
                  <a:pt x="5757" y="375"/>
                </a:lnTo>
                <a:lnTo>
                  <a:pt x="5777" y="375"/>
                </a:lnTo>
                <a:lnTo>
                  <a:pt x="5789" y="371"/>
                </a:lnTo>
                <a:lnTo>
                  <a:pt x="5798" y="367"/>
                </a:lnTo>
                <a:lnTo>
                  <a:pt x="5806" y="363"/>
                </a:lnTo>
                <a:lnTo>
                  <a:pt x="5818" y="363"/>
                </a:lnTo>
                <a:lnTo>
                  <a:pt x="5818" y="359"/>
                </a:lnTo>
                <a:lnTo>
                  <a:pt x="5822" y="355"/>
                </a:lnTo>
                <a:lnTo>
                  <a:pt x="5834" y="311"/>
                </a:lnTo>
                <a:lnTo>
                  <a:pt x="5838" y="283"/>
                </a:lnTo>
                <a:lnTo>
                  <a:pt x="5850" y="283"/>
                </a:lnTo>
                <a:lnTo>
                  <a:pt x="5862" y="279"/>
                </a:lnTo>
                <a:lnTo>
                  <a:pt x="5870" y="270"/>
                </a:lnTo>
                <a:lnTo>
                  <a:pt x="5882" y="258"/>
                </a:lnTo>
                <a:lnTo>
                  <a:pt x="5886" y="250"/>
                </a:lnTo>
                <a:lnTo>
                  <a:pt x="5894" y="246"/>
                </a:lnTo>
                <a:lnTo>
                  <a:pt x="5898" y="218"/>
                </a:lnTo>
                <a:lnTo>
                  <a:pt x="5902" y="194"/>
                </a:lnTo>
                <a:lnTo>
                  <a:pt x="5927" y="178"/>
                </a:lnTo>
                <a:lnTo>
                  <a:pt x="5963" y="153"/>
                </a:lnTo>
                <a:lnTo>
                  <a:pt x="5967" y="158"/>
                </a:lnTo>
                <a:lnTo>
                  <a:pt x="5975" y="162"/>
                </a:lnTo>
                <a:lnTo>
                  <a:pt x="5979" y="158"/>
                </a:lnTo>
                <a:lnTo>
                  <a:pt x="5983" y="158"/>
                </a:lnTo>
                <a:lnTo>
                  <a:pt x="5983" y="153"/>
                </a:lnTo>
                <a:lnTo>
                  <a:pt x="5983" y="145"/>
                </a:lnTo>
                <a:lnTo>
                  <a:pt x="5983" y="149"/>
                </a:lnTo>
                <a:lnTo>
                  <a:pt x="5987" y="149"/>
                </a:lnTo>
                <a:lnTo>
                  <a:pt x="5991" y="145"/>
                </a:lnTo>
                <a:lnTo>
                  <a:pt x="5999" y="137"/>
                </a:lnTo>
                <a:lnTo>
                  <a:pt x="6003" y="129"/>
                </a:lnTo>
                <a:lnTo>
                  <a:pt x="6007" y="129"/>
                </a:lnTo>
                <a:lnTo>
                  <a:pt x="6011" y="125"/>
                </a:lnTo>
                <a:lnTo>
                  <a:pt x="6015" y="121"/>
                </a:lnTo>
                <a:lnTo>
                  <a:pt x="6023" y="117"/>
                </a:lnTo>
                <a:lnTo>
                  <a:pt x="6040" y="105"/>
                </a:lnTo>
                <a:lnTo>
                  <a:pt x="6060" y="89"/>
                </a:lnTo>
                <a:lnTo>
                  <a:pt x="6076" y="89"/>
                </a:lnTo>
                <a:lnTo>
                  <a:pt x="6096" y="85"/>
                </a:lnTo>
                <a:lnTo>
                  <a:pt x="6108" y="81"/>
                </a:lnTo>
                <a:lnTo>
                  <a:pt x="6124" y="73"/>
                </a:lnTo>
                <a:lnTo>
                  <a:pt x="6148" y="61"/>
                </a:lnTo>
                <a:lnTo>
                  <a:pt x="6169" y="45"/>
                </a:lnTo>
                <a:lnTo>
                  <a:pt x="6177" y="41"/>
                </a:lnTo>
                <a:lnTo>
                  <a:pt x="6185" y="36"/>
                </a:lnTo>
                <a:lnTo>
                  <a:pt x="6185" y="28"/>
                </a:lnTo>
                <a:lnTo>
                  <a:pt x="6189" y="28"/>
                </a:lnTo>
                <a:lnTo>
                  <a:pt x="6213" y="12"/>
                </a:lnTo>
                <a:lnTo>
                  <a:pt x="6245" y="0"/>
                </a:lnTo>
                <a:lnTo>
                  <a:pt x="6261" y="0"/>
                </a:lnTo>
                <a:lnTo>
                  <a:pt x="6265" y="0"/>
                </a:lnTo>
                <a:lnTo>
                  <a:pt x="6265" y="8"/>
                </a:lnTo>
                <a:lnTo>
                  <a:pt x="6265" y="16"/>
                </a:lnTo>
                <a:lnTo>
                  <a:pt x="6261" y="28"/>
                </a:lnTo>
                <a:lnTo>
                  <a:pt x="6257" y="41"/>
                </a:lnTo>
                <a:lnTo>
                  <a:pt x="6245" y="53"/>
                </a:lnTo>
                <a:lnTo>
                  <a:pt x="6221" y="65"/>
                </a:lnTo>
                <a:lnTo>
                  <a:pt x="6209" y="73"/>
                </a:lnTo>
                <a:lnTo>
                  <a:pt x="6189" y="81"/>
                </a:lnTo>
                <a:lnTo>
                  <a:pt x="6169" y="101"/>
                </a:lnTo>
                <a:lnTo>
                  <a:pt x="6157" y="109"/>
                </a:lnTo>
                <a:lnTo>
                  <a:pt x="6148" y="113"/>
                </a:lnTo>
                <a:lnTo>
                  <a:pt x="6140" y="117"/>
                </a:lnTo>
                <a:lnTo>
                  <a:pt x="6132" y="121"/>
                </a:lnTo>
                <a:lnTo>
                  <a:pt x="6124" y="121"/>
                </a:lnTo>
                <a:lnTo>
                  <a:pt x="6116" y="125"/>
                </a:lnTo>
                <a:lnTo>
                  <a:pt x="6104" y="137"/>
                </a:lnTo>
                <a:lnTo>
                  <a:pt x="6088" y="153"/>
                </a:lnTo>
                <a:lnTo>
                  <a:pt x="6076" y="158"/>
                </a:lnTo>
                <a:lnTo>
                  <a:pt x="6068" y="158"/>
                </a:lnTo>
                <a:lnTo>
                  <a:pt x="6060" y="166"/>
                </a:lnTo>
                <a:lnTo>
                  <a:pt x="6052" y="174"/>
                </a:lnTo>
                <a:lnTo>
                  <a:pt x="6052" y="198"/>
                </a:lnTo>
                <a:lnTo>
                  <a:pt x="6044" y="218"/>
                </a:lnTo>
                <a:lnTo>
                  <a:pt x="6056" y="218"/>
                </a:lnTo>
                <a:lnTo>
                  <a:pt x="6060" y="222"/>
                </a:lnTo>
                <a:lnTo>
                  <a:pt x="6080" y="234"/>
                </a:lnTo>
                <a:lnTo>
                  <a:pt x="6108" y="234"/>
                </a:lnTo>
                <a:lnTo>
                  <a:pt x="6120" y="250"/>
                </a:lnTo>
                <a:lnTo>
                  <a:pt x="6128" y="258"/>
                </a:lnTo>
                <a:lnTo>
                  <a:pt x="6140" y="262"/>
                </a:lnTo>
                <a:lnTo>
                  <a:pt x="6153" y="270"/>
                </a:lnTo>
                <a:lnTo>
                  <a:pt x="6185" y="270"/>
                </a:lnTo>
                <a:lnTo>
                  <a:pt x="6221" y="270"/>
                </a:lnTo>
                <a:lnTo>
                  <a:pt x="6257" y="270"/>
                </a:lnTo>
                <a:lnTo>
                  <a:pt x="6298" y="270"/>
                </a:lnTo>
                <a:lnTo>
                  <a:pt x="6298" y="279"/>
                </a:lnTo>
                <a:lnTo>
                  <a:pt x="6302" y="283"/>
                </a:lnTo>
                <a:lnTo>
                  <a:pt x="6302" y="299"/>
                </a:lnTo>
                <a:lnTo>
                  <a:pt x="6310" y="311"/>
                </a:lnTo>
                <a:lnTo>
                  <a:pt x="6318" y="319"/>
                </a:lnTo>
                <a:lnTo>
                  <a:pt x="6334" y="319"/>
                </a:lnTo>
                <a:lnTo>
                  <a:pt x="6334" y="323"/>
                </a:lnTo>
                <a:lnTo>
                  <a:pt x="6338" y="327"/>
                </a:lnTo>
                <a:lnTo>
                  <a:pt x="6346" y="331"/>
                </a:lnTo>
                <a:lnTo>
                  <a:pt x="6350" y="331"/>
                </a:lnTo>
                <a:lnTo>
                  <a:pt x="6362" y="343"/>
                </a:lnTo>
                <a:lnTo>
                  <a:pt x="6366" y="347"/>
                </a:lnTo>
                <a:lnTo>
                  <a:pt x="6399" y="359"/>
                </a:lnTo>
                <a:lnTo>
                  <a:pt x="6427" y="363"/>
                </a:lnTo>
                <a:lnTo>
                  <a:pt x="6443" y="371"/>
                </a:lnTo>
                <a:lnTo>
                  <a:pt x="6447" y="375"/>
                </a:lnTo>
                <a:lnTo>
                  <a:pt x="6475" y="392"/>
                </a:lnTo>
                <a:lnTo>
                  <a:pt x="6491" y="404"/>
                </a:lnTo>
                <a:lnTo>
                  <a:pt x="6495" y="408"/>
                </a:lnTo>
                <a:lnTo>
                  <a:pt x="6503" y="412"/>
                </a:lnTo>
                <a:lnTo>
                  <a:pt x="6528" y="416"/>
                </a:lnTo>
                <a:lnTo>
                  <a:pt x="6548" y="424"/>
                </a:lnTo>
                <a:lnTo>
                  <a:pt x="6556" y="424"/>
                </a:lnTo>
                <a:lnTo>
                  <a:pt x="6556" y="428"/>
                </a:lnTo>
                <a:lnTo>
                  <a:pt x="6580" y="432"/>
                </a:lnTo>
                <a:lnTo>
                  <a:pt x="6608" y="432"/>
                </a:lnTo>
                <a:lnTo>
                  <a:pt x="6625" y="436"/>
                </a:lnTo>
                <a:lnTo>
                  <a:pt x="6633" y="444"/>
                </a:lnTo>
                <a:lnTo>
                  <a:pt x="6653" y="444"/>
                </a:lnTo>
                <a:lnTo>
                  <a:pt x="6673" y="436"/>
                </a:lnTo>
                <a:lnTo>
                  <a:pt x="6677" y="436"/>
                </a:lnTo>
                <a:lnTo>
                  <a:pt x="6677" y="432"/>
                </a:lnTo>
                <a:lnTo>
                  <a:pt x="6689" y="428"/>
                </a:lnTo>
                <a:lnTo>
                  <a:pt x="6701" y="428"/>
                </a:lnTo>
                <a:lnTo>
                  <a:pt x="6709" y="424"/>
                </a:lnTo>
                <a:lnTo>
                  <a:pt x="6713" y="416"/>
                </a:lnTo>
                <a:lnTo>
                  <a:pt x="6754" y="408"/>
                </a:lnTo>
                <a:lnTo>
                  <a:pt x="6790" y="400"/>
                </a:lnTo>
                <a:lnTo>
                  <a:pt x="6806" y="396"/>
                </a:lnTo>
                <a:lnTo>
                  <a:pt x="6830" y="396"/>
                </a:lnTo>
                <a:lnTo>
                  <a:pt x="6846" y="392"/>
                </a:lnTo>
                <a:lnTo>
                  <a:pt x="6858" y="383"/>
                </a:lnTo>
                <a:lnTo>
                  <a:pt x="6879" y="383"/>
                </a:lnTo>
                <a:lnTo>
                  <a:pt x="6895" y="379"/>
                </a:lnTo>
                <a:lnTo>
                  <a:pt x="6903" y="375"/>
                </a:lnTo>
                <a:lnTo>
                  <a:pt x="6927" y="367"/>
                </a:lnTo>
                <a:lnTo>
                  <a:pt x="6935" y="363"/>
                </a:lnTo>
                <a:lnTo>
                  <a:pt x="6947" y="363"/>
                </a:lnTo>
                <a:lnTo>
                  <a:pt x="6947" y="359"/>
                </a:lnTo>
                <a:lnTo>
                  <a:pt x="6947" y="355"/>
                </a:lnTo>
                <a:lnTo>
                  <a:pt x="6996" y="335"/>
                </a:lnTo>
                <a:lnTo>
                  <a:pt x="7036" y="319"/>
                </a:lnTo>
                <a:lnTo>
                  <a:pt x="7068" y="307"/>
                </a:lnTo>
                <a:lnTo>
                  <a:pt x="7096" y="299"/>
                </a:lnTo>
                <a:lnTo>
                  <a:pt x="7105" y="295"/>
                </a:lnTo>
                <a:lnTo>
                  <a:pt x="7113" y="291"/>
                </a:lnTo>
                <a:lnTo>
                  <a:pt x="7141" y="291"/>
                </a:lnTo>
                <a:lnTo>
                  <a:pt x="7173" y="287"/>
                </a:lnTo>
                <a:lnTo>
                  <a:pt x="7189" y="287"/>
                </a:lnTo>
                <a:lnTo>
                  <a:pt x="7213" y="287"/>
                </a:lnTo>
                <a:lnTo>
                  <a:pt x="7254" y="299"/>
                </a:lnTo>
                <a:lnTo>
                  <a:pt x="7266" y="307"/>
                </a:lnTo>
                <a:lnTo>
                  <a:pt x="7270" y="311"/>
                </a:lnTo>
                <a:lnTo>
                  <a:pt x="7278" y="327"/>
                </a:lnTo>
                <a:lnTo>
                  <a:pt x="7294" y="331"/>
                </a:lnTo>
                <a:lnTo>
                  <a:pt x="7306" y="343"/>
                </a:lnTo>
                <a:lnTo>
                  <a:pt x="7351" y="383"/>
                </a:lnTo>
                <a:lnTo>
                  <a:pt x="7371" y="412"/>
                </a:lnTo>
                <a:lnTo>
                  <a:pt x="7379" y="412"/>
                </a:lnTo>
                <a:lnTo>
                  <a:pt x="7383" y="412"/>
                </a:lnTo>
                <a:lnTo>
                  <a:pt x="7387" y="404"/>
                </a:lnTo>
                <a:lnTo>
                  <a:pt x="7395" y="392"/>
                </a:lnTo>
                <a:lnTo>
                  <a:pt x="7399" y="383"/>
                </a:lnTo>
                <a:lnTo>
                  <a:pt x="7403" y="379"/>
                </a:lnTo>
                <a:lnTo>
                  <a:pt x="7403" y="371"/>
                </a:lnTo>
                <a:lnTo>
                  <a:pt x="7403" y="363"/>
                </a:lnTo>
                <a:lnTo>
                  <a:pt x="7411" y="359"/>
                </a:lnTo>
                <a:lnTo>
                  <a:pt x="7423" y="347"/>
                </a:lnTo>
                <a:lnTo>
                  <a:pt x="7435" y="347"/>
                </a:lnTo>
                <a:lnTo>
                  <a:pt x="7447" y="347"/>
                </a:lnTo>
                <a:lnTo>
                  <a:pt x="7452" y="355"/>
                </a:lnTo>
                <a:lnTo>
                  <a:pt x="7464" y="359"/>
                </a:lnTo>
                <a:lnTo>
                  <a:pt x="7468" y="367"/>
                </a:lnTo>
                <a:lnTo>
                  <a:pt x="7476" y="375"/>
                </a:lnTo>
                <a:lnTo>
                  <a:pt x="7476" y="379"/>
                </a:lnTo>
                <a:lnTo>
                  <a:pt x="7484" y="392"/>
                </a:lnTo>
                <a:lnTo>
                  <a:pt x="7496" y="392"/>
                </a:lnTo>
                <a:lnTo>
                  <a:pt x="7512" y="392"/>
                </a:lnTo>
                <a:lnTo>
                  <a:pt x="7516" y="392"/>
                </a:lnTo>
                <a:lnTo>
                  <a:pt x="7516" y="396"/>
                </a:lnTo>
                <a:lnTo>
                  <a:pt x="7532" y="400"/>
                </a:lnTo>
                <a:lnTo>
                  <a:pt x="7552" y="404"/>
                </a:lnTo>
                <a:lnTo>
                  <a:pt x="7589" y="424"/>
                </a:lnTo>
                <a:lnTo>
                  <a:pt x="7597" y="432"/>
                </a:lnTo>
                <a:lnTo>
                  <a:pt x="7605" y="432"/>
                </a:lnTo>
                <a:lnTo>
                  <a:pt x="7617" y="436"/>
                </a:lnTo>
                <a:lnTo>
                  <a:pt x="7613" y="456"/>
                </a:lnTo>
                <a:lnTo>
                  <a:pt x="7613" y="464"/>
                </a:lnTo>
                <a:lnTo>
                  <a:pt x="7613" y="476"/>
                </a:lnTo>
                <a:lnTo>
                  <a:pt x="7613" y="492"/>
                </a:lnTo>
                <a:lnTo>
                  <a:pt x="7617" y="513"/>
                </a:lnTo>
                <a:lnTo>
                  <a:pt x="7617" y="533"/>
                </a:lnTo>
                <a:lnTo>
                  <a:pt x="7609" y="537"/>
                </a:lnTo>
                <a:lnTo>
                  <a:pt x="7597" y="549"/>
                </a:lnTo>
                <a:lnTo>
                  <a:pt x="7593" y="549"/>
                </a:lnTo>
                <a:lnTo>
                  <a:pt x="7581" y="549"/>
                </a:lnTo>
                <a:lnTo>
                  <a:pt x="7581" y="541"/>
                </a:lnTo>
                <a:lnTo>
                  <a:pt x="7577" y="541"/>
                </a:lnTo>
                <a:lnTo>
                  <a:pt x="7552" y="541"/>
                </a:lnTo>
                <a:lnTo>
                  <a:pt x="7496" y="549"/>
                </a:lnTo>
                <a:lnTo>
                  <a:pt x="7460" y="533"/>
                </a:lnTo>
                <a:lnTo>
                  <a:pt x="7447" y="529"/>
                </a:lnTo>
                <a:lnTo>
                  <a:pt x="7447" y="525"/>
                </a:lnTo>
                <a:lnTo>
                  <a:pt x="7439" y="513"/>
                </a:lnTo>
                <a:lnTo>
                  <a:pt x="7431" y="525"/>
                </a:lnTo>
                <a:lnTo>
                  <a:pt x="7423" y="533"/>
                </a:lnTo>
                <a:lnTo>
                  <a:pt x="7387" y="533"/>
                </a:lnTo>
                <a:lnTo>
                  <a:pt x="7367" y="529"/>
                </a:lnTo>
                <a:lnTo>
                  <a:pt x="7355" y="517"/>
                </a:lnTo>
                <a:lnTo>
                  <a:pt x="7330" y="504"/>
                </a:lnTo>
                <a:lnTo>
                  <a:pt x="7326" y="496"/>
                </a:lnTo>
                <a:lnTo>
                  <a:pt x="7318" y="480"/>
                </a:lnTo>
                <a:lnTo>
                  <a:pt x="7314" y="476"/>
                </a:lnTo>
                <a:lnTo>
                  <a:pt x="7302" y="468"/>
                </a:lnTo>
                <a:lnTo>
                  <a:pt x="7290" y="464"/>
                </a:lnTo>
                <a:lnTo>
                  <a:pt x="7270" y="464"/>
                </a:lnTo>
                <a:lnTo>
                  <a:pt x="7254" y="464"/>
                </a:lnTo>
                <a:lnTo>
                  <a:pt x="7238" y="464"/>
                </a:lnTo>
                <a:lnTo>
                  <a:pt x="7218" y="460"/>
                </a:lnTo>
                <a:lnTo>
                  <a:pt x="7201" y="456"/>
                </a:lnTo>
                <a:lnTo>
                  <a:pt x="7189" y="448"/>
                </a:lnTo>
                <a:lnTo>
                  <a:pt x="7185" y="436"/>
                </a:lnTo>
                <a:lnTo>
                  <a:pt x="7177" y="420"/>
                </a:lnTo>
                <a:lnTo>
                  <a:pt x="7165" y="400"/>
                </a:lnTo>
                <a:lnTo>
                  <a:pt x="7161" y="400"/>
                </a:lnTo>
                <a:lnTo>
                  <a:pt x="7157" y="396"/>
                </a:lnTo>
                <a:lnTo>
                  <a:pt x="7149" y="404"/>
                </a:lnTo>
                <a:lnTo>
                  <a:pt x="7133" y="412"/>
                </a:lnTo>
                <a:lnTo>
                  <a:pt x="7133" y="420"/>
                </a:lnTo>
                <a:lnTo>
                  <a:pt x="7129" y="428"/>
                </a:lnTo>
                <a:lnTo>
                  <a:pt x="7121" y="436"/>
                </a:lnTo>
                <a:lnTo>
                  <a:pt x="7109" y="444"/>
                </a:lnTo>
                <a:lnTo>
                  <a:pt x="7084" y="444"/>
                </a:lnTo>
                <a:lnTo>
                  <a:pt x="7064" y="444"/>
                </a:lnTo>
                <a:lnTo>
                  <a:pt x="7060" y="444"/>
                </a:lnTo>
                <a:lnTo>
                  <a:pt x="7052" y="436"/>
                </a:lnTo>
                <a:lnTo>
                  <a:pt x="7048" y="432"/>
                </a:lnTo>
                <a:lnTo>
                  <a:pt x="7036" y="428"/>
                </a:lnTo>
                <a:lnTo>
                  <a:pt x="7028" y="428"/>
                </a:lnTo>
                <a:lnTo>
                  <a:pt x="7016" y="428"/>
                </a:lnTo>
                <a:lnTo>
                  <a:pt x="6984" y="452"/>
                </a:lnTo>
                <a:lnTo>
                  <a:pt x="6935" y="480"/>
                </a:lnTo>
                <a:lnTo>
                  <a:pt x="6911" y="488"/>
                </a:lnTo>
                <a:lnTo>
                  <a:pt x="6907" y="488"/>
                </a:lnTo>
                <a:lnTo>
                  <a:pt x="6879" y="488"/>
                </a:lnTo>
                <a:lnTo>
                  <a:pt x="6850" y="488"/>
                </a:lnTo>
                <a:lnTo>
                  <a:pt x="6850" y="492"/>
                </a:lnTo>
                <a:lnTo>
                  <a:pt x="6834" y="496"/>
                </a:lnTo>
                <a:lnTo>
                  <a:pt x="6822" y="500"/>
                </a:lnTo>
                <a:lnTo>
                  <a:pt x="6798" y="500"/>
                </a:lnTo>
                <a:lnTo>
                  <a:pt x="6774" y="500"/>
                </a:lnTo>
                <a:lnTo>
                  <a:pt x="6770" y="504"/>
                </a:lnTo>
                <a:lnTo>
                  <a:pt x="6758" y="513"/>
                </a:lnTo>
                <a:lnTo>
                  <a:pt x="6741" y="513"/>
                </a:lnTo>
                <a:lnTo>
                  <a:pt x="6653" y="504"/>
                </a:lnTo>
                <a:lnTo>
                  <a:pt x="6600" y="500"/>
                </a:lnTo>
                <a:lnTo>
                  <a:pt x="6568" y="496"/>
                </a:lnTo>
                <a:lnTo>
                  <a:pt x="6528" y="492"/>
                </a:lnTo>
                <a:lnTo>
                  <a:pt x="6520" y="496"/>
                </a:lnTo>
                <a:lnTo>
                  <a:pt x="6487" y="500"/>
                </a:lnTo>
                <a:lnTo>
                  <a:pt x="6467" y="513"/>
                </a:lnTo>
                <a:lnTo>
                  <a:pt x="6451" y="517"/>
                </a:lnTo>
                <a:lnTo>
                  <a:pt x="6435" y="529"/>
                </a:lnTo>
                <a:lnTo>
                  <a:pt x="6423" y="537"/>
                </a:lnTo>
                <a:lnTo>
                  <a:pt x="6423" y="541"/>
                </a:lnTo>
                <a:lnTo>
                  <a:pt x="6423" y="549"/>
                </a:lnTo>
                <a:lnTo>
                  <a:pt x="6431" y="549"/>
                </a:lnTo>
                <a:lnTo>
                  <a:pt x="6435" y="549"/>
                </a:lnTo>
                <a:lnTo>
                  <a:pt x="6443" y="565"/>
                </a:lnTo>
                <a:lnTo>
                  <a:pt x="6447" y="577"/>
                </a:lnTo>
                <a:lnTo>
                  <a:pt x="6463" y="581"/>
                </a:lnTo>
                <a:lnTo>
                  <a:pt x="6483" y="581"/>
                </a:lnTo>
                <a:lnTo>
                  <a:pt x="6503" y="585"/>
                </a:lnTo>
                <a:lnTo>
                  <a:pt x="6520" y="597"/>
                </a:lnTo>
                <a:lnTo>
                  <a:pt x="6528" y="601"/>
                </a:lnTo>
                <a:lnTo>
                  <a:pt x="6528" y="605"/>
                </a:lnTo>
                <a:lnTo>
                  <a:pt x="6532" y="605"/>
                </a:lnTo>
                <a:lnTo>
                  <a:pt x="6544" y="605"/>
                </a:lnTo>
                <a:lnTo>
                  <a:pt x="6548" y="597"/>
                </a:lnTo>
                <a:lnTo>
                  <a:pt x="6556" y="589"/>
                </a:lnTo>
                <a:lnTo>
                  <a:pt x="6572" y="589"/>
                </a:lnTo>
                <a:lnTo>
                  <a:pt x="6592" y="589"/>
                </a:lnTo>
                <a:lnTo>
                  <a:pt x="6629" y="605"/>
                </a:lnTo>
                <a:lnTo>
                  <a:pt x="6669" y="613"/>
                </a:lnTo>
                <a:lnTo>
                  <a:pt x="6673" y="613"/>
                </a:lnTo>
                <a:lnTo>
                  <a:pt x="6677" y="613"/>
                </a:lnTo>
                <a:lnTo>
                  <a:pt x="6677" y="609"/>
                </a:lnTo>
                <a:lnTo>
                  <a:pt x="6673" y="605"/>
                </a:lnTo>
                <a:lnTo>
                  <a:pt x="6669" y="597"/>
                </a:lnTo>
                <a:lnTo>
                  <a:pt x="6661" y="589"/>
                </a:lnTo>
                <a:lnTo>
                  <a:pt x="6661" y="569"/>
                </a:lnTo>
                <a:lnTo>
                  <a:pt x="6661" y="549"/>
                </a:lnTo>
                <a:lnTo>
                  <a:pt x="6673" y="549"/>
                </a:lnTo>
                <a:lnTo>
                  <a:pt x="6681" y="549"/>
                </a:lnTo>
                <a:lnTo>
                  <a:pt x="6697" y="549"/>
                </a:lnTo>
                <a:lnTo>
                  <a:pt x="6713" y="549"/>
                </a:lnTo>
                <a:lnTo>
                  <a:pt x="6717" y="553"/>
                </a:lnTo>
                <a:lnTo>
                  <a:pt x="6750" y="565"/>
                </a:lnTo>
                <a:lnTo>
                  <a:pt x="6758" y="565"/>
                </a:lnTo>
                <a:lnTo>
                  <a:pt x="6766" y="565"/>
                </a:lnTo>
                <a:lnTo>
                  <a:pt x="6770" y="565"/>
                </a:lnTo>
                <a:lnTo>
                  <a:pt x="6774" y="561"/>
                </a:lnTo>
                <a:lnTo>
                  <a:pt x="6778" y="553"/>
                </a:lnTo>
                <a:lnTo>
                  <a:pt x="6786" y="549"/>
                </a:lnTo>
                <a:lnTo>
                  <a:pt x="6794" y="549"/>
                </a:lnTo>
                <a:lnTo>
                  <a:pt x="6818" y="549"/>
                </a:lnTo>
                <a:lnTo>
                  <a:pt x="6826" y="549"/>
                </a:lnTo>
                <a:lnTo>
                  <a:pt x="6846" y="561"/>
                </a:lnTo>
                <a:lnTo>
                  <a:pt x="6850" y="573"/>
                </a:lnTo>
                <a:lnTo>
                  <a:pt x="6854" y="585"/>
                </a:lnTo>
                <a:lnTo>
                  <a:pt x="6854" y="626"/>
                </a:lnTo>
                <a:lnTo>
                  <a:pt x="6858" y="658"/>
                </a:lnTo>
                <a:lnTo>
                  <a:pt x="6854" y="662"/>
                </a:lnTo>
                <a:lnTo>
                  <a:pt x="6850" y="666"/>
                </a:lnTo>
                <a:lnTo>
                  <a:pt x="6846" y="670"/>
                </a:lnTo>
                <a:lnTo>
                  <a:pt x="6834" y="670"/>
                </a:lnTo>
                <a:lnTo>
                  <a:pt x="6842" y="682"/>
                </a:lnTo>
                <a:lnTo>
                  <a:pt x="6842" y="698"/>
                </a:lnTo>
                <a:lnTo>
                  <a:pt x="6854" y="706"/>
                </a:lnTo>
                <a:lnTo>
                  <a:pt x="6867" y="718"/>
                </a:lnTo>
                <a:lnTo>
                  <a:pt x="6875" y="718"/>
                </a:lnTo>
                <a:lnTo>
                  <a:pt x="6883" y="718"/>
                </a:lnTo>
                <a:lnTo>
                  <a:pt x="6887" y="718"/>
                </a:lnTo>
                <a:lnTo>
                  <a:pt x="6895" y="706"/>
                </a:lnTo>
                <a:lnTo>
                  <a:pt x="6895" y="694"/>
                </a:lnTo>
                <a:lnTo>
                  <a:pt x="6899" y="674"/>
                </a:lnTo>
                <a:lnTo>
                  <a:pt x="6903" y="674"/>
                </a:lnTo>
                <a:lnTo>
                  <a:pt x="6907" y="670"/>
                </a:lnTo>
                <a:lnTo>
                  <a:pt x="6907" y="662"/>
                </a:lnTo>
                <a:lnTo>
                  <a:pt x="6911" y="654"/>
                </a:lnTo>
                <a:lnTo>
                  <a:pt x="6947" y="654"/>
                </a:lnTo>
                <a:lnTo>
                  <a:pt x="6963" y="654"/>
                </a:lnTo>
                <a:lnTo>
                  <a:pt x="6963" y="658"/>
                </a:lnTo>
                <a:lnTo>
                  <a:pt x="6967" y="662"/>
                </a:lnTo>
                <a:lnTo>
                  <a:pt x="6980" y="662"/>
                </a:lnTo>
                <a:lnTo>
                  <a:pt x="6992" y="662"/>
                </a:lnTo>
                <a:lnTo>
                  <a:pt x="7000" y="674"/>
                </a:lnTo>
                <a:lnTo>
                  <a:pt x="7016" y="694"/>
                </a:lnTo>
                <a:lnTo>
                  <a:pt x="7016" y="702"/>
                </a:lnTo>
                <a:lnTo>
                  <a:pt x="7016" y="710"/>
                </a:lnTo>
                <a:lnTo>
                  <a:pt x="7000" y="730"/>
                </a:lnTo>
                <a:lnTo>
                  <a:pt x="6984" y="747"/>
                </a:lnTo>
                <a:lnTo>
                  <a:pt x="7000" y="747"/>
                </a:lnTo>
                <a:lnTo>
                  <a:pt x="7020" y="751"/>
                </a:lnTo>
                <a:lnTo>
                  <a:pt x="7024" y="755"/>
                </a:lnTo>
                <a:lnTo>
                  <a:pt x="7036" y="767"/>
                </a:lnTo>
                <a:lnTo>
                  <a:pt x="7048" y="787"/>
                </a:lnTo>
                <a:lnTo>
                  <a:pt x="7052" y="795"/>
                </a:lnTo>
                <a:lnTo>
                  <a:pt x="7064" y="807"/>
                </a:lnTo>
                <a:lnTo>
                  <a:pt x="7072" y="815"/>
                </a:lnTo>
                <a:lnTo>
                  <a:pt x="7080" y="819"/>
                </a:lnTo>
                <a:lnTo>
                  <a:pt x="7092" y="819"/>
                </a:lnTo>
                <a:lnTo>
                  <a:pt x="7101" y="827"/>
                </a:lnTo>
                <a:lnTo>
                  <a:pt x="7109" y="855"/>
                </a:lnTo>
                <a:lnTo>
                  <a:pt x="7113" y="855"/>
                </a:lnTo>
                <a:lnTo>
                  <a:pt x="7121" y="855"/>
                </a:lnTo>
                <a:lnTo>
                  <a:pt x="7121" y="892"/>
                </a:lnTo>
                <a:lnTo>
                  <a:pt x="7121" y="928"/>
                </a:lnTo>
                <a:lnTo>
                  <a:pt x="7109" y="936"/>
                </a:lnTo>
                <a:lnTo>
                  <a:pt x="7101" y="944"/>
                </a:lnTo>
                <a:lnTo>
                  <a:pt x="7092" y="944"/>
                </a:lnTo>
                <a:lnTo>
                  <a:pt x="7080" y="944"/>
                </a:lnTo>
                <a:lnTo>
                  <a:pt x="7076" y="940"/>
                </a:lnTo>
                <a:lnTo>
                  <a:pt x="7064" y="928"/>
                </a:lnTo>
                <a:lnTo>
                  <a:pt x="7048" y="924"/>
                </a:lnTo>
                <a:lnTo>
                  <a:pt x="7032" y="924"/>
                </a:lnTo>
                <a:lnTo>
                  <a:pt x="7024" y="920"/>
                </a:lnTo>
                <a:lnTo>
                  <a:pt x="7020" y="920"/>
                </a:lnTo>
                <a:lnTo>
                  <a:pt x="7016" y="916"/>
                </a:lnTo>
                <a:lnTo>
                  <a:pt x="7012" y="880"/>
                </a:lnTo>
                <a:lnTo>
                  <a:pt x="7008" y="872"/>
                </a:lnTo>
                <a:lnTo>
                  <a:pt x="6992" y="864"/>
                </a:lnTo>
                <a:lnTo>
                  <a:pt x="6967" y="860"/>
                </a:lnTo>
                <a:lnTo>
                  <a:pt x="6967" y="864"/>
                </a:lnTo>
                <a:lnTo>
                  <a:pt x="6955" y="864"/>
                </a:lnTo>
                <a:lnTo>
                  <a:pt x="6947" y="864"/>
                </a:lnTo>
                <a:lnTo>
                  <a:pt x="6935" y="860"/>
                </a:lnTo>
                <a:lnTo>
                  <a:pt x="6927" y="860"/>
                </a:lnTo>
                <a:lnTo>
                  <a:pt x="6915" y="864"/>
                </a:lnTo>
                <a:lnTo>
                  <a:pt x="6907" y="872"/>
                </a:lnTo>
                <a:lnTo>
                  <a:pt x="6879" y="872"/>
                </a:lnTo>
                <a:lnTo>
                  <a:pt x="6850" y="868"/>
                </a:lnTo>
                <a:lnTo>
                  <a:pt x="6842" y="864"/>
                </a:lnTo>
                <a:lnTo>
                  <a:pt x="6834" y="864"/>
                </a:lnTo>
                <a:lnTo>
                  <a:pt x="6830" y="855"/>
                </a:lnTo>
                <a:lnTo>
                  <a:pt x="6826" y="847"/>
                </a:lnTo>
                <a:lnTo>
                  <a:pt x="6822" y="831"/>
                </a:lnTo>
                <a:lnTo>
                  <a:pt x="6818" y="819"/>
                </a:lnTo>
                <a:lnTo>
                  <a:pt x="6818" y="815"/>
                </a:lnTo>
                <a:lnTo>
                  <a:pt x="6814" y="811"/>
                </a:lnTo>
                <a:lnTo>
                  <a:pt x="6786" y="807"/>
                </a:lnTo>
                <a:lnTo>
                  <a:pt x="6758" y="807"/>
                </a:lnTo>
                <a:lnTo>
                  <a:pt x="6733" y="783"/>
                </a:lnTo>
                <a:lnTo>
                  <a:pt x="6709" y="767"/>
                </a:lnTo>
                <a:lnTo>
                  <a:pt x="6705" y="755"/>
                </a:lnTo>
                <a:lnTo>
                  <a:pt x="6705" y="751"/>
                </a:lnTo>
                <a:lnTo>
                  <a:pt x="6697" y="747"/>
                </a:lnTo>
                <a:lnTo>
                  <a:pt x="6681" y="734"/>
                </a:lnTo>
                <a:lnTo>
                  <a:pt x="6677" y="734"/>
                </a:lnTo>
                <a:lnTo>
                  <a:pt x="6673" y="730"/>
                </a:lnTo>
                <a:lnTo>
                  <a:pt x="6669" y="730"/>
                </a:lnTo>
                <a:lnTo>
                  <a:pt x="6661" y="734"/>
                </a:lnTo>
                <a:lnTo>
                  <a:pt x="6657" y="743"/>
                </a:lnTo>
                <a:lnTo>
                  <a:pt x="6653" y="751"/>
                </a:lnTo>
                <a:lnTo>
                  <a:pt x="6645" y="751"/>
                </a:lnTo>
                <a:lnTo>
                  <a:pt x="6633" y="755"/>
                </a:lnTo>
                <a:lnTo>
                  <a:pt x="6633" y="767"/>
                </a:lnTo>
                <a:lnTo>
                  <a:pt x="6633" y="775"/>
                </a:lnTo>
                <a:lnTo>
                  <a:pt x="6625" y="783"/>
                </a:lnTo>
                <a:lnTo>
                  <a:pt x="6620" y="795"/>
                </a:lnTo>
                <a:lnTo>
                  <a:pt x="6604" y="799"/>
                </a:lnTo>
                <a:lnTo>
                  <a:pt x="6592" y="811"/>
                </a:lnTo>
                <a:lnTo>
                  <a:pt x="6592" y="827"/>
                </a:lnTo>
                <a:lnTo>
                  <a:pt x="6592" y="847"/>
                </a:lnTo>
                <a:lnTo>
                  <a:pt x="6580" y="851"/>
                </a:lnTo>
                <a:lnTo>
                  <a:pt x="6576" y="855"/>
                </a:lnTo>
                <a:lnTo>
                  <a:pt x="6520" y="872"/>
                </a:lnTo>
                <a:lnTo>
                  <a:pt x="6512" y="876"/>
                </a:lnTo>
                <a:lnTo>
                  <a:pt x="6503" y="876"/>
                </a:lnTo>
                <a:lnTo>
                  <a:pt x="6491" y="876"/>
                </a:lnTo>
                <a:lnTo>
                  <a:pt x="6491" y="864"/>
                </a:lnTo>
                <a:lnTo>
                  <a:pt x="6491" y="855"/>
                </a:lnTo>
                <a:lnTo>
                  <a:pt x="6491" y="835"/>
                </a:lnTo>
                <a:lnTo>
                  <a:pt x="6495" y="823"/>
                </a:lnTo>
                <a:lnTo>
                  <a:pt x="6512" y="815"/>
                </a:lnTo>
                <a:lnTo>
                  <a:pt x="6520" y="807"/>
                </a:lnTo>
                <a:lnTo>
                  <a:pt x="6528" y="787"/>
                </a:lnTo>
                <a:lnTo>
                  <a:pt x="6532" y="767"/>
                </a:lnTo>
                <a:lnTo>
                  <a:pt x="6532" y="734"/>
                </a:lnTo>
                <a:lnTo>
                  <a:pt x="6528" y="722"/>
                </a:lnTo>
                <a:lnTo>
                  <a:pt x="6516" y="706"/>
                </a:lnTo>
                <a:lnTo>
                  <a:pt x="6503" y="694"/>
                </a:lnTo>
                <a:lnTo>
                  <a:pt x="6483" y="690"/>
                </a:lnTo>
                <a:lnTo>
                  <a:pt x="6459" y="682"/>
                </a:lnTo>
                <a:lnTo>
                  <a:pt x="6447" y="682"/>
                </a:lnTo>
                <a:lnTo>
                  <a:pt x="6427" y="682"/>
                </a:lnTo>
                <a:lnTo>
                  <a:pt x="6399" y="690"/>
                </a:lnTo>
                <a:lnTo>
                  <a:pt x="6395" y="694"/>
                </a:lnTo>
                <a:lnTo>
                  <a:pt x="6326" y="694"/>
                </a:lnTo>
                <a:lnTo>
                  <a:pt x="6257" y="694"/>
                </a:lnTo>
                <a:lnTo>
                  <a:pt x="6249" y="690"/>
                </a:lnTo>
                <a:lnTo>
                  <a:pt x="6233" y="682"/>
                </a:lnTo>
                <a:lnTo>
                  <a:pt x="6221" y="654"/>
                </a:lnTo>
                <a:lnTo>
                  <a:pt x="6205" y="634"/>
                </a:lnTo>
                <a:lnTo>
                  <a:pt x="6205" y="626"/>
                </a:lnTo>
                <a:lnTo>
                  <a:pt x="6201" y="617"/>
                </a:lnTo>
                <a:lnTo>
                  <a:pt x="6197" y="613"/>
                </a:lnTo>
                <a:lnTo>
                  <a:pt x="6189" y="609"/>
                </a:lnTo>
                <a:lnTo>
                  <a:pt x="6185" y="597"/>
                </a:lnTo>
                <a:lnTo>
                  <a:pt x="6181" y="585"/>
                </a:lnTo>
                <a:lnTo>
                  <a:pt x="6173" y="573"/>
                </a:lnTo>
                <a:lnTo>
                  <a:pt x="6157" y="561"/>
                </a:lnTo>
                <a:lnTo>
                  <a:pt x="6116" y="561"/>
                </a:lnTo>
                <a:lnTo>
                  <a:pt x="6068" y="561"/>
                </a:lnTo>
                <a:lnTo>
                  <a:pt x="6056" y="541"/>
                </a:lnTo>
                <a:lnTo>
                  <a:pt x="6040" y="533"/>
                </a:lnTo>
                <a:lnTo>
                  <a:pt x="6027" y="533"/>
                </a:lnTo>
                <a:lnTo>
                  <a:pt x="6015" y="533"/>
                </a:lnTo>
                <a:lnTo>
                  <a:pt x="5999" y="525"/>
                </a:lnTo>
                <a:lnTo>
                  <a:pt x="5987" y="525"/>
                </a:lnTo>
                <a:lnTo>
                  <a:pt x="5983" y="529"/>
                </a:lnTo>
                <a:lnTo>
                  <a:pt x="5975" y="529"/>
                </a:lnTo>
                <a:lnTo>
                  <a:pt x="5923" y="529"/>
                </a:lnTo>
                <a:lnTo>
                  <a:pt x="5866" y="529"/>
                </a:lnTo>
                <a:lnTo>
                  <a:pt x="5862" y="525"/>
                </a:lnTo>
                <a:lnTo>
                  <a:pt x="5850" y="525"/>
                </a:lnTo>
                <a:lnTo>
                  <a:pt x="5842" y="533"/>
                </a:lnTo>
                <a:lnTo>
                  <a:pt x="5830" y="549"/>
                </a:lnTo>
                <a:lnTo>
                  <a:pt x="5818" y="549"/>
                </a:lnTo>
                <a:lnTo>
                  <a:pt x="5785" y="549"/>
                </a:lnTo>
                <a:lnTo>
                  <a:pt x="5753" y="549"/>
                </a:lnTo>
                <a:lnTo>
                  <a:pt x="5733" y="533"/>
                </a:lnTo>
                <a:lnTo>
                  <a:pt x="5725" y="525"/>
                </a:lnTo>
                <a:lnTo>
                  <a:pt x="5685" y="517"/>
                </a:lnTo>
                <a:lnTo>
                  <a:pt x="5648" y="517"/>
                </a:lnTo>
                <a:lnTo>
                  <a:pt x="5644" y="513"/>
                </a:lnTo>
                <a:lnTo>
                  <a:pt x="5612" y="513"/>
                </a:lnTo>
                <a:lnTo>
                  <a:pt x="5588" y="513"/>
                </a:lnTo>
                <a:lnTo>
                  <a:pt x="5555" y="513"/>
                </a:lnTo>
                <a:lnTo>
                  <a:pt x="5499" y="504"/>
                </a:lnTo>
                <a:lnTo>
                  <a:pt x="5495" y="513"/>
                </a:lnTo>
                <a:lnTo>
                  <a:pt x="5487" y="513"/>
                </a:lnTo>
                <a:lnTo>
                  <a:pt x="5479" y="533"/>
                </a:lnTo>
                <a:lnTo>
                  <a:pt x="5475" y="549"/>
                </a:lnTo>
                <a:lnTo>
                  <a:pt x="5475" y="553"/>
                </a:lnTo>
                <a:lnTo>
                  <a:pt x="5475" y="569"/>
                </a:lnTo>
                <a:lnTo>
                  <a:pt x="5475" y="573"/>
                </a:lnTo>
                <a:lnTo>
                  <a:pt x="5479" y="577"/>
                </a:lnTo>
                <a:lnTo>
                  <a:pt x="5487" y="581"/>
                </a:lnTo>
                <a:lnTo>
                  <a:pt x="5495" y="585"/>
                </a:lnTo>
                <a:lnTo>
                  <a:pt x="5527" y="589"/>
                </a:lnTo>
                <a:lnTo>
                  <a:pt x="5555" y="597"/>
                </a:lnTo>
                <a:lnTo>
                  <a:pt x="5559" y="597"/>
                </a:lnTo>
                <a:lnTo>
                  <a:pt x="5564" y="601"/>
                </a:lnTo>
                <a:lnTo>
                  <a:pt x="5564" y="609"/>
                </a:lnTo>
                <a:lnTo>
                  <a:pt x="5564" y="617"/>
                </a:lnTo>
                <a:lnTo>
                  <a:pt x="5547" y="634"/>
                </a:lnTo>
                <a:lnTo>
                  <a:pt x="5527" y="654"/>
                </a:lnTo>
                <a:lnTo>
                  <a:pt x="5523" y="654"/>
                </a:lnTo>
                <a:lnTo>
                  <a:pt x="5515" y="654"/>
                </a:lnTo>
                <a:lnTo>
                  <a:pt x="5523" y="658"/>
                </a:lnTo>
                <a:lnTo>
                  <a:pt x="5511" y="666"/>
                </a:lnTo>
                <a:lnTo>
                  <a:pt x="5499" y="674"/>
                </a:lnTo>
                <a:lnTo>
                  <a:pt x="5499" y="706"/>
                </a:lnTo>
                <a:lnTo>
                  <a:pt x="5503" y="743"/>
                </a:lnTo>
                <a:lnTo>
                  <a:pt x="5507" y="751"/>
                </a:lnTo>
                <a:lnTo>
                  <a:pt x="5511" y="767"/>
                </a:lnTo>
                <a:lnTo>
                  <a:pt x="5511" y="811"/>
                </a:lnTo>
                <a:lnTo>
                  <a:pt x="5511" y="860"/>
                </a:lnTo>
                <a:lnTo>
                  <a:pt x="5507" y="872"/>
                </a:lnTo>
                <a:lnTo>
                  <a:pt x="5503" y="884"/>
                </a:lnTo>
                <a:lnTo>
                  <a:pt x="5503" y="892"/>
                </a:lnTo>
                <a:lnTo>
                  <a:pt x="5499" y="892"/>
                </a:lnTo>
                <a:lnTo>
                  <a:pt x="5483" y="896"/>
                </a:lnTo>
                <a:lnTo>
                  <a:pt x="5463" y="900"/>
                </a:lnTo>
                <a:lnTo>
                  <a:pt x="5447" y="912"/>
                </a:lnTo>
                <a:lnTo>
                  <a:pt x="5430" y="920"/>
                </a:lnTo>
                <a:lnTo>
                  <a:pt x="5414" y="920"/>
                </a:lnTo>
                <a:lnTo>
                  <a:pt x="5398" y="920"/>
                </a:lnTo>
                <a:lnTo>
                  <a:pt x="5390" y="924"/>
                </a:lnTo>
                <a:lnTo>
                  <a:pt x="5378" y="928"/>
                </a:lnTo>
                <a:lnTo>
                  <a:pt x="5313" y="944"/>
                </a:lnTo>
                <a:lnTo>
                  <a:pt x="5281" y="952"/>
                </a:lnTo>
                <a:lnTo>
                  <a:pt x="5277" y="960"/>
                </a:lnTo>
                <a:lnTo>
                  <a:pt x="5269" y="964"/>
                </a:lnTo>
                <a:lnTo>
                  <a:pt x="5249" y="964"/>
                </a:lnTo>
                <a:lnTo>
                  <a:pt x="5225" y="964"/>
                </a:lnTo>
                <a:lnTo>
                  <a:pt x="5213" y="960"/>
                </a:lnTo>
                <a:lnTo>
                  <a:pt x="5188" y="956"/>
                </a:lnTo>
                <a:lnTo>
                  <a:pt x="5184" y="952"/>
                </a:lnTo>
                <a:lnTo>
                  <a:pt x="5172" y="944"/>
                </a:lnTo>
                <a:lnTo>
                  <a:pt x="5144" y="940"/>
                </a:lnTo>
                <a:lnTo>
                  <a:pt x="5112" y="928"/>
                </a:lnTo>
                <a:lnTo>
                  <a:pt x="5104" y="920"/>
                </a:lnTo>
                <a:lnTo>
                  <a:pt x="5100" y="916"/>
                </a:lnTo>
                <a:lnTo>
                  <a:pt x="5087" y="912"/>
                </a:lnTo>
                <a:lnTo>
                  <a:pt x="5083" y="912"/>
                </a:lnTo>
                <a:lnTo>
                  <a:pt x="5071" y="900"/>
                </a:lnTo>
                <a:lnTo>
                  <a:pt x="5059" y="892"/>
                </a:lnTo>
                <a:lnTo>
                  <a:pt x="5043" y="884"/>
                </a:lnTo>
                <a:lnTo>
                  <a:pt x="5031" y="884"/>
                </a:lnTo>
                <a:lnTo>
                  <a:pt x="5019" y="892"/>
                </a:lnTo>
                <a:lnTo>
                  <a:pt x="5003" y="892"/>
                </a:lnTo>
                <a:lnTo>
                  <a:pt x="4979" y="904"/>
                </a:lnTo>
                <a:lnTo>
                  <a:pt x="4946" y="928"/>
                </a:lnTo>
                <a:lnTo>
                  <a:pt x="4938" y="940"/>
                </a:lnTo>
                <a:lnTo>
                  <a:pt x="4930" y="948"/>
                </a:lnTo>
                <a:lnTo>
                  <a:pt x="4914" y="952"/>
                </a:lnTo>
                <a:lnTo>
                  <a:pt x="4890" y="956"/>
                </a:lnTo>
                <a:lnTo>
                  <a:pt x="4870" y="956"/>
                </a:lnTo>
                <a:lnTo>
                  <a:pt x="4845" y="956"/>
                </a:lnTo>
                <a:lnTo>
                  <a:pt x="4841" y="952"/>
                </a:lnTo>
                <a:lnTo>
                  <a:pt x="4833" y="952"/>
                </a:lnTo>
                <a:lnTo>
                  <a:pt x="4825" y="952"/>
                </a:lnTo>
                <a:lnTo>
                  <a:pt x="4817" y="956"/>
                </a:lnTo>
                <a:lnTo>
                  <a:pt x="4765" y="956"/>
                </a:lnTo>
                <a:lnTo>
                  <a:pt x="4712" y="956"/>
                </a:lnTo>
                <a:lnTo>
                  <a:pt x="4696" y="960"/>
                </a:lnTo>
                <a:lnTo>
                  <a:pt x="4676" y="960"/>
                </a:lnTo>
                <a:lnTo>
                  <a:pt x="4664" y="977"/>
                </a:lnTo>
                <a:lnTo>
                  <a:pt x="4652" y="985"/>
                </a:lnTo>
                <a:lnTo>
                  <a:pt x="4652" y="993"/>
                </a:lnTo>
                <a:lnTo>
                  <a:pt x="4644" y="1001"/>
                </a:lnTo>
                <a:lnTo>
                  <a:pt x="4644" y="1025"/>
                </a:lnTo>
                <a:lnTo>
                  <a:pt x="4640" y="1053"/>
                </a:lnTo>
                <a:lnTo>
                  <a:pt x="4616" y="1061"/>
                </a:lnTo>
                <a:lnTo>
                  <a:pt x="4591" y="1069"/>
                </a:lnTo>
                <a:lnTo>
                  <a:pt x="4583" y="1077"/>
                </a:lnTo>
                <a:lnTo>
                  <a:pt x="4575" y="1089"/>
                </a:lnTo>
                <a:lnTo>
                  <a:pt x="4567" y="1098"/>
                </a:lnTo>
                <a:lnTo>
                  <a:pt x="4559" y="1106"/>
                </a:lnTo>
                <a:lnTo>
                  <a:pt x="4559" y="1122"/>
                </a:lnTo>
                <a:lnTo>
                  <a:pt x="4559" y="1142"/>
                </a:lnTo>
                <a:lnTo>
                  <a:pt x="4527" y="1150"/>
                </a:lnTo>
                <a:lnTo>
                  <a:pt x="4494" y="1154"/>
                </a:lnTo>
                <a:lnTo>
                  <a:pt x="4490" y="1158"/>
                </a:lnTo>
                <a:lnTo>
                  <a:pt x="4486" y="1158"/>
                </a:lnTo>
                <a:lnTo>
                  <a:pt x="4478" y="1166"/>
                </a:lnTo>
                <a:lnTo>
                  <a:pt x="4474" y="1170"/>
                </a:lnTo>
                <a:lnTo>
                  <a:pt x="4458" y="1174"/>
                </a:lnTo>
                <a:lnTo>
                  <a:pt x="4434" y="1174"/>
                </a:lnTo>
                <a:lnTo>
                  <a:pt x="4422" y="1182"/>
                </a:lnTo>
                <a:lnTo>
                  <a:pt x="4418" y="1190"/>
                </a:lnTo>
                <a:lnTo>
                  <a:pt x="4422" y="1223"/>
                </a:lnTo>
                <a:lnTo>
                  <a:pt x="4422" y="1259"/>
                </a:lnTo>
                <a:lnTo>
                  <a:pt x="4422" y="1271"/>
                </a:lnTo>
                <a:lnTo>
                  <a:pt x="4418" y="1291"/>
                </a:lnTo>
                <a:lnTo>
                  <a:pt x="4398" y="1295"/>
                </a:lnTo>
                <a:lnTo>
                  <a:pt x="4382" y="1303"/>
                </a:lnTo>
                <a:lnTo>
                  <a:pt x="4377" y="1311"/>
                </a:lnTo>
                <a:lnTo>
                  <a:pt x="4365" y="1319"/>
                </a:lnTo>
                <a:lnTo>
                  <a:pt x="4365" y="1328"/>
                </a:lnTo>
                <a:lnTo>
                  <a:pt x="4361" y="1340"/>
                </a:lnTo>
                <a:lnTo>
                  <a:pt x="4361" y="1344"/>
                </a:lnTo>
                <a:lnTo>
                  <a:pt x="4357" y="1344"/>
                </a:lnTo>
                <a:lnTo>
                  <a:pt x="4357" y="1368"/>
                </a:lnTo>
                <a:lnTo>
                  <a:pt x="4357" y="1392"/>
                </a:lnTo>
                <a:lnTo>
                  <a:pt x="4345" y="1404"/>
                </a:lnTo>
                <a:lnTo>
                  <a:pt x="4329" y="1424"/>
                </a:lnTo>
                <a:lnTo>
                  <a:pt x="4325" y="1428"/>
                </a:lnTo>
                <a:lnTo>
                  <a:pt x="4313" y="1440"/>
                </a:lnTo>
                <a:lnTo>
                  <a:pt x="4297" y="1465"/>
                </a:lnTo>
                <a:lnTo>
                  <a:pt x="4281" y="1481"/>
                </a:lnTo>
                <a:lnTo>
                  <a:pt x="4273" y="1485"/>
                </a:lnTo>
                <a:lnTo>
                  <a:pt x="4265" y="1489"/>
                </a:lnTo>
                <a:lnTo>
                  <a:pt x="4232" y="1493"/>
                </a:lnTo>
                <a:lnTo>
                  <a:pt x="4216" y="1501"/>
                </a:lnTo>
                <a:lnTo>
                  <a:pt x="4184" y="1501"/>
                </a:lnTo>
                <a:lnTo>
                  <a:pt x="4115" y="1489"/>
                </a:lnTo>
                <a:lnTo>
                  <a:pt x="4099" y="1485"/>
                </a:lnTo>
                <a:lnTo>
                  <a:pt x="4079" y="1477"/>
                </a:lnTo>
                <a:lnTo>
                  <a:pt x="4071" y="1465"/>
                </a:lnTo>
                <a:lnTo>
                  <a:pt x="4063" y="1449"/>
                </a:lnTo>
                <a:lnTo>
                  <a:pt x="4047" y="1445"/>
                </a:lnTo>
                <a:lnTo>
                  <a:pt x="4018" y="1440"/>
                </a:lnTo>
                <a:lnTo>
                  <a:pt x="4018" y="1436"/>
                </a:lnTo>
                <a:lnTo>
                  <a:pt x="4014" y="1424"/>
                </a:lnTo>
                <a:lnTo>
                  <a:pt x="4002" y="1424"/>
                </a:lnTo>
                <a:lnTo>
                  <a:pt x="3990" y="1416"/>
                </a:lnTo>
                <a:lnTo>
                  <a:pt x="3978" y="1408"/>
                </a:lnTo>
                <a:lnTo>
                  <a:pt x="3974" y="1404"/>
                </a:lnTo>
                <a:lnTo>
                  <a:pt x="3962" y="1404"/>
                </a:lnTo>
                <a:lnTo>
                  <a:pt x="3946" y="1400"/>
                </a:lnTo>
                <a:lnTo>
                  <a:pt x="3926" y="1400"/>
                </a:lnTo>
                <a:lnTo>
                  <a:pt x="3914" y="1400"/>
                </a:lnTo>
                <a:lnTo>
                  <a:pt x="3905" y="1408"/>
                </a:lnTo>
                <a:lnTo>
                  <a:pt x="3893" y="1424"/>
                </a:lnTo>
                <a:lnTo>
                  <a:pt x="3885" y="1424"/>
                </a:lnTo>
                <a:lnTo>
                  <a:pt x="3877" y="1424"/>
                </a:lnTo>
                <a:lnTo>
                  <a:pt x="3857" y="1440"/>
                </a:lnTo>
                <a:lnTo>
                  <a:pt x="3833" y="1457"/>
                </a:lnTo>
                <a:lnTo>
                  <a:pt x="3821" y="1465"/>
                </a:lnTo>
                <a:lnTo>
                  <a:pt x="3809" y="1465"/>
                </a:lnTo>
                <a:lnTo>
                  <a:pt x="3801" y="1473"/>
                </a:lnTo>
                <a:lnTo>
                  <a:pt x="3797" y="1477"/>
                </a:lnTo>
                <a:lnTo>
                  <a:pt x="3789" y="1481"/>
                </a:lnTo>
                <a:lnTo>
                  <a:pt x="3776" y="1485"/>
                </a:lnTo>
                <a:lnTo>
                  <a:pt x="3772" y="1489"/>
                </a:lnTo>
                <a:lnTo>
                  <a:pt x="3772" y="1493"/>
                </a:lnTo>
                <a:lnTo>
                  <a:pt x="3772" y="1509"/>
                </a:lnTo>
                <a:lnTo>
                  <a:pt x="3776" y="1521"/>
                </a:lnTo>
                <a:lnTo>
                  <a:pt x="3772" y="1521"/>
                </a:lnTo>
                <a:lnTo>
                  <a:pt x="3768" y="1525"/>
                </a:lnTo>
                <a:lnTo>
                  <a:pt x="3768" y="1549"/>
                </a:lnTo>
                <a:lnTo>
                  <a:pt x="3764" y="1566"/>
                </a:lnTo>
                <a:lnTo>
                  <a:pt x="3760" y="1570"/>
                </a:lnTo>
                <a:lnTo>
                  <a:pt x="3756" y="1574"/>
                </a:lnTo>
                <a:lnTo>
                  <a:pt x="3740" y="1578"/>
                </a:lnTo>
                <a:lnTo>
                  <a:pt x="3728" y="1582"/>
                </a:lnTo>
                <a:lnTo>
                  <a:pt x="3716" y="1594"/>
                </a:lnTo>
                <a:lnTo>
                  <a:pt x="3708" y="1606"/>
                </a:lnTo>
                <a:lnTo>
                  <a:pt x="3667" y="1606"/>
                </a:lnTo>
                <a:lnTo>
                  <a:pt x="3635" y="1610"/>
                </a:lnTo>
                <a:lnTo>
                  <a:pt x="3635" y="1598"/>
                </a:lnTo>
                <a:lnTo>
                  <a:pt x="3635" y="1582"/>
                </a:lnTo>
                <a:lnTo>
                  <a:pt x="3619" y="1582"/>
                </a:lnTo>
                <a:lnTo>
                  <a:pt x="3595" y="1578"/>
                </a:lnTo>
                <a:lnTo>
                  <a:pt x="3587" y="1574"/>
                </a:lnTo>
                <a:lnTo>
                  <a:pt x="3583" y="1570"/>
                </a:lnTo>
                <a:lnTo>
                  <a:pt x="3567" y="1570"/>
                </a:lnTo>
                <a:lnTo>
                  <a:pt x="3526" y="1574"/>
                </a:lnTo>
                <a:lnTo>
                  <a:pt x="3494" y="1566"/>
                </a:lnTo>
                <a:lnTo>
                  <a:pt x="3458" y="1562"/>
                </a:lnTo>
                <a:lnTo>
                  <a:pt x="3454" y="1562"/>
                </a:lnTo>
                <a:lnTo>
                  <a:pt x="3442" y="1566"/>
                </a:lnTo>
                <a:lnTo>
                  <a:pt x="3438" y="1574"/>
                </a:lnTo>
                <a:lnTo>
                  <a:pt x="3434" y="1578"/>
                </a:lnTo>
                <a:lnTo>
                  <a:pt x="3409" y="1594"/>
                </a:lnTo>
                <a:lnTo>
                  <a:pt x="3377" y="1610"/>
                </a:lnTo>
                <a:lnTo>
                  <a:pt x="3317" y="1626"/>
                </a:lnTo>
                <a:lnTo>
                  <a:pt x="3280" y="1642"/>
                </a:lnTo>
                <a:lnTo>
                  <a:pt x="3260" y="1646"/>
                </a:lnTo>
                <a:lnTo>
                  <a:pt x="3228" y="1654"/>
                </a:lnTo>
                <a:lnTo>
                  <a:pt x="3224" y="1658"/>
                </a:lnTo>
                <a:lnTo>
                  <a:pt x="3216" y="1662"/>
                </a:lnTo>
                <a:lnTo>
                  <a:pt x="3195" y="1670"/>
                </a:lnTo>
                <a:lnTo>
                  <a:pt x="3163" y="1674"/>
                </a:lnTo>
                <a:lnTo>
                  <a:pt x="3163" y="1683"/>
                </a:lnTo>
                <a:lnTo>
                  <a:pt x="3143" y="1687"/>
                </a:lnTo>
                <a:lnTo>
                  <a:pt x="3119" y="1691"/>
                </a:lnTo>
                <a:lnTo>
                  <a:pt x="3103" y="1695"/>
                </a:lnTo>
                <a:lnTo>
                  <a:pt x="3095" y="1699"/>
                </a:lnTo>
                <a:lnTo>
                  <a:pt x="3083" y="1699"/>
                </a:lnTo>
                <a:lnTo>
                  <a:pt x="3066" y="1699"/>
                </a:lnTo>
                <a:lnTo>
                  <a:pt x="3050" y="1695"/>
                </a:lnTo>
                <a:lnTo>
                  <a:pt x="3014" y="1691"/>
                </a:lnTo>
                <a:lnTo>
                  <a:pt x="3006" y="1683"/>
                </a:lnTo>
                <a:lnTo>
                  <a:pt x="2990" y="1674"/>
                </a:lnTo>
                <a:lnTo>
                  <a:pt x="2970" y="1674"/>
                </a:lnTo>
                <a:lnTo>
                  <a:pt x="2949" y="1674"/>
                </a:lnTo>
                <a:lnTo>
                  <a:pt x="2917" y="1666"/>
                </a:lnTo>
                <a:lnTo>
                  <a:pt x="2881" y="1662"/>
                </a:lnTo>
                <a:lnTo>
                  <a:pt x="2861" y="1662"/>
                </a:lnTo>
                <a:lnTo>
                  <a:pt x="2836" y="1662"/>
                </a:lnTo>
                <a:lnTo>
                  <a:pt x="2816" y="1666"/>
                </a:lnTo>
                <a:lnTo>
                  <a:pt x="2796" y="1670"/>
                </a:lnTo>
                <a:lnTo>
                  <a:pt x="2792" y="1707"/>
                </a:lnTo>
                <a:lnTo>
                  <a:pt x="2788" y="1719"/>
                </a:lnTo>
                <a:lnTo>
                  <a:pt x="2784" y="1723"/>
                </a:lnTo>
                <a:lnTo>
                  <a:pt x="2776" y="1731"/>
                </a:lnTo>
                <a:lnTo>
                  <a:pt x="2744" y="1743"/>
                </a:lnTo>
                <a:lnTo>
                  <a:pt x="2736" y="1743"/>
                </a:lnTo>
                <a:lnTo>
                  <a:pt x="2728" y="1743"/>
                </a:lnTo>
                <a:lnTo>
                  <a:pt x="2711" y="1743"/>
                </a:lnTo>
                <a:lnTo>
                  <a:pt x="2707" y="1743"/>
                </a:lnTo>
                <a:lnTo>
                  <a:pt x="2699" y="1747"/>
                </a:lnTo>
                <a:lnTo>
                  <a:pt x="2675" y="1755"/>
                </a:lnTo>
                <a:lnTo>
                  <a:pt x="2647" y="1755"/>
                </a:lnTo>
                <a:lnTo>
                  <a:pt x="2643" y="1747"/>
                </a:lnTo>
                <a:lnTo>
                  <a:pt x="2635" y="1743"/>
                </a:lnTo>
                <a:lnTo>
                  <a:pt x="2627" y="1743"/>
                </a:lnTo>
                <a:lnTo>
                  <a:pt x="2619" y="1743"/>
                </a:lnTo>
                <a:lnTo>
                  <a:pt x="2607" y="1731"/>
                </a:lnTo>
                <a:lnTo>
                  <a:pt x="2594" y="1723"/>
                </a:lnTo>
                <a:lnTo>
                  <a:pt x="2586" y="1707"/>
                </a:lnTo>
                <a:lnTo>
                  <a:pt x="2578" y="1695"/>
                </a:lnTo>
                <a:lnTo>
                  <a:pt x="2566" y="1695"/>
                </a:lnTo>
                <a:lnTo>
                  <a:pt x="2554" y="1695"/>
                </a:lnTo>
                <a:lnTo>
                  <a:pt x="2546" y="1707"/>
                </a:lnTo>
                <a:lnTo>
                  <a:pt x="2534" y="1719"/>
                </a:lnTo>
                <a:lnTo>
                  <a:pt x="2530" y="1727"/>
                </a:lnTo>
                <a:lnTo>
                  <a:pt x="2526" y="1735"/>
                </a:lnTo>
                <a:lnTo>
                  <a:pt x="2514" y="1747"/>
                </a:lnTo>
                <a:lnTo>
                  <a:pt x="2510" y="1763"/>
                </a:lnTo>
                <a:lnTo>
                  <a:pt x="2502" y="1763"/>
                </a:lnTo>
                <a:lnTo>
                  <a:pt x="2498" y="1767"/>
                </a:lnTo>
                <a:lnTo>
                  <a:pt x="2498" y="1775"/>
                </a:lnTo>
                <a:lnTo>
                  <a:pt x="2490" y="1783"/>
                </a:lnTo>
                <a:lnTo>
                  <a:pt x="2485" y="1791"/>
                </a:lnTo>
                <a:lnTo>
                  <a:pt x="2477" y="1796"/>
                </a:lnTo>
                <a:lnTo>
                  <a:pt x="2473" y="1804"/>
                </a:lnTo>
                <a:lnTo>
                  <a:pt x="2469" y="1812"/>
                </a:lnTo>
                <a:lnTo>
                  <a:pt x="2449" y="1812"/>
                </a:lnTo>
                <a:lnTo>
                  <a:pt x="2429" y="1816"/>
                </a:lnTo>
                <a:lnTo>
                  <a:pt x="2425" y="1820"/>
                </a:lnTo>
                <a:lnTo>
                  <a:pt x="2405" y="1828"/>
                </a:lnTo>
                <a:lnTo>
                  <a:pt x="2373" y="1832"/>
                </a:lnTo>
                <a:lnTo>
                  <a:pt x="2332" y="1844"/>
                </a:lnTo>
                <a:lnTo>
                  <a:pt x="2292" y="1844"/>
                </a:lnTo>
                <a:lnTo>
                  <a:pt x="2256" y="1844"/>
                </a:lnTo>
                <a:lnTo>
                  <a:pt x="2239" y="1840"/>
                </a:lnTo>
                <a:lnTo>
                  <a:pt x="2215" y="1832"/>
                </a:lnTo>
                <a:lnTo>
                  <a:pt x="2199" y="1824"/>
                </a:lnTo>
                <a:lnTo>
                  <a:pt x="2183" y="1816"/>
                </a:lnTo>
                <a:lnTo>
                  <a:pt x="2167" y="1800"/>
                </a:lnTo>
                <a:lnTo>
                  <a:pt x="2155" y="1796"/>
                </a:lnTo>
                <a:lnTo>
                  <a:pt x="2151" y="1796"/>
                </a:lnTo>
                <a:lnTo>
                  <a:pt x="2147" y="1796"/>
                </a:lnTo>
                <a:lnTo>
                  <a:pt x="2143" y="1800"/>
                </a:lnTo>
                <a:lnTo>
                  <a:pt x="2139" y="1800"/>
                </a:lnTo>
                <a:lnTo>
                  <a:pt x="2126" y="1820"/>
                </a:lnTo>
                <a:lnTo>
                  <a:pt x="2118" y="1840"/>
                </a:lnTo>
                <a:lnTo>
                  <a:pt x="2114" y="1852"/>
                </a:lnTo>
                <a:lnTo>
                  <a:pt x="2102" y="1864"/>
                </a:lnTo>
                <a:lnTo>
                  <a:pt x="2102" y="1896"/>
                </a:lnTo>
                <a:lnTo>
                  <a:pt x="2098" y="1929"/>
                </a:lnTo>
                <a:lnTo>
                  <a:pt x="2090" y="1949"/>
                </a:lnTo>
                <a:lnTo>
                  <a:pt x="2078" y="1961"/>
                </a:lnTo>
                <a:lnTo>
                  <a:pt x="2062" y="1965"/>
                </a:lnTo>
                <a:lnTo>
                  <a:pt x="2050" y="1973"/>
                </a:lnTo>
                <a:lnTo>
                  <a:pt x="2026" y="1977"/>
                </a:lnTo>
                <a:lnTo>
                  <a:pt x="2005" y="1981"/>
                </a:lnTo>
                <a:lnTo>
                  <a:pt x="1997" y="1985"/>
                </a:lnTo>
                <a:lnTo>
                  <a:pt x="1985" y="2001"/>
                </a:lnTo>
                <a:lnTo>
                  <a:pt x="1969" y="2005"/>
                </a:lnTo>
                <a:lnTo>
                  <a:pt x="1953" y="2013"/>
                </a:lnTo>
                <a:lnTo>
                  <a:pt x="1945" y="2013"/>
                </a:lnTo>
                <a:lnTo>
                  <a:pt x="1933" y="2017"/>
                </a:lnTo>
                <a:lnTo>
                  <a:pt x="1933" y="2021"/>
                </a:lnTo>
                <a:lnTo>
                  <a:pt x="1933" y="2025"/>
                </a:lnTo>
                <a:lnTo>
                  <a:pt x="1905" y="2042"/>
                </a:lnTo>
                <a:lnTo>
                  <a:pt x="1892" y="2046"/>
                </a:lnTo>
                <a:lnTo>
                  <a:pt x="1864" y="2062"/>
                </a:lnTo>
                <a:lnTo>
                  <a:pt x="1836" y="2082"/>
                </a:lnTo>
                <a:lnTo>
                  <a:pt x="1836" y="2090"/>
                </a:lnTo>
                <a:lnTo>
                  <a:pt x="1832" y="2098"/>
                </a:lnTo>
                <a:lnTo>
                  <a:pt x="1828" y="2098"/>
                </a:lnTo>
                <a:lnTo>
                  <a:pt x="1828" y="2102"/>
                </a:lnTo>
                <a:lnTo>
                  <a:pt x="1820" y="2098"/>
                </a:lnTo>
                <a:lnTo>
                  <a:pt x="1816" y="2102"/>
                </a:lnTo>
                <a:lnTo>
                  <a:pt x="1804" y="2102"/>
                </a:lnTo>
                <a:lnTo>
                  <a:pt x="1796" y="2110"/>
                </a:lnTo>
                <a:lnTo>
                  <a:pt x="1792" y="2114"/>
                </a:lnTo>
                <a:lnTo>
                  <a:pt x="1784" y="2114"/>
                </a:lnTo>
                <a:lnTo>
                  <a:pt x="1775" y="2118"/>
                </a:lnTo>
                <a:lnTo>
                  <a:pt x="1775" y="2122"/>
                </a:lnTo>
                <a:lnTo>
                  <a:pt x="1775" y="2130"/>
                </a:lnTo>
                <a:lnTo>
                  <a:pt x="1780" y="2134"/>
                </a:lnTo>
                <a:lnTo>
                  <a:pt x="1775" y="2138"/>
                </a:lnTo>
                <a:lnTo>
                  <a:pt x="1771" y="2142"/>
                </a:lnTo>
                <a:lnTo>
                  <a:pt x="1743" y="2155"/>
                </a:lnTo>
                <a:lnTo>
                  <a:pt x="1711" y="2171"/>
                </a:lnTo>
                <a:lnTo>
                  <a:pt x="1691" y="2195"/>
                </a:lnTo>
                <a:lnTo>
                  <a:pt x="1671" y="2215"/>
                </a:lnTo>
                <a:lnTo>
                  <a:pt x="1675" y="2219"/>
                </a:lnTo>
                <a:lnTo>
                  <a:pt x="1687" y="2227"/>
                </a:lnTo>
                <a:lnTo>
                  <a:pt x="1687" y="2231"/>
                </a:lnTo>
                <a:lnTo>
                  <a:pt x="1691" y="2243"/>
                </a:lnTo>
                <a:lnTo>
                  <a:pt x="1691" y="2255"/>
                </a:lnTo>
                <a:lnTo>
                  <a:pt x="1687" y="2264"/>
                </a:lnTo>
                <a:lnTo>
                  <a:pt x="1671" y="2264"/>
                </a:lnTo>
                <a:lnTo>
                  <a:pt x="1650" y="2264"/>
                </a:lnTo>
                <a:lnTo>
                  <a:pt x="1642" y="2264"/>
                </a:lnTo>
                <a:lnTo>
                  <a:pt x="1638" y="2259"/>
                </a:lnTo>
                <a:lnTo>
                  <a:pt x="1626" y="2247"/>
                </a:lnTo>
                <a:lnTo>
                  <a:pt x="1606" y="2231"/>
                </a:lnTo>
                <a:lnTo>
                  <a:pt x="1606" y="2207"/>
                </a:lnTo>
                <a:lnTo>
                  <a:pt x="1610" y="2191"/>
                </a:lnTo>
                <a:lnTo>
                  <a:pt x="1606" y="2191"/>
                </a:lnTo>
                <a:lnTo>
                  <a:pt x="1594" y="2191"/>
                </a:lnTo>
                <a:lnTo>
                  <a:pt x="1578" y="2199"/>
                </a:lnTo>
                <a:lnTo>
                  <a:pt x="1517" y="2223"/>
                </a:lnTo>
                <a:lnTo>
                  <a:pt x="1509" y="2227"/>
                </a:lnTo>
                <a:lnTo>
                  <a:pt x="1505" y="2231"/>
                </a:lnTo>
                <a:lnTo>
                  <a:pt x="1501" y="2243"/>
                </a:lnTo>
                <a:lnTo>
                  <a:pt x="1497" y="2255"/>
                </a:lnTo>
                <a:lnTo>
                  <a:pt x="1497" y="2296"/>
                </a:lnTo>
                <a:lnTo>
                  <a:pt x="1493" y="2340"/>
                </a:lnTo>
                <a:lnTo>
                  <a:pt x="1485" y="2356"/>
                </a:lnTo>
                <a:lnTo>
                  <a:pt x="1477" y="2376"/>
                </a:lnTo>
                <a:lnTo>
                  <a:pt x="1473" y="2393"/>
                </a:lnTo>
                <a:lnTo>
                  <a:pt x="1473" y="2405"/>
                </a:lnTo>
                <a:lnTo>
                  <a:pt x="1465" y="2417"/>
                </a:lnTo>
                <a:lnTo>
                  <a:pt x="1453" y="2429"/>
                </a:lnTo>
                <a:lnTo>
                  <a:pt x="1453" y="2453"/>
                </a:lnTo>
                <a:lnTo>
                  <a:pt x="1453" y="2473"/>
                </a:lnTo>
                <a:lnTo>
                  <a:pt x="1449" y="2477"/>
                </a:lnTo>
                <a:lnTo>
                  <a:pt x="1445" y="2485"/>
                </a:lnTo>
                <a:lnTo>
                  <a:pt x="1445" y="2498"/>
                </a:lnTo>
                <a:lnTo>
                  <a:pt x="1441" y="2510"/>
                </a:lnTo>
                <a:lnTo>
                  <a:pt x="1437" y="2518"/>
                </a:lnTo>
                <a:lnTo>
                  <a:pt x="1433" y="2526"/>
                </a:lnTo>
                <a:lnTo>
                  <a:pt x="1420" y="2538"/>
                </a:lnTo>
                <a:lnTo>
                  <a:pt x="1400" y="2554"/>
                </a:lnTo>
                <a:lnTo>
                  <a:pt x="1384" y="2554"/>
                </a:lnTo>
                <a:lnTo>
                  <a:pt x="1360" y="2558"/>
                </a:lnTo>
                <a:lnTo>
                  <a:pt x="1356" y="2530"/>
                </a:lnTo>
                <a:lnTo>
                  <a:pt x="1352" y="2526"/>
                </a:lnTo>
                <a:lnTo>
                  <a:pt x="1332" y="2522"/>
                </a:lnTo>
                <a:lnTo>
                  <a:pt x="1312" y="2518"/>
                </a:lnTo>
                <a:lnTo>
                  <a:pt x="1312" y="2522"/>
                </a:lnTo>
                <a:lnTo>
                  <a:pt x="1308" y="2522"/>
                </a:lnTo>
                <a:lnTo>
                  <a:pt x="1251" y="2526"/>
                </a:lnTo>
                <a:lnTo>
                  <a:pt x="1235" y="2530"/>
                </a:lnTo>
                <a:lnTo>
                  <a:pt x="1207" y="2530"/>
                </a:lnTo>
                <a:lnTo>
                  <a:pt x="1170" y="2526"/>
                </a:lnTo>
                <a:lnTo>
                  <a:pt x="1134" y="2542"/>
                </a:lnTo>
                <a:lnTo>
                  <a:pt x="1126" y="2546"/>
                </a:lnTo>
                <a:lnTo>
                  <a:pt x="1098" y="2550"/>
                </a:lnTo>
                <a:lnTo>
                  <a:pt x="1094" y="2554"/>
                </a:lnTo>
                <a:lnTo>
                  <a:pt x="1045" y="2550"/>
                </a:lnTo>
                <a:lnTo>
                  <a:pt x="1013" y="2546"/>
                </a:lnTo>
                <a:lnTo>
                  <a:pt x="948" y="2550"/>
                </a:lnTo>
                <a:lnTo>
                  <a:pt x="932" y="2554"/>
                </a:lnTo>
                <a:lnTo>
                  <a:pt x="888" y="2554"/>
                </a:lnTo>
                <a:lnTo>
                  <a:pt x="864" y="2550"/>
                </a:lnTo>
                <a:lnTo>
                  <a:pt x="860" y="2550"/>
                </a:lnTo>
                <a:lnTo>
                  <a:pt x="856" y="2546"/>
                </a:lnTo>
                <a:lnTo>
                  <a:pt x="852" y="2538"/>
                </a:lnTo>
                <a:lnTo>
                  <a:pt x="852" y="2522"/>
                </a:lnTo>
                <a:lnTo>
                  <a:pt x="848" y="2526"/>
                </a:lnTo>
                <a:lnTo>
                  <a:pt x="840" y="2538"/>
                </a:lnTo>
                <a:lnTo>
                  <a:pt x="831" y="2538"/>
                </a:lnTo>
                <a:lnTo>
                  <a:pt x="819" y="2538"/>
                </a:lnTo>
                <a:lnTo>
                  <a:pt x="807" y="2546"/>
                </a:lnTo>
                <a:lnTo>
                  <a:pt x="799" y="2558"/>
                </a:lnTo>
                <a:lnTo>
                  <a:pt x="795" y="2586"/>
                </a:lnTo>
                <a:lnTo>
                  <a:pt x="787" y="2619"/>
                </a:lnTo>
                <a:lnTo>
                  <a:pt x="783" y="2619"/>
                </a:lnTo>
                <a:lnTo>
                  <a:pt x="775" y="2623"/>
                </a:lnTo>
                <a:lnTo>
                  <a:pt x="775" y="2655"/>
                </a:lnTo>
                <a:lnTo>
                  <a:pt x="771" y="2679"/>
                </a:lnTo>
                <a:lnTo>
                  <a:pt x="767" y="2683"/>
                </a:lnTo>
                <a:lnTo>
                  <a:pt x="759" y="2695"/>
                </a:lnTo>
                <a:lnTo>
                  <a:pt x="759" y="2732"/>
                </a:lnTo>
                <a:lnTo>
                  <a:pt x="759" y="2772"/>
                </a:lnTo>
                <a:lnTo>
                  <a:pt x="755" y="2776"/>
                </a:lnTo>
                <a:lnTo>
                  <a:pt x="755" y="2788"/>
                </a:lnTo>
                <a:lnTo>
                  <a:pt x="759" y="2808"/>
                </a:lnTo>
                <a:lnTo>
                  <a:pt x="775" y="2853"/>
                </a:lnTo>
                <a:lnTo>
                  <a:pt x="787" y="2861"/>
                </a:lnTo>
                <a:lnTo>
                  <a:pt x="795" y="2873"/>
                </a:lnTo>
                <a:lnTo>
                  <a:pt x="799" y="2881"/>
                </a:lnTo>
                <a:lnTo>
                  <a:pt x="803" y="2893"/>
                </a:lnTo>
                <a:lnTo>
                  <a:pt x="811" y="2897"/>
                </a:lnTo>
                <a:lnTo>
                  <a:pt x="823" y="2913"/>
                </a:lnTo>
                <a:lnTo>
                  <a:pt x="823" y="2937"/>
                </a:lnTo>
                <a:lnTo>
                  <a:pt x="823" y="2953"/>
                </a:lnTo>
                <a:lnTo>
                  <a:pt x="836" y="2961"/>
                </a:lnTo>
                <a:lnTo>
                  <a:pt x="852" y="2970"/>
                </a:lnTo>
                <a:lnTo>
                  <a:pt x="856" y="2970"/>
                </a:lnTo>
                <a:lnTo>
                  <a:pt x="856" y="2966"/>
                </a:lnTo>
                <a:lnTo>
                  <a:pt x="860" y="2961"/>
                </a:lnTo>
                <a:lnTo>
                  <a:pt x="860" y="2953"/>
                </a:lnTo>
                <a:lnTo>
                  <a:pt x="872" y="2949"/>
                </a:lnTo>
                <a:lnTo>
                  <a:pt x="876" y="2941"/>
                </a:lnTo>
                <a:lnTo>
                  <a:pt x="892" y="2941"/>
                </a:lnTo>
                <a:lnTo>
                  <a:pt x="908" y="2941"/>
                </a:lnTo>
                <a:lnTo>
                  <a:pt x="916" y="2949"/>
                </a:lnTo>
                <a:lnTo>
                  <a:pt x="924" y="2953"/>
                </a:lnTo>
                <a:lnTo>
                  <a:pt x="928" y="2953"/>
                </a:lnTo>
                <a:lnTo>
                  <a:pt x="936" y="2953"/>
                </a:lnTo>
                <a:lnTo>
                  <a:pt x="969" y="2953"/>
                </a:lnTo>
                <a:lnTo>
                  <a:pt x="997" y="2953"/>
                </a:lnTo>
                <a:lnTo>
                  <a:pt x="1005" y="2957"/>
                </a:lnTo>
                <a:lnTo>
                  <a:pt x="1013" y="2961"/>
                </a:lnTo>
                <a:lnTo>
                  <a:pt x="1013" y="2970"/>
                </a:lnTo>
                <a:lnTo>
                  <a:pt x="1025" y="2978"/>
                </a:lnTo>
                <a:lnTo>
                  <a:pt x="1029" y="2978"/>
                </a:lnTo>
                <a:lnTo>
                  <a:pt x="1033" y="2986"/>
                </a:lnTo>
                <a:lnTo>
                  <a:pt x="1033" y="2994"/>
                </a:lnTo>
                <a:lnTo>
                  <a:pt x="1033" y="3006"/>
                </a:lnTo>
                <a:lnTo>
                  <a:pt x="1029" y="3010"/>
                </a:lnTo>
                <a:lnTo>
                  <a:pt x="1029" y="3018"/>
                </a:lnTo>
                <a:lnTo>
                  <a:pt x="714" y="3018"/>
                </a:lnTo>
                <a:lnTo>
                  <a:pt x="714" y="3429"/>
                </a:lnTo>
                <a:lnTo>
                  <a:pt x="93" y="3429"/>
                </a:lnTo>
                <a:close/>
              </a:path>
            </a:pathLst>
          </a:custGeom>
          <a:solidFill>
            <a:srgbClr val="00B0F0">
              <a:alpha val="13000"/>
            </a:srgbClr>
          </a:solidFill>
          <a:ln>
            <a:noFill/>
          </a:ln>
          <a:extLst/>
        </p:spPr>
        <p:txBody>
          <a:bodyPr/>
          <a:lstStyle/>
          <a:p>
            <a:endParaRPr lang="ru-RU" sz="2000" b="1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4251436" y="4276166"/>
            <a:ext cx="854075" cy="1076604"/>
          </a:xfrm>
          <a:custGeom>
            <a:avLst/>
            <a:gdLst>
              <a:gd name="T0" fmla="*/ 545692107 w 952"/>
              <a:gd name="T1" fmla="*/ 909179395 h 1210"/>
              <a:gd name="T2" fmla="*/ 431402973 w 952"/>
              <a:gd name="T3" fmla="*/ 881099402 h 1210"/>
              <a:gd name="T4" fmla="*/ 324356542 w 952"/>
              <a:gd name="T5" fmla="*/ 865921239 h 1210"/>
              <a:gd name="T6" fmla="*/ 214092022 w 952"/>
              <a:gd name="T7" fmla="*/ 897037213 h 1210"/>
              <a:gd name="T8" fmla="*/ 169019840 w 952"/>
              <a:gd name="T9" fmla="*/ 897037213 h 1210"/>
              <a:gd name="T10" fmla="*/ 126362752 w 952"/>
              <a:gd name="T11" fmla="*/ 853779058 h 1210"/>
              <a:gd name="T12" fmla="*/ 100606808 w 952"/>
              <a:gd name="T13" fmla="*/ 799136627 h 1210"/>
              <a:gd name="T14" fmla="*/ 64388475 w 952"/>
              <a:gd name="T15" fmla="*/ 796101517 h 1210"/>
              <a:gd name="T16" fmla="*/ 41852370 w 952"/>
              <a:gd name="T17" fmla="*/ 841636005 h 1210"/>
              <a:gd name="T18" fmla="*/ 25755027 w 952"/>
              <a:gd name="T19" fmla="*/ 832528933 h 1210"/>
              <a:gd name="T20" fmla="*/ 0 w 952"/>
              <a:gd name="T21" fmla="*/ 789270777 h 1210"/>
              <a:gd name="T22" fmla="*/ 6438757 w 952"/>
              <a:gd name="T23" fmla="*/ 768021524 h 1210"/>
              <a:gd name="T24" fmla="*/ 123142926 w 952"/>
              <a:gd name="T25" fmla="*/ 710343983 h 1210"/>
              <a:gd name="T26" fmla="*/ 145679017 w 952"/>
              <a:gd name="T27" fmla="*/ 682263990 h 1210"/>
              <a:gd name="T28" fmla="*/ 175458595 w 952"/>
              <a:gd name="T29" fmla="*/ 614720599 h 1210"/>
              <a:gd name="T30" fmla="*/ 191555931 w 952"/>
              <a:gd name="T31" fmla="*/ 578293183 h 1210"/>
              <a:gd name="T32" fmla="*/ 276065431 w 952"/>
              <a:gd name="T33" fmla="*/ 532757824 h 1210"/>
              <a:gd name="T34" fmla="*/ 282504186 w 952"/>
              <a:gd name="T35" fmla="*/ 495571630 h 1210"/>
              <a:gd name="T36" fmla="*/ 330796194 w 952"/>
              <a:gd name="T37" fmla="*/ 480392596 h 1210"/>
              <a:gd name="T38" fmla="*/ 383111862 w 952"/>
              <a:gd name="T39" fmla="*/ 468250414 h 1210"/>
              <a:gd name="T40" fmla="*/ 408866882 w 952"/>
              <a:gd name="T41" fmla="*/ 415885078 h 1210"/>
              <a:gd name="T42" fmla="*/ 399208301 w 952"/>
              <a:gd name="T43" fmla="*/ 376421680 h 1210"/>
              <a:gd name="T44" fmla="*/ 346892632 w 952"/>
              <a:gd name="T45" fmla="*/ 348341687 h 1210"/>
              <a:gd name="T46" fmla="*/ 298601522 w 952"/>
              <a:gd name="T47" fmla="*/ 324056453 h 1210"/>
              <a:gd name="T48" fmla="*/ 269626676 w 952"/>
              <a:gd name="T49" fmla="*/ 339234616 h 1210"/>
              <a:gd name="T50" fmla="*/ 243066924 w 952"/>
              <a:gd name="T51" fmla="*/ 385528752 h 1210"/>
              <a:gd name="T52" fmla="*/ 217310951 w 952"/>
              <a:gd name="T53" fmla="*/ 370350590 h 1210"/>
              <a:gd name="T54" fmla="*/ 185117176 w 952"/>
              <a:gd name="T55" fmla="*/ 339234616 h 1210"/>
              <a:gd name="T56" fmla="*/ 197994686 w 952"/>
              <a:gd name="T57" fmla="*/ 281557075 h 1210"/>
              <a:gd name="T58" fmla="*/ 256749166 w 952"/>
              <a:gd name="T59" fmla="*/ 269414893 h 1210"/>
              <a:gd name="T60" fmla="*/ 269626676 w 952"/>
              <a:gd name="T61" fmla="*/ 241334900 h 1210"/>
              <a:gd name="T62" fmla="*/ 305040277 w 952"/>
              <a:gd name="T63" fmla="*/ 210978520 h 1210"/>
              <a:gd name="T64" fmla="*/ 308260103 w 952"/>
              <a:gd name="T65" fmla="*/ 152542201 h 1210"/>
              <a:gd name="T66" fmla="*/ 282504186 w 952"/>
              <a:gd name="T67" fmla="*/ 125220986 h 1210"/>
              <a:gd name="T68" fmla="*/ 279285257 w 952"/>
              <a:gd name="T69" fmla="*/ 88792671 h 1210"/>
              <a:gd name="T70" fmla="*/ 343673703 w 952"/>
              <a:gd name="T71" fmla="*/ 75891712 h 1210"/>
              <a:gd name="T72" fmla="*/ 383111862 w 952"/>
              <a:gd name="T73" fmla="*/ 78926822 h 1210"/>
              <a:gd name="T74" fmla="*/ 431402973 w 952"/>
              <a:gd name="T75" fmla="*/ 66784640 h 1210"/>
              <a:gd name="T76" fmla="*/ 467621306 w 952"/>
              <a:gd name="T77" fmla="*/ 27321222 h 1210"/>
              <a:gd name="T78" fmla="*/ 486937683 w 952"/>
              <a:gd name="T79" fmla="*/ 6071093 h 1210"/>
              <a:gd name="T80" fmla="*/ 552130862 w 952"/>
              <a:gd name="T81" fmla="*/ 9107075 h 1210"/>
              <a:gd name="T82" fmla="*/ 606861624 w 952"/>
              <a:gd name="T83" fmla="*/ 33392320 h 1210"/>
              <a:gd name="T84" fmla="*/ 662396222 w 952"/>
              <a:gd name="T85" fmla="*/ 45534502 h 1210"/>
              <a:gd name="T86" fmla="*/ 723565740 w 952"/>
              <a:gd name="T87" fmla="*/ 57677568 h 1210"/>
              <a:gd name="T88" fmla="*/ 720345914 w 952"/>
              <a:gd name="T89" fmla="*/ 119149895 h 1210"/>
              <a:gd name="T90" fmla="*/ 763003002 w 952"/>
              <a:gd name="T91" fmla="*/ 161648402 h 1210"/>
              <a:gd name="T92" fmla="*/ 746906563 w 952"/>
              <a:gd name="T93" fmla="*/ 183657304 h 1210"/>
              <a:gd name="T94" fmla="*/ 668834977 w 952"/>
              <a:gd name="T95" fmla="*/ 238298919 h 1210"/>
              <a:gd name="T96" fmla="*/ 652738538 w 952"/>
              <a:gd name="T97" fmla="*/ 269414893 h 1210"/>
              <a:gd name="T98" fmla="*/ 639860131 w 952"/>
              <a:gd name="T99" fmla="*/ 397670934 h 1210"/>
              <a:gd name="T100" fmla="*/ 659177293 w 952"/>
              <a:gd name="T101" fmla="*/ 421956169 h 1210"/>
              <a:gd name="T102" fmla="*/ 678493558 w 952"/>
              <a:gd name="T103" fmla="*/ 468250414 h 1210"/>
              <a:gd name="T104" fmla="*/ 691371068 w 952"/>
              <a:gd name="T105" fmla="*/ 495571630 h 1210"/>
              <a:gd name="T106" fmla="*/ 678493558 w 952"/>
              <a:gd name="T107" fmla="*/ 513784902 h 1210"/>
              <a:gd name="T108" fmla="*/ 675273732 w 952"/>
              <a:gd name="T109" fmla="*/ 569186111 h 1210"/>
              <a:gd name="T110" fmla="*/ 629397715 w 952"/>
              <a:gd name="T111" fmla="*/ 639764611 h 1210"/>
              <a:gd name="T112" fmla="*/ 590764289 w 952"/>
              <a:gd name="T113" fmla="*/ 691371061 h 1210"/>
              <a:gd name="T114" fmla="*/ 581105708 w 952"/>
              <a:gd name="T115" fmla="*/ 719451054 h 1210"/>
              <a:gd name="T116" fmla="*/ 581105708 w 952"/>
              <a:gd name="T117" fmla="*/ 805208589 h 1210"/>
              <a:gd name="T118" fmla="*/ 587545360 w 952"/>
              <a:gd name="T119" fmla="*/ 915250704 h 12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2"/>
              <a:gd name="T181" fmla="*/ 0 h 1210"/>
              <a:gd name="T182" fmla="*/ 952 w 952"/>
              <a:gd name="T183" fmla="*/ 1210 h 12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2" h="1210">
                <a:moveTo>
                  <a:pt x="702" y="1210"/>
                </a:moveTo>
                <a:lnTo>
                  <a:pt x="694" y="1206"/>
                </a:lnTo>
                <a:lnTo>
                  <a:pt x="686" y="1202"/>
                </a:lnTo>
                <a:lnTo>
                  <a:pt x="678" y="1198"/>
                </a:lnTo>
                <a:lnTo>
                  <a:pt x="649" y="1186"/>
                </a:lnTo>
                <a:lnTo>
                  <a:pt x="617" y="1186"/>
                </a:lnTo>
                <a:lnTo>
                  <a:pt x="585" y="1182"/>
                </a:lnTo>
                <a:lnTo>
                  <a:pt x="536" y="1161"/>
                </a:lnTo>
                <a:lnTo>
                  <a:pt x="464" y="1145"/>
                </a:lnTo>
                <a:lnTo>
                  <a:pt x="464" y="1141"/>
                </a:lnTo>
                <a:lnTo>
                  <a:pt x="460" y="1141"/>
                </a:lnTo>
                <a:lnTo>
                  <a:pt x="403" y="1141"/>
                </a:lnTo>
                <a:lnTo>
                  <a:pt x="323" y="1145"/>
                </a:lnTo>
                <a:lnTo>
                  <a:pt x="319" y="1145"/>
                </a:lnTo>
                <a:lnTo>
                  <a:pt x="302" y="1145"/>
                </a:lnTo>
                <a:lnTo>
                  <a:pt x="266" y="1182"/>
                </a:lnTo>
                <a:lnTo>
                  <a:pt x="246" y="1194"/>
                </a:lnTo>
                <a:lnTo>
                  <a:pt x="234" y="1194"/>
                </a:lnTo>
                <a:lnTo>
                  <a:pt x="222" y="1194"/>
                </a:lnTo>
                <a:lnTo>
                  <a:pt x="210" y="1182"/>
                </a:lnTo>
                <a:lnTo>
                  <a:pt x="202" y="1166"/>
                </a:lnTo>
                <a:lnTo>
                  <a:pt x="181" y="1153"/>
                </a:lnTo>
                <a:lnTo>
                  <a:pt x="157" y="1129"/>
                </a:lnTo>
                <a:lnTo>
                  <a:pt x="157" y="1125"/>
                </a:lnTo>
                <a:lnTo>
                  <a:pt x="145" y="1117"/>
                </a:lnTo>
                <a:lnTo>
                  <a:pt x="137" y="1109"/>
                </a:lnTo>
                <a:lnTo>
                  <a:pt x="129" y="1089"/>
                </a:lnTo>
                <a:lnTo>
                  <a:pt x="125" y="1053"/>
                </a:lnTo>
                <a:lnTo>
                  <a:pt x="113" y="1044"/>
                </a:lnTo>
                <a:lnTo>
                  <a:pt x="97" y="1036"/>
                </a:lnTo>
                <a:lnTo>
                  <a:pt x="93" y="1040"/>
                </a:lnTo>
                <a:lnTo>
                  <a:pt x="80" y="1049"/>
                </a:lnTo>
                <a:lnTo>
                  <a:pt x="76" y="1069"/>
                </a:lnTo>
                <a:lnTo>
                  <a:pt x="64" y="1093"/>
                </a:lnTo>
                <a:lnTo>
                  <a:pt x="60" y="1097"/>
                </a:lnTo>
                <a:lnTo>
                  <a:pt x="52" y="1109"/>
                </a:lnTo>
                <a:lnTo>
                  <a:pt x="48" y="1109"/>
                </a:lnTo>
                <a:lnTo>
                  <a:pt x="40" y="1109"/>
                </a:lnTo>
                <a:lnTo>
                  <a:pt x="36" y="1105"/>
                </a:lnTo>
                <a:lnTo>
                  <a:pt x="32" y="1097"/>
                </a:lnTo>
                <a:lnTo>
                  <a:pt x="28" y="1081"/>
                </a:lnTo>
                <a:lnTo>
                  <a:pt x="20" y="1061"/>
                </a:lnTo>
                <a:lnTo>
                  <a:pt x="4" y="1049"/>
                </a:lnTo>
                <a:lnTo>
                  <a:pt x="0" y="1040"/>
                </a:lnTo>
                <a:lnTo>
                  <a:pt x="0" y="1032"/>
                </a:lnTo>
                <a:lnTo>
                  <a:pt x="0" y="1020"/>
                </a:lnTo>
                <a:lnTo>
                  <a:pt x="4" y="1016"/>
                </a:lnTo>
                <a:lnTo>
                  <a:pt x="8" y="1012"/>
                </a:lnTo>
                <a:lnTo>
                  <a:pt x="20" y="1004"/>
                </a:lnTo>
                <a:lnTo>
                  <a:pt x="28" y="992"/>
                </a:lnTo>
                <a:lnTo>
                  <a:pt x="117" y="952"/>
                </a:lnTo>
                <a:lnTo>
                  <a:pt x="153" y="936"/>
                </a:lnTo>
                <a:lnTo>
                  <a:pt x="157" y="915"/>
                </a:lnTo>
                <a:lnTo>
                  <a:pt x="157" y="899"/>
                </a:lnTo>
                <a:lnTo>
                  <a:pt x="173" y="899"/>
                </a:lnTo>
                <a:lnTo>
                  <a:pt x="181" y="899"/>
                </a:lnTo>
                <a:lnTo>
                  <a:pt x="189" y="895"/>
                </a:lnTo>
                <a:lnTo>
                  <a:pt x="193" y="883"/>
                </a:lnTo>
                <a:lnTo>
                  <a:pt x="206" y="847"/>
                </a:lnTo>
                <a:lnTo>
                  <a:pt x="218" y="810"/>
                </a:lnTo>
                <a:lnTo>
                  <a:pt x="226" y="802"/>
                </a:lnTo>
                <a:lnTo>
                  <a:pt x="234" y="790"/>
                </a:lnTo>
                <a:lnTo>
                  <a:pt x="238" y="774"/>
                </a:lnTo>
                <a:lnTo>
                  <a:pt x="238" y="762"/>
                </a:lnTo>
                <a:lnTo>
                  <a:pt x="282" y="742"/>
                </a:lnTo>
                <a:lnTo>
                  <a:pt x="323" y="714"/>
                </a:lnTo>
                <a:lnTo>
                  <a:pt x="335" y="710"/>
                </a:lnTo>
                <a:lnTo>
                  <a:pt x="343" y="702"/>
                </a:lnTo>
                <a:lnTo>
                  <a:pt x="343" y="681"/>
                </a:lnTo>
                <a:lnTo>
                  <a:pt x="347" y="657"/>
                </a:lnTo>
                <a:lnTo>
                  <a:pt x="347" y="653"/>
                </a:lnTo>
                <a:lnTo>
                  <a:pt x="351" y="653"/>
                </a:lnTo>
                <a:lnTo>
                  <a:pt x="371" y="645"/>
                </a:lnTo>
                <a:lnTo>
                  <a:pt x="395" y="641"/>
                </a:lnTo>
                <a:lnTo>
                  <a:pt x="395" y="637"/>
                </a:lnTo>
                <a:lnTo>
                  <a:pt x="411" y="633"/>
                </a:lnTo>
                <a:lnTo>
                  <a:pt x="431" y="621"/>
                </a:lnTo>
                <a:lnTo>
                  <a:pt x="444" y="621"/>
                </a:lnTo>
                <a:lnTo>
                  <a:pt x="460" y="621"/>
                </a:lnTo>
                <a:lnTo>
                  <a:pt x="476" y="617"/>
                </a:lnTo>
                <a:lnTo>
                  <a:pt x="488" y="605"/>
                </a:lnTo>
                <a:lnTo>
                  <a:pt x="496" y="597"/>
                </a:lnTo>
                <a:lnTo>
                  <a:pt x="500" y="589"/>
                </a:lnTo>
                <a:lnTo>
                  <a:pt x="508" y="548"/>
                </a:lnTo>
                <a:lnTo>
                  <a:pt x="508" y="508"/>
                </a:lnTo>
                <a:lnTo>
                  <a:pt x="508" y="504"/>
                </a:lnTo>
                <a:lnTo>
                  <a:pt x="500" y="500"/>
                </a:lnTo>
                <a:lnTo>
                  <a:pt x="496" y="496"/>
                </a:lnTo>
                <a:lnTo>
                  <a:pt x="488" y="484"/>
                </a:lnTo>
                <a:lnTo>
                  <a:pt x="464" y="484"/>
                </a:lnTo>
                <a:lnTo>
                  <a:pt x="431" y="484"/>
                </a:lnTo>
                <a:lnTo>
                  <a:pt x="431" y="459"/>
                </a:lnTo>
                <a:lnTo>
                  <a:pt x="427" y="439"/>
                </a:lnTo>
                <a:lnTo>
                  <a:pt x="395" y="435"/>
                </a:lnTo>
                <a:lnTo>
                  <a:pt x="375" y="427"/>
                </a:lnTo>
                <a:lnTo>
                  <a:pt x="371" y="427"/>
                </a:lnTo>
                <a:lnTo>
                  <a:pt x="359" y="427"/>
                </a:lnTo>
                <a:lnTo>
                  <a:pt x="351" y="431"/>
                </a:lnTo>
                <a:lnTo>
                  <a:pt x="343" y="435"/>
                </a:lnTo>
                <a:lnTo>
                  <a:pt x="335" y="447"/>
                </a:lnTo>
                <a:lnTo>
                  <a:pt x="323" y="459"/>
                </a:lnTo>
                <a:lnTo>
                  <a:pt x="323" y="496"/>
                </a:lnTo>
                <a:lnTo>
                  <a:pt x="323" y="508"/>
                </a:lnTo>
                <a:lnTo>
                  <a:pt x="302" y="508"/>
                </a:lnTo>
                <a:lnTo>
                  <a:pt x="286" y="504"/>
                </a:lnTo>
                <a:lnTo>
                  <a:pt x="282" y="500"/>
                </a:lnTo>
                <a:lnTo>
                  <a:pt x="278" y="500"/>
                </a:lnTo>
                <a:lnTo>
                  <a:pt x="270" y="488"/>
                </a:lnTo>
                <a:lnTo>
                  <a:pt x="270" y="484"/>
                </a:lnTo>
                <a:lnTo>
                  <a:pt x="254" y="476"/>
                </a:lnTo>
                <a:lnTo>
                  <a:pt x="238" y="464"/>
                </a:lnTo>
                <a:lnTo>
                  <a:pt x="230" y="447"/>
                </a:lnTo>
                <a:lnTo>
                  <a:pt x="226" y="439"/>
                </a:lnTo>
                <a:lnTo>
                  <a:pt x="226" y="419"/>
                </a:lnTo>
                <a:lnTo>
                  <a:pt x="230" y="399"/>
                </a:lnTo>
                <a:lnTo>
                  <a:pt x="246" y="371"/>
                </a:lnTo>
                <a:lnTo>
                  <a:pt x="262" y="363"/>
                </a:lnTo>
                <a:lnTo>
                  <a:pt x="278" y="359"/>
                </a:lnTo>
                <a:lnTo>
                  <a:pt x="314" y="355"/>
                </a:lnTo>
                <a:lnTo>
                  <a:pt x="319" y="355"/>
                </a:lnTo>
                <a:lnTo>
                  <a:pt x="319" y="351"/>
                </a:lnTo>
                <a:lnTo>
                  <a:pt x="323" y="338"/>
                </a:lnTo>
                <a:lnTo>
                  <a:pt x="323" y="326"/>
                </a:lnTo>
                <a:lnTo>
                  <a:pt x="335" y="318"/>
                </a:lnTo>
                <a:lnTo>
                  <a:pt x="343" y="306"/>
                </a:lnTo>
                <a:lnTo>
                  <a:pt x="355" y="302"/>
                </a:lnTo>
                <a:lnTo>
                  <a:pt x="375" y="298"/>
                </a:lnTo>
                <a:lnTo>
                  <a:pt x="379" y="278"/>
                </a:lnTo>
                <a:lnTo>
                  <a:pt x="387" y="254"/>
                </a:lnTo>
                <a:lnTo>
                  <a:pt x="387" y="238"/>
                </a:lnTo>
                <a:lnTo>
                  <a:pt x="387" y="213"/>
                </a:lnTo>
                <a:lnTo>
                  <a:pt x="383" y="201"/>
                </a:lnTo>
                <a:lnTo>
                  <a:pt x="379" y="189"/>
                </a:lnTo>
                <a:lnTo>
                  <a:pt x="371" y="181"/>
                </a:lnTo>
                <a:lnTo>
                  <a:pt x="359" y="169"/>
                </a:lnTo>
                <a:lnTo>
                  <a:pt x="351" y="165"/>
                </a:lnTo>
                <a:lnTo>
                  <a:pt x="347" y="161"/>
                </a:lnTo>
                <a:lnTo>
                  <a:pt x="347" y="145"/>
                </a:lnTo>
                <a:lnTo>
                  <a:pt x="347" y="125"/>
                </a:lnTo>
                <a:lnTo>
                  <a:pt x="347" y="117"/>
                </a:lnTo>
                <a:lnTo>
                  <a:pt x="351" y="113"/>
                </a:lnTo>
                <a:lnTo>
                  <a:pt x="367" y="108"/>
                </a:lnTo>
                <a:lnTo>
                  <a:pt x="399" y="100"/>
                </a:lnTo>
                <a:lnTo>
                  <a:pt x="427" y="100"/>
                </a:lnTo>
                <a:lnTo>
                  <a:pt x="456" y="100"/>
                </a:lnTo>
                <a:lnTo>
                  <a:pt x="460" y="100"/>
                </a:lnTo>
                <a:lnTo>
                  <a:pt x="464" y="104"/>
                </a:lnTo>
                <a:lnTo>
                  <a:pt x="476" y="104"/>
                </a:lnTo>
                <a:lnTo>
                  <a:pt x="488" y="104"/>
                </a:lnTo>
                <a:lnTo>
                  <a:pt x="508" y="100"/>
                </a:lnTo>
                <a:lnTo>
                  <a:pt x="520" y="96"/>
                </a:lnTo>
                <a:lnTo>
                  <a:pt x="536" y="88"/>
                </a:lnTo>
                <a:lnTo>
                  <a:pt x="548" y="72"/>
                </a:lnTo>
                <a:lnTo>
                  <a:pt x="561" y="64"/>
                </a:lnTo>
                <a:lnTo>
                  <a:pt x="581" y="60"/>
                </a:lnTo>
                <a:lnTo>
                  <a:pt x="581" y="36"/>
                </a:lnTo>
                <a:lnTo>
                  <a:pt x="589" y="16"/>
                </a:lnTo>
                <a:lnTo>
                  <a:pt x="589" y="12"/>
                </a:lnTo>
                <a:lnTo>
                  <a:pt x="593" y="8"/>
                </a:lnTo>
                <a:lnTo>
                  <a:pt x="605" y="8"/>
                </a:lnTo>
                <a:lnTo>
                  <a:pt x="609" y="0"/>
                </a:lnTo>
                <a:lnTo>
                  <a:pt x="637" y="8"/>
                </a:lnTo>
                <a:lnTo>
                  <a:pt x="665" y="8"/>
                </a:lnTo>
                <a:lnTo>
                  <a:pt x="686" y="12"/>
                </a:lnTo>
                <a:lnTo>
                  <a:pt x="702" y="16"/>
                </a:lnTo>
                <a:lnTo>
                  <a:pt x="722" y="24"/>
                </a:lnTo>
                <a:lnTo>
                  <a:pt x="742" y="36"/>
                </a:lnTo>
                <a:lnTo>
                  <a:pt x="754" y="44"/>
                </a:lnTo>
                <a:lnTo>
                  <a:pt x="766" y="44"/>
                </a:lnTo>
                <a:lnTo>
                  <a:pt x="782" y="48"/>
                </a:lnTo>
                <a:lnTo>
                  <a:pt x="803" y="60"/>
                </a:lnTo>
                <a:lnTo>
                  <a:pt x="823" y="60"/>
                </a:lnTo>
                <a:lnTo>
                  <a:pt x="839" y="60"/>
                </a:lnTo>
                <a:lnTo>
                  <a:pt x="871" y="68"/>
                </a:lnTo>
                <a:lnTo>
                  <a:pt x="895" y="72"/>
                </a:lnTo>
                <a:lnTo>
                  <a:pt x="899" y="76"/>
                </a:lnTo>
                <a:lnTo>
                  <a:pt x="903" y="100"/>
                </a:lnTo>
                <a:lnTo>
                  <a:pt x="903" y="137"/>
                </a:lnTo>
                <a:lnTo>
                  <a:pt x="899" y="141"/>
                </a:lnTo>
                <a:lnTo>
                  <a:pt x="895" y="157"/>
                </a:lnTo>
                <a:lnTo>
                  <a:pt x="895" y="165"/>
                </a:lnTo>
                <a:lnTo>
                  <a:pt x="895" y="181"/>
                </a:lnTo>
                <a:lnTo>
                  <a:pt x="924" y="193"/>
                </a:lnTo>
                <a:lnTo>
                  <a:pt x="948" y="213"/>
                </a:lnTo>
                <a:lnTo>
                  <a:pt x="948" y="217"/>
                </a:lnTo>
                <a:lnTo>
                  <a:pt x="952" y="217"/>
                </a:lnTo>
                <a:lnTo>
                  <a:pt x="936" y="230"/>
                </a:lnTo>
                <a:lnTo>
                  <a:pt x="928" y="242"/>
                </a:lnTo>
                <a:lnTo>
                  <a:pt x="907" y="242"/>
                </a:lnTo>
                <a:lnTo>
                  <a:pt x="891" y="250"/>
                </a:lnTo>
                <a:lnTo>
                  <a:pt x="859" y="278"/>
                </a:lnTo>
                <a:lnTo>
                  <a:pt x="831" y="314"/>
                </a:lnTo>
                <a:lnTo>
                  <a:pt x="827" y="326"/>
                </a:lnTo>
                <a:lnTo>
                  <a:pt x="823" y="342"/>
                </a:lnTo>
                <a:lnTo>
                  <a:pt x="819" y="347"/>
                </a:lnTo>
                <a:lnTo>
                  <a:pt x="811" y="355"/>
                </a:lnTo>
                <a:lnTo>
                  <a:pt x="803" y="403"/>
                </a:lnTo>
                <a:lnTo>
                  <a:pt x="795" y="455"/>
                </a:lnTo>
                <a:lnTo>
                  <a:pt x="795" y="488"/>
                </a:lnTo>
                <a:lnTo>
                  <a:pt x="795" y="524"/>
                </a:lnTo>
                <a:lnTo>
                  <a:pt x="795" y="536"/>
                </a:lnTo>
                <a:lnTo>
                  <a:pt x="803" y="544"/>
                </a:lnTo>
                <a:lnTo>
                  <a:pt x="811" y="548"/>
                </a:lnTo>
                <a:lnTo>
                  <a:pt x="819" y="556"/>
                </a:lnTo>
                <a:lnTo>
                  <a:pt x="823" y="576"/>
                </a:lnTo>
                <a:lnTo>
                  <a:pt x="827" y="601"/>
                </a:lnTo>
                <a:lnTo>
                  <a:pt x="835" y="609"/>
                </a:lnTo>
                <a:lnTo>
                  <a:pt x="843" y="617"/>
                </a:lnTo>
                <a:lnTo>
                  <a:pt x="843" y="633"/>
                </a:lnTo>
                <a:lnTo>
                  <a:pt x="847" y="645"/>
                </a:lnTo>
                <a:lnTo>
                  <a:pt x="855" y="645"/>
                </a:lnTo>
                <a:lnTo>
                  <a:pt x="859" y="653"/>
                </a:lnTo>
                <a:lnTo>
                  <a:pt x="859" y="665"/>
                </a:lnTo>
                <a:lnTo>
                  <a:pt x="847" y="669"/>
                </a:lnTo>
                <a:lnTo>
                  <a:pt x="843" y="677"/>
                </a:lnTo>
                <a:lnTo>
                  <a:pt x="843" y="710"/>
                </a:lnTo>
                <a:lnTo>
                  <a:pt x="847" y="726"/>
                </a:lnTo>
                <a:lnTo>
                  <a:pt x="843" y="742"/>
                </a:lnTo>
                <a:lnTo>
                  <a:pt x="839" y="750"/>
                </a:lnTo>
                <a:lnTo>
                  <a:pt x="827" y="766"/>
                </a:lnTo>
                <a:lnTo>
                  <a:pt x="807" y="786"/>
                </a:lnTo>
                <a:lnTo>
                  <a:pt x="795" y="810"/>
                </a:lnTo>
                <a:lnTo>
                  <a:pt x="782" y="843"/>
                </a:lnTo>
                <a:lnTo>
                  <a:pt x="774" y="847"/>
                </a:lnTo>
                <a:lnTo>
                  <a:pt x="770" y="851"/>
                </a:lnTo>
                <a:lnTo>
                  <a:pt x="750" y="887"/>
                </a:lnTo>
                <a:lnTo>
                  <a:pt x="734" y="911"/>
                </a:lnTo>
                <a:lnTo>
                  <a:pt x="730" y="919"/>
                </a:lnTo>
                <a:lnTo>
                  <a:pt x="730" y="927"/>
                </a:lnTo>
                <a:lnTo>
                  <a:pt x="726" y="936"/>
                </a:lnTo>
                <a:lnTo>
                  <a:pt x="722" y="948"/>
                </a:lnTo>
                <a:lnTo>
                  <a:pt x="714" y="964"/>
                </a:lnTo>
                <a:lnTo>
                  <a:pt x="714" y="1004"/>
                </a:lnTo>
                <a:lnTo>
                  <a:pt x="714" y="1044"/>
                </a:lnTo>
                <a:lnTo>
                  <a:pt x="722" y="1061"/>
                </a:lnTo>
                <a:lnTo>
                  <a:pt x="734" y="1077"/>
                </a:lnTo>
                <a:lnTo>
                  <a:pt x="734" y="1141"/>
                </a:lnTo>
                <a:lnTo>
                  <a:pt x="734" y="1202"/>
                </a:lnTo>
                <a:lnTo>
                  <a:pt x="730" y="1206"/>
                </a:lnTo>
                <a:lnTo>
                  <a:pt x="722" y="1210"/>
                </a:lnTo>
                <a:lnTo>
                  <a:pt x="714" y="1210"/>
                </a:lnTo>
                <a:lnTo>
                  <a:pt x="702" y="12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28" name="Freeform 30"/>
          <p:cNvSpPr>
            <a:spLocks/>
          </p:cNvSpPr>
          <p:nvPr/>
        </p:nvSpPr>
        <p:spPr bwMode="auto">
          <a:xfrm>
            <a:off x="7074010" y="4501540"/>
            <a:ext cx="862012" cy="830152"/>
          </a:xfrm>
          <a:custGeom>
            <a:avLst/>
            <a:gdLst>
              <a:gd name="T0" fmla="*/ 201954795 w 961"/>
              <a:gd name="T1" fmla="*/ 677662447 h 932"/>
              <a:gd name="T2" fmla="*/ 178621276 w 961"/>
              <a:gd name="T3" fmla="*/ 641155353 h 932"/>
              <a:gd name="T4" fmla="*/ 152873943 w 961"/>
              <a:gd name="T5" fmla="*/ 600845019 h 932"/>
              <a:gd name="T6" fmla="*/ 107816084 w 961"/>
              <a:gd name="T7" fmla="*/ 521747041 h 932"/>
              <a:gd name="T8" fmla="*/ 111034501 w 961"/>
              <a:gd name="T9" fmla="*/ 496647923 h 932"/>
              <a:gd name="T10" fmla="*/ 136781861 w 961"/>
              <a:gd name="T11" fmla="*/ 469268256 h 932"/>
              <a:gd name="T12" fmla="*/ 143218694 w 961"/>
              <a:gd name="T13" fmla="*/ 429718287 h 932"/>
              <a:gd name="T14" fmla="*/ 127126611 w 961"/>
              <a:gd name="T15" fmla="*/ 407661935 h 932"/>
              <a:gd name="T16" fmla="*/ 146437110 w 961"/>
              <a:gd name="T17" fmla="*/ 383324163 h 932"/>
              <a:gd name="T18" fmla="*/ 178621276 w 961"/>
              <a:gd name="T19" fmla="*/ 395493485 h 932"/>
              <a:gd name="T20" fmla="*/ 194713358 w 961"/>
              <a:gd name="T21" fmla="*/ 416789363 h 932"/>
              <a:gd name="T22" fmla="*/ 221265294 w 961"/>
              <a:gd name="T23" fmla="*/ 380281397 h 932"/>
              <a:gd name="T24" fmla="*/ 191494942 w 961"/>
              <a:gd name="T25" fmla="*/ 324760718 h 932"/>
              <a:gd name="T26" fmla="*/ 136781861 w 961"/>
              <a:gd name="T27" fmla="*/ 303464840 h 932"/>
              <a:gd name="T28" fmla="*/ 81264148 w 961"/>
              <a:gd name="T29" fmla="*/ 279127068 h 932"/>
              <a:gd name="T30" fmla="*/ 61954546 w 961"/>
              <a:gd name="T31" fmla="*/ 220563568 h 932"/>
              <a:gd name="T32" fmla="*/ 3218417 w 961"/>
              <a:gd name="T33" fmla="*/ 214478906 h 932"/>
              <a:gd name="T34" fmla="*/ 10459857 w 961"/>
              <a:gd name="T35" fmla="*/ 196225795 h 932"/>
              <a:gd name="T36" fmla="*/ 36207200 w 961"/>
              <a:gd name="T37" fmla="*/ 146788905 h 932"/>
              <a:gd name="T38" fmla="*/ 20115110 w 961"/>
              <a:gd name="T39" fmla="*/ 98112462 h 932"/>
              <a:gd name="T40" fmla="*/ 20115110 w 961"/>
              <a:gd name="T41" fmla="*/ 63887660 h 932"/>
              <a:gd name="T42" fmla="*/ 52299282 w 961"/>
              <a:gd name="T43" fmla="*/ 42591769 h 932"/>
              <a:gd name="T44" fmla="*/ 68391379 w 961"/>
              <a:gd name="T45" fmla="*/ 27380546 h 932"/>
              <a:gd name="T46" fmla="*/ 140000277 w 961"/>
              <a:gd name="T47" fmla="*/ 24337779 h 932"/>
              <a:gd name="T48" fmla="*/ 214828461 w 961"/>
              <a:gd name="T49" fmla="*/ 0 h 932"/>
              <a:gd name="T50" fmla="*/ 230920544 w 961"/>
              <a:gd name="T51" fmla="*/ 18253118 h 932"/>
              <a:gd name="T52" fmla="*/ 237357433 w 961"/>
              <a:gd name="T53" fmla="*/ 42591769 h 932"/>
              <a:gd name="T54" fmla="*/ 272759118 w 961"/>
              <a:gd name="T55" fmla="*/ 45633663 h 932"/>
              <a:gd name="T56" fmla="*/ 347587302 w 961"/>
              <a:gd name="T57" fmla="*/ 33465213 h 932"/>
              <a:gd name="T58" fmla="*/ 386208300 w 961"/>
              <a:gd name="T59" fmla="*/ 39549002 h 932"/>
              <a:gd name="T60" fmla="*/ 415977756 w 961"/>
              <a:gd name="T61" fmla="*/ 54760219 h 932"/>
              <a:gd name="T62" fmla="*/ 451380337 w 961"/>
              <a:gd name="T63" fmla="*/ 63887660 h 932"/>
              <a:gd name="T64" fmla="*/ 483564615 w 961"/>
              <a:gd name="T65" fmla="*/ 104197123 h 932"/>
              <a:gd name="T66" fmla="*/ 497242885 w 961"/>
              <a:gd name="T67" fmla="*/ 125493028 h 932"/>
              <a:gd name="T68" fmla="*/ 522990217 w 961"/>
              <a:gd name="T69" fmla="*/ 155915461 h 932"/>
              <a:gd name="T70" fmla="*/ 564828735 w 961"/>
              <a:gd name="T71" fmla="*/ 187098368 h 932"/>
              <a:gd name="T72" fmla="*/ 613909586 w 961"/>
              <a:gd name="T73" fmla="*/ 229690178 h 932"/>
              <a:gd name="T74" fmla="*/ 665404251 w 961"/>
              <a:gd name="T75" fmla="*/ 273042407 h 932"/>
              <a:gd name="T76" fmla="*/ 746668371 w 961"/>
              <a:gd name="T77" fmla="*/ 306507606 h 932"/>
              <a:gd name="T78" fmla="*/ 773220307 w 961"/>
              <a:gd name="T79" fmla="*/ 321718823 h 932"/>
              <a:gd name="T80" fmla="*/ 759542037 w 961"/>
              <a:gd name="T81" fmla="*/ 377239502 h 932"/>
              <a:gd name="T82" fmla="*/ 743449954 w 961"/>
              <a:gd name="T83" fmla="*/ 386366058 h 932"/>
              <a:gd name="T84" fmla="*/ 708047372 w 961"/>
              <a:gd name="T85" fmla="*/ 395493485 h 932"/>
              <a:gd name="T86" fmla="*/ 682300937 w 961"/>
              <a:gd name="T87" fmla="*/ 432761053 h 932"/>
              <a:gd name="T88" fmla="*/ 652530585 w 961"/>
              <a:gd name="T89" fmla="*/ 422873152 h 932"/>
              <a:gd name="T90" fmla="*/ 626783252 w 961"/>
              <a:gd name="T91" fmla="*/ 447972270 h 932"/>
              <a:gd name="T92" fmla="*/ 655749001 w 961"/>
              <a:gd name="T93" fmla="*/ 508817245 h 932"/>
              <a:gd name="T94" fmla="*/ 685519354 w 961"/>
              <a:gd name="T95" fmla="*/ 521747041 h 932"/>
              <a:gd name="T96" fmla="*/ 701610539 w 961"/>
              <a:gd name="T97" fmla="*/ 570422585 h 932"/>
              <a:gd name="T98" fmla="*/ 682300937 w 961"/>
              <a:gd name="T99" fmla="*/ 604648259 h 932"/>
              <a:gd name="T100" fmla="*/ 630001669 w 961"/>
              <a:gd name="T101" fmla="*/ 619859475 h 932"/>
              <a:gd name="T102" fmla="*/ 610691170 w 961"/>
              <a:gd name="T103" fmla="*/ 656366570 h 932"/>
              <a:gd name="T104" fmla="*/ 597817504 w 961"/>
              <a:gd name="T105" fmla="*/ 674619681 h 932"/>
              <a:gd name="T106" fmla="*/ 564828735 w 961"/>
              <a:gd name="T107" fmla="*/ 677662447 h 932"/>
              <a:gd name="T108" fmla="*/ 513334967 w 961"/>
              <a:gd name="T109" fmla="*/ 668535892 h 932"/>
              <a:gd name="T110" fmla="*/ 444943504 w 961"/>
              <a:gd name="T111" fmla="*/ 668535892 h 932"/>
              <a:gd name="T112" fmla="*/ 428851422 w 961"/>
              <a:gd name="T113" fmla="*/ 689830897 h 932"/>
              <a:gd name="T114" fmla="*/ 373334634 w 961"/>
              <a:gd name="T115" fmla="*/ 668535892 h 932"/>
              <a:gd name="T116" fmla="*/ 350805718 w 961"/>
              <a:gd name="T117" fmla="*/ 659408464 h 932"/>
              <a:gd name="T118" fmla="*/ 315403137 w 961"/>
              <a:gd name="T119" fmla="*/ 680704342 h 932"/>
              <a:gd name="T120" fmla="*/ 285632784 w 961"/>
              <a:gd name="T121" fmla="*/ 644197248 h 932"/>
              <a:gd name="T122" fmla="*/ 243793369 w 961"/>
              <a:gd name="T123" fmla="*/ 659408464 h 9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61"/>
              <a:gd name="T187" fmla="*/ 0 h 932"/>
              <a:gd name="T188" fmla="*/ 961 w 961"/>
              <a:gd name="T189" fmla="*/ 932 h 93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61" h="932">
                <a:moveTo>
                  <a:pt x="295" y="932"/>
                </a:moveTo>
                <a:lnTo>
                  <a:pt x="279" y="924"/>
                </a:lnTo>
                <a:lnTo>
                  <a:pt x="267" y="912"/>
                </a:lnTo>
                <a:lnTo>
                  <a:pt x="251" y="891"/>
                </a:lnTo>
                <a:lnTo>
                  <a:pt x="242" y="883"/>
                </a:lnTo>
                <a:lnTo>
                  <a:pt x="238" y="863"/>
                </a:lnTo>
                <a:lnTo>
                  <a:pt x="238" y="847"/>
                </a:lnTo>
                <a:lnTo>
                  <a:pt x="222" y="843"/>
                </a:lnTo>
                <a:lnTo>
                  <a:pt x="210" y="843"/>
                </a:lnTo>
                <a:lnTo>
                  <a:pt x="206" y="835"/>
                </a:lnTo>
                <a:lnTo>
                  <a:pt x="198" y="823"/>
                </a:lnTo>
                <a:lnTo>
                  <a:pt x="190" y="790"/>
                </a:lnTo>
                <a:lnTo>
                  <a:pt x="182" y="726"/>
                </a:lnTo>
                <a:lnTo>
                  <a:pt x="162" y="702"/>
                </a:lnTo>
                <a:lnTo>
                  <a:pt x="142" y="686"/>
                </a:lnTo>
                <a:lnTo>
                  <a:pt x="134" y="686"/>
                </a:lnTo>
                <a:lnTo>
                  <a:pt x="125" y="682"/>
                </a:lnTo>
                <a:lnTo>
                  <a:pt x="125" y="678"/>
                </a:lnTo>
                <a:lnTo>
                  <a:pt x="125" y="665"/>
                </a:lnTo>
                <a:lnTo>
                  <a:pt x="138" y="653"/>
                </a:lnTo>
                <a:lnTo>
                  <a:pt x="154" y="645"/>
                </a:lnTo>
                <a:lnTo>
                  <a:pt x="158" y="637"/>
                </a:lnTo>
                <a:lnTo>
                  <a:pt x="158" y="629"/>
                </a:lnTo>
                <a:lnTo>
                  <a:pt x="170" y="617"/>
                </a:lnTo>
                <a:lnTo>
                  <a:pt x="178" y="613"/>
                </a:lnTo>
                <a:lnTo>
                  <a:pt x="182" y="593"/>
                </a:lnTo>
                <a:lnTo>
                  <a:pt x="182" y="573"/>
                </a:lnTo>
                <a:lnTo>
                  <a:pt x="178" y="565"/>
                </a:lnTo>
                <a:lnTo>
                  <a:pt x="178" y="556"/>
                </a:lnTo>
                <a:lnTo>
                  <a:pt x="170" y="552"/>
                </a:lnTo>
                <a:lnTo>
                  <a:pt x="158" y="544"/>
                </a:lnTo>
                <a:lnTo>
                  <a:pt x="158" y="536"/>
                </a:lnTo>
                <a:lnTo>
                  <a:pt x="158" y="524"/>
                </a:lnTo>
                <a:lnTo>
                  <a:pt x="162" y="516"/>
                </a:lnTo>
                <a:lnTo>
                  <a:pt x="174" y="508"/>
                </a:lnTo>
                <a:lnTo>
                  <a:pt x="182" y="504"/>
                </a:lnTo>
                <a:lnTo>
                  <a:pt x="190" y="500"/>
                </a:lnTo>
                <a:lnTo>
                  <a:pt x="198" y="500"/>
                </a:lnTo>
                <a:lnTo>
                  <a:pt x="214" y="500"/>
                </a:lnTo>
                <a:lnTo>
                  <a:pt x="222" y="520"/>
                </a:lnTo>
                <a:lnTo>
                  <a:pt x="222" y="540"/>
                </a:lnTo>
                <a:lnTo>
                  <a:pt x="226" y="544"/>
                </a:lnTo>
                <a:lnTo>
                  <a:pt x="234" y="548"/>
                </a:lnTo>
                <a:lnTo>
                  <a:pt x="242" y="548"/>
                </a:lnTo>
                <a:lnTo>
                  <a:pt x="259" y="548"/>
                </a:lnTo>
                <a:lnTo>
                  <a:pt x="267" y="536"/>
                </a:lnTo>
                <a:lnTo>
                  <a:pt x="275" y="524"/>
                </a:lnTo>
                <a:lnTo>
                  <a:pt x="275" y="500"/>
                </a:lnTo>
                <a:lnTo>
                  <a:pt x="275" y="472"/>
                </a:lnTo>
                <a:lnTo>
                  <a:pt x="267" y="460"/>
                </a:lnTo>
                <a:lnTo>
                  <a:pt x="259" y="448"/>
                </a:lnTo>
                <a:lnTo>
                  <a:pt x="238" y="427"/>
                </a:lnTo>
                <a:lnTo>
                  <a:pt x="222" y="411"/>
                </a:lnTo>
                <a:lnTo>
                  <a:pt x="214" y="411"/>
                </a:lnTo>
                <a:lnTo>
                  <a:pt x="210" y="403"/>
                </a:lnTo>
                <a:lnTo>
                  <a:pt x="170" y="399"/>
                </a:lnTo>
                <a:lnTo>
                  <a:pt x="125" y="395"/>
                </a:lnTo>
                <a:lnTo>
                  <a:pt x="117" y="387"/>
                </a:lnTo>
                <a:lnTo>
                  <a:pt x="105" y="375"/>
                </a:lnTo>
                <a:lnTo>
                  <a:pt x="101" y="367"/>
                </a:lnTo>
                <a:lnTo>
                  <a:pt x="101" y="359"/>
                </a:lnTo>
                <a:lnTo>
                  <a:pt x="97" y="331"/>
                </a:lnTo>
                <a:lnTo>
                  <a:pt x="97" y="294"/>
                </a:lnTo>
                <a:lnTo>
                  <a:pt x="77" y="290"/>
                </a:lnTo>
                <a:lnTo>
                  <a:pt x="65" y="286"/>
                </a:lnTo>
                <a:lnTo>
                  <a:pt x="41" y="286"/>
                </a:lnTo>
                <a:lnTo>
                  <a:pt x="13" y="286"/>
                </a:lnTo>
                <a:lnTo>
                  <a:pt x="4" y="282"/>
                </a:lnTo>
                <a:lnTo>
                  <a:pt x="0" y="274"/>
                </a:lnTo>
                <a:lnTo>
                  <a:pt x="0" y="270"/>
                </a:lnTo>
                <a:lnTo>
                  <a:pt x="0" y="266"/>
                </a:lnTo>
                <a:lnTo>
                  <a:pt x="13" y="258"/>
                </a:lnTo>
                <a:lnTo>
                  <a:pt x="29" y="254"/>
                </a:lnTo>
                <a:lnTo>
                  <a:pt x="33" y="230"/>
                </a:lnTo>
                <a:lnTo>
                  <a:pt x="41" y="193"/>
                </a:lnTo>
                <a:lnTo>
                  <a:pt x="45" y="193"/>
                </a:lnTo>
                <a:lnTo>
                  <a:pt x="45" y="169"/>
                </a:lnTo>
                <a:lnTo>
                  <a:pt x="45" y="141"/>
                </a:lnTo>
                <a:lnTo>
                  <a:pt x="33" y="137"/>
                </a:lnTo>
                <a:lnTo>
                  <a:pt x="25" y="129"/>
                </a:lnTo>
                <a:lnTo>
                  <a:pt x="21" y="105"/>
                </a:lnTo>
                <a:lnTo>
                  <a:pt x="17" y="93"/>
                </a:lnTo>
                <a:lnTo>
                  <a:pt x="21" y="88"/>
                </a:lnTo>
                <a:lnTo>
                  <a:pt x="25" y="84"/>
                </a:lnTo>
                <a:lnTo>
                  <a:pt x="41" y="80"/>
                </a:lnTo>
                <a:lnTo>
                  <a:pt x="53" y="68"/>
                </a:lnTo>
                <a:lnTo>
                  <a:pt x="61" y="64"/>
                </a:lnTo>
                <a:lnTo>
                  <a:pt x="65" y="56"/>
                </a:lnTo>
                <a:lnTo>
                  <a:pt x="69" y="52"/>
                </a:lnTo>
                <a:lnTo>
                  <a:pt x="73" y="48"/>
                </a:lnTo>
                <a:lnTo>
                  <a:pt x="81" y="44"/>
                </a:lnTo>
                <a:lnTo>
                  <a:pt x="85" y="36"/>
                </a:lnTo>
                <a:lnTo>
                  <a:pt x="125" y="36"/>
                </a:lnTo>
                <a:lnTo>
                  <a:pt x="142" y="32"/>
                </a:lnTo>
                <a:lnTo>
                  <a:pt x="158" y="32"/>
                </a:lnTo>
                <a:lnTo>
                  <a:pt x="174" y="32"/>
                </a:lnTo>
                <a:lnTo>
                  <a:pt x="182" y="16"/>
                </a:lnTo>
                <a:lnTo>
                  <a:pt x="190" y="4"/>
                </a:lnTo>
                <a:lnTo>
                  <a:pt x="214" y="4"/>
                </a:lnTo>
                <a:lnTo>
                  <a:pt x="267" y="0"/>
                </a:lnTo>
                <a:lnTo>
                  <a:pt x="267" y="8"/>
                </a:lnTo>
                <a:lnTo>
                  <a:pt x="267" y="12"/>
                </a:lnTo>
                <a:lnTo>
                  <a:pt x="275" y="16"/>
                </a:lnTo>
                <a:lnTo>
                  <a:pt x="287" y="24"/>
                </a:lnTo>
                <a:lnTo>
                  <a:pt x="287" y="36"/>
                </a:lnTo>
                <a:lnTo>
                  <a:pt x="287" y="48"/>
                </a:lnTo>
                <a:lnTo>
                  <a:pt x="291" y="52"/>
                </a:lnTo>
                <a:lnTo>
                  <a:pt x="295" y="56"/>
                </a:lnTo>
                <a:lnTo>
                  <a:pt x="303" y="60"/>
                </a:lnTo>
                <a:lnTo>
                  <a:pt x="311" y="60"/>
                </a:lnTo>
                <a:lnTo>
                  <a:pt x="323" y="60"/>
                </a:lnTo>
                <a:lnTo>
                  <a:pt x="339" y="60"/>
                </a:lnTo>
                <a:lnTo>
                  <a:pt x="347" y="56"/>
                </a:lnTo>
                <a:lnTo>
                  <a:pt x="384" y="52"/>
                </a:lnTo>
                <a:lnTo>
                  <a:pt x="420" y="48"/>
                </a:lnTo>
                <a:lnTo>
                  <a:pt x="432" y="44"/>
                </a:lnTo>
                <a:lnTo>
                  <a:pt x="440" y="44"/>
                </a:lnTo>
                <a:lnTo>
                  <a:pt x="456" y="44"/>
                </a:lnTo>
                <a:lnTo>
                  <a:pt x="464" y="48"/>
                </a:lnTo>
                <a:lnTo>
                  <a:pt x="480" y="52"/>
                </a:lnTo>
                <a:lnTo>
                  <a:pt x="485" y="56"/>
                </a:lnTo>
                <a:lnTo>
                  <a:pt x="493" y="64"/>
                </a:lnTo>
                <a:lnTo>
                  <a:pt x="501" y="68"/>
                </a:lnTo>
                <a:lnTo>
                  <a:pt x="517" y="72"/>
                </a:lnTo>
                <a:lnTo>
                  <a:pt x="533" y="72"/>
                </a:lnTo>
                <a:lnTo>
                  <a:pt x="545" y="72"/>
                </a:lnTo>
                <a:lnTo>
                  <a:pt x="549" y="80"/>
                </a:lnTo>
                <a:lnTo>
                  <a:pt x="561" y="84"/>
                </a:lnTo>
                <a:lnTo>
                  <a:pt x="577" y="101"/>
                </a:lnTo>
                <a:lnTo>
                  <a:pt x="593" y="117"/>
                </a:lnTo>
                <a:lnTo>
                  <a:pt x="597" y="129"/>
                </a:lnTo>
                <a:lnTo>
                  <a:pt x="601" y="137"/>
                </a:lnTo>
                <a:lnTo>
                  <a:pt x="610" y="141"/>
                </a:lnTo>
                <a:lnTo>
                  <a:pt x="618" y="149"/>
                </a:lnTo>
                <a:lnTo>
                  <a:pt x="618" y="153"/>
                </a:lnTo>
                <a:lnTo>
                  <a:pt x="618" y="165"/>
                </a:lnTo>
                <a:lnTo>
                  <a:pt x="626" y="169"/>
                </a:lnTo>
                <a:lnTo>
                  <a:pt x="634" y="177"/>
                </a:lnTo>
                <a:lnTo>
                  <a:pt x="646" y="193"/>
                </a:lnTo>
                <a:lnTo>
                  <a:pt x="650" y="205"/>
                </a:lnTo>
                <a:lnTo>
                  <a:pt x="662" y="210"/>
                </a:lnTo>
                <a:lnTo>
                  <a:pt x="662" y="222"/>
                </a:lnTo>
                <a:lnTo>
                  <a:pt x="686" y="234"/>
                </a:lnTo>
                <a:lnTo>
                  <a:pt x="702" y="246"/>
                </a:lnTo>
                <a:lnTo>
                  <a:pt x="731" y="262"/>
                </a:lnTo>
                <a:lnTo>
                  <a:pt x="747" y="282"/>
                </a:lnTo>
                <a:lnTo>
                  <a:pt x="751" y="290"/>
                </a:lnTo>
                <a:lnTo>
                  <a:pt x="763" y="302"/>
                </a:lnTo>
                <a:lnTo>
                  <a:pt x="783" y="314"/>
                </a:lnTo>
                <a:lnTo>
                  <a:pt x="807" y="335"/>
                </a:lnTo>
                <a:lnTo>
                  <a:pt x="819" y="347"/>
                </a:lnTo>
                <a:lnTo>
                  <a:pt x="827" y="359"/>
                </a:lnTo>
                <a:lnTo>
                  <a:pt x="831" y="383"/>
                </a:lnTo>
                <a:lnTo>
                  <a:pt x="844" y="403"/>
                </a:lnTo>
                <a:lnTo>
                  <a:pt x="884" y="403"/>
                </a:lnTo>
                <a:lnTo>
                  <a:pt x="928" y="403"/>
                </a:lnTo>
                <a:lnTo>
                  <a:pt x="936" y="411"/>
                </a:lnTo>
                <a:lnTo>
                  <a:pt x="948" y="411"/>
                </a:lnTo>
                <a:lnTo>
                  <a:pt x="956" y="419"/>
                </a:lnTo>
                <a:lnTo>
                  <a:pt x="961" y="423"/>
                </a:lnTo>
                <a:lnTo>
                  <a:pt x="961" y="439"/>
                </a:lnTo>
                <a:lnTo>
                  <a:pt x="961" y="460"/>
                </a:lnTo>
                <a:lnTo>
                  <a:pt x="956" y="476"/>
                </a:lnTo>
                <a:lnTo>
                  <a:pt x="944" y="496"/>
                </a:lnTo>
                <a:lnTo>
                  <a:pt x="940" y="500"/>
                </a:lnTo>
                <a:lnTo>
                  <a:pt x="936" y="504"/>
                </a:lnTo>
                <a:lnTo>
                  <a:pt x="932" y="504"/>
                </a:lnTo>
                <a:lnTo>
                  <a:pt x="924" y="508"/>
                </a:lnTo>
                <a:lnTo>
                  <a:pt x="904" y="508"/>
                </a:lnTo>
                <a:lnTo>
                  <a:pt x="880" y="508"/>
                </a:lnTo>
                <a:lnTo>
                  <a:pt x="880" y="512"/>
                </a:lnTo>
                <a:lnTo>
                  <a:pt x="880" y="520"/>
                </a:lnTo>
                <a:lnTo>
                  <a:pt x="876" y="524"/>
                </a:lnTo>
                <a:lnTo>
                  <a:pt x="868" y="532"/>
                </a:lnTo>
                <a:lnTo>
                  <a:pt x="852" y="561"/>
                </a:lnTo>
                <a:lnTo>
                  <a:pt x="848" y="569"/>
                </a:lnTo>
                <a:lnTo>
                  <a:pt x="840" y="569"/>
                </a:lnTo>
                <a:lnTo>
                  <a:pt x="827" y="569"/>
                </a:lnTo>
                <a:lnTo>
                  <a:pt x="819" y="565"/>
                </a:lnTo>
                <a:lnTo>
                  <a:pt x="811" y="556"/>
                </a:lnTo>
                <a:lnTo>
                  <a:pt x="799" y="561"/>
                </a:lnTo>
                <a:lnTo>
                  <a:pt x="783" y="561"/>
                </a:lnTo>
                <a:lnTo>
                  <a:pt x="783" y="573"/>
                </a:lnTo>
                <a:lnTo>
                  <a:pt x="779" y="589"/>
                </a:lnTo>
                <a:lnTo>
                  <a:pt x="783" y="613"/>
                </a:lnTo>
                <a:lnTo>
                  <a:pt x="791" y="641"/>
                </a:lnTo>
                <a:lnTo>
                  <a:pt x="807" y="665"/>
                </a:lnTo>
                <a:lnTo>
                  <a:pt x="815" y="669"/>
                </a:lnTo>
                <a:lnTo>
                  <a:pt x="827" y="678"/>
                </a:lnTo>
                <a:lnTo>
                  <a:pt x="831" y="682"/>
                </a:lnTo>
                <a:lnTo>
                  <a:pt x="844" y="682"/>
                </a:lnTo>
                <a:lnTo>
                  <a:pt x="852" y="686"/>
                </a:lnTo>
                <a:lnTo>
                  <a:pt x="860" y="686"/>
                </a:lnTo>
                <a:lnTo>
                  <a:pt x="860" y="690"/>
                </a:lnTo>
                <a:lnTo>
                  <a:pt x="868" y="718"/>
                </a:lnTo>
                <a:lnTo>
                  <a:pt x="872" y="750"/>
                </a:lnTo>
                <a:lnTo>
                  <a:pt x="872" y="758"/>
                </a:lnTo>
                <a:lnTo>
                  <a:pt x="872" y="766"/>
                </a:lnTo>
                <a:lnTo>
                  <a:pt x="864" y="778"/>
                </a:lnTo>
                <a:lnTo>
                  <a:pt x="848" y="795"/>
                </a:lnTo>
                <a:lnTo>
                  <a:pt x="827" y="799"/>
                </a:lnTo>
                <a:lnTo>
                  <a:pt x="811" y="803"/>
                </a:lnTo>
                <a:lnTo>
                  <a:pt x="807" y="807"/>
                </a:lnTo>
                <a:lnTo>
                  <a:pt x="783" y="815"/>
                </a:lnTo>
                <a:lnTo>
                  <a:pt x="779" y="831"/>
                </a:lnTo>
                <a:lnTo>
                  <a:pt x="767" y="843"/>
                </a:lnTo>
                <a:lnTo>
                  <a:pt x="763" y="851"/>
                </a:lnTo>
                <a:lnTo>
                  <a:pt x="759" y="863"/>
                </a:lnTo>
                <a:lnTo>
                  <a:pt x="751" y="867"/>
                </a:lnTo>
                <a:lnTo>
                  <a:pt x="747" y="871"/>
                </a:lnTo>
                <a:lnTo>
                  <a:pt x="743" y="879"/>
                </a:lnTo>
                <a:lnTo>
                  <a:pt x="743" y="887"/>
                </a:lnTo>
                <a:lnTo>
                  <a:pt x="739" y="891"/>
                </a:lnTo>
                <a:lnTo>
                  <a:pt x="735" y="891"/>
                </a:lnTo>
                <a:lnTo>
                  <a:pt x="714" y="891"/>
                </a:lnTo>
                <a:lnTo>
                  <a:pt x="702" y="891"/>
                </a:lnTo>
                <a:lnTo>
                  <a:pt x="682" y="883"/>
                </a:lnTo>
                <a:lnTo>
                  <a:pt x="666" y="871"/>
                </a:lnTo>
                <a:lnTo>
                  <a:pt x="662" y="871"/>
                </a:lnTo>
                <a:lnTo>
                  <a:pt x="638" y="879"/>
                </a:lnTo>
                <a:lnTo>
                  <a:pt x="626" y="883"/>
                </a:lnTo>
                <a:lnTo>
                  <a:pt x="610" y="883"/>
                </a:lnTo>
                <a:lnTo>
                  <a:pt x="585" y="879"/>
                </a:lnTo>
                <a:lnTo>
                  <a:pt x="553" y="879"/>
                </a:lnTo>
                <a:lnTo>
                  <a:pt x="549" y="883"/>
                </a:lnTo>
                <a:lnTo>
                  <a:pt x="541" y="891"/>
                </a:lnTo>
                <a:lnTo>
                  <a:pt x="537" y="899"/>
                </a:lnTo>
                <a:lnTo>
                  <a:pt x="533" y="907"/>
                </a:lnTo>
                <a:lnTo>
                  <a:pt x="509" y="907"/>
                </a:lnTo>
                <a:lnTo>
                  <a:pt x="485" y="907"/>
                </a:lnTo>
                <a:lnTo>
                  <a:pt x="472" y="891"/>
                </a:lnTo>
                <a:lnTo>
                  <a:pt x="464" y="879"/>
                </a:lnTo>
                <a:lnTo>
                  <a:pt x="456" y="871"/>
                </a:lnTo>
                <a:lnTo>
                  <a:pt x="444" y="871"/>
                </a:lnTo>
                <a:lnTo>
                  <a:pt x="440" y="867"/>
                </a:lnTo>
                <a:lnTo>
                  <a:pt x="436" y="867"/>
                </a:lnTo>
                <a:lnTo>
                  <a:pt x="432" y="867"/>
                </a:lnTo>
                <a:lnTo>
                  <a:pt x="416" y="883"/>
                </a:lnTo>
                <a:lnTo>
                  <a:pt x="400" y="895"/>
                </a:lnTo>
                <a:lnTo>
                  <a:pt x="392" y="895"/>
                </a:lnTo>
                <a:lnTo>
                  <a:pt x="380" y="871"/>
                </a:lnTo>
                <a:lnTo>
                  <a:pt x="372" y="855"/>
                </a:lnTo>
                <a:lnTo>
                  <a:pt x="363" y="851"/>
                </a:lnTo>
                <a:lnTo>
                  <a:pt x="355" y="847"/>
                </a:lnTo>
                <a:lnTo>
                  <a:pt x="339" y="847"/>
                </a:lnTo>
                <a:lnTo>
                  <a:pt x="323" y="851"/>
                </a:lnTo>
                <a:lnTo>
                  <a:pt x="315" y="859"/>
                </a:lnTo>
                <a:lnTo>
                  <a:pt x="303" y="867"/>
                </a:lnTo>
                <a:lnTo>
                  <a:pt x="299" y="899"/>
                </a:lnTo>
                <a:lnTo>
                  <a:pt x="299" y="932"/>
                </a:lnTo>
                <a:lnTo>
                  <a:pt x="295" y="93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29" name="Freeform 31"/>
          <p:cNvSpPr>
            <a:spLocks/>
          </p:cNvSpPr>
          <p:nvPr/>
        </p:nvSpPr>
        <p:spPr bwMode="auto">
          <a:xfrm>
            <a:off x="9863247" y="4256710"/>
            <a:ext cx="1181100" cy="1071740"/>
          </a:xfrm>
          <a:custGeom>
            <a:avLst/>
            <a:gdLst>
              <a:gd name="T0" fmla="*/ 16133917 w 1315"/>
              <a:gd name="T1" fmla="*/ 865848513 h 1203"/>
              <a:gd name="T2" fmla="*/ 0 w 1315"/>
              <a:gd name="T3" fmla="*/ 823240872 h 1203"/>
              <a:gd name="T4" fmla="*/ 16133917 w 1315"/>
              <a:gd name="T5" fmla="*/ 746394122 h 1203"/>
              <a:gd name="T6" fmla="*/ 16133917 w 1315"/>
              <a:gd name="T7" fmla="*/ 666504903 h 1203"/>
              <a:gd name="T8" fmla="*/ 32268732 w 1315"/>
              <a:gd name="T9" fmla="*/ 607919942 h 1203"/>
              <a:gd name="T10" fmla="*/ 61310322 w 1315"/>
              <a:gd name="T11" fmla="*/ 589659026 h 1203"/>
              <a:gd name="T12" fmla="*/ 38722116 w 1315"/>
              <a:gd name="T13" fmla="*/ 509769807 h 1203"/>
              <a:gd name="T14" fmla="*/ 25815341 w 1315"/>
              <a:gd name="T15" fmla="*/ 454228077 h 1203"/>
              <a:gd name="T16" fmla="*/ 64537464 w 1315"/>
              <a:gd name="T17" fmla="*/ 423793798 h 1203"/>
              <a:gd name="T18" fmla="*/ 100839884 w 1315"/>
              <a:gd name="T19" fmla="*/ 399447073 h 1203"/>
              <a:gd name="T20" fmla="*/ 100839884 w 1315"/>
              <a:gd name="T21" fmla="*/ 340861239 h 1203"/>
              <a:gd name="T22" fmla="*/ 78251691 w 1315"/>
              <a:gd name="T23" fmla="*/ 322600323 h 1203"/>
              <a:gd name="T24" fmla="*/ 91159358 w 1315"/>
              <a:gd name="T25" fmla="*/ 286080236 h 1203"/>
              <a:gd name="T26" fmla="*/ 78251691 w 1315"/>
              <a:gd name="T27" fmla="*/ 251841999 h 1203"/>
              <a:gd name="T28" fmla="*/ 84705076 w 1315"/>
              <a:gd name="T29" fmla="*/ 224451006 h 1203"/>
              <a:gd name="T30" fmla="*/ 182318716 w 1315"/>
              <a:gd name="T31" fmla="*/ 206190963 h 1203"/>
              <a:gd name="T32" fmla="*/ 182318716 w 1315"/>
              <a:gd name="T33" fmla="*/ 174996067 h 1203"/>
              <a:gd name="T34" fmla="*/ 152469681 w 1315"/>
              <a:gd name="T35" fmla="*/ 89019268 h 1203"/>
              <a:gd name="T36" fmla="*/ 246856208 w 1315"/>
              <a:gd name="T37" fmla="*/ 55542507 h 1203"/>
              <a:gd name="T38" fmla="*/ 243629067 w 1315"/>
              <a:gd name="T39" fmla="*/ 25108221 h 1203"/>
              <a:gd name="T40" fmla="*/ 283157729 w 1315"/>
              <a:gd name="T41" fmla="*/ 0 h 1203"/>
              <a:gd name="T42" fmla="*/ 334788397 w 1315"/>
              <a:gd name="T43" fmla="*/ 28151562 h 1203"/>
              <a:gd name="T44" fmla="*/ 419493444 w 1315"/>
              <a:gd name="T45" fmla="*/ 61629202 h 1203"/>
              <a:gd name="T46" fmla="*/ 491291835 w 1315"/>
              <a:gd name="T47" fmla="*/ 95105949 h 1203"/>
              <a:gd name="T48" fmla="*/ 579224024 w 1315"/>
              <a:gd name="T49" fmla="*/ 108040801 h 1203"/>
              <a:gd name="T50" fmla="*/ 617946126 w 1315"/>
              <a:gd name="T51" fmla="*/ 132388426 h 1203"/>
              <a:gd name="T52" fmla="*/ 646987703 w 1315"/>
              <a:gd name="T53" fmla="*/ 156735151 h 1203"/>
              <a:gd name="T54" fmla="*/ 686517264 w 1315"/>
              <a:gd name="T55" fmla="*/ 209234303 h 1203"/>
              <a:gd name="T56" fmla="*/ 758314644 w 1315"/>
              <a:gd name="T57" fmla="*/ 239667764 h 1203"/>
              <a:gd name="T58" fmla="*/ 790583362 w 1315"/>
              <a:gd name="T59" fmla="*/ 270102043 h 1203"/>
              <a:gd name="T60" fmla="*/ 868835025 w 1315"/>
              <a:gd name="T61" fmla="*/ 340861239 h 1203"/>
              <a:gd name="T62" fmla="*/ 888196975 w 1315"/>
              <a:gd name="T63" fmla="*/ 375099476 h 1203"/>
              <a:gd name="T64" fmla="*/ 926919077 w 1315"/>
              <a:gd name="T65" fmla="*/ 451184737 h 1203"/>
              <a:gd name="T66" fmla="*/ 969675105 w 1315"/>
              <a:gd name="T67" fmla="*/ 485423082 h 1203"/>
              <a:gd name="T68" fmla="*/ 1038246243 w 1315"/>
              <a:gd name="T69" fmla="*/ 442054715 h 1203"/>
              <a:gd name="T70" fmla="*/ 1060834435 w 1315"/>
              <a:gd name="T71" fmla="*/ 451184737 h 1203"/>
              <a:gd name="T72" fmla="*/ 1031792859 w 1315"/>
              <a:gd name="T73" fmla="*/ 537160745 h 1203"/>
              <a:gd name="T74" fmla="*/ 995490439 w 1315"/>
              <a:gd name="T75" fmla="*/ 586615685 h 1203"/>
              <a:gd name="T76" fmla="*/ 953541196 w 1315"/>
              <a:gd name="T77" fmla="*/ 626179986 h 1203"/>
              <a:gd name="T78" fmla="*/ 926919077 w 1315"/>
              <a:gd name="T79" fmla="*/ 666504903 h 1203"/>
              <a:gd name="T80" fmla="*/ 888196975 w 1315"/>
              <a:gd name="T81" fmla="*/ 666504903 h 1203"/>
              <a:gd name="T82" fmla="*/ 809944413 w 1315"/>
              <a:gd name="T83" fmla="*/ 696939182 h 1203"/>
              <a:gd name="T84" fmla="*/ 702651174 w 1315"/>
              <a:gd name="T85" fmla="*/ 725090737 h 1203"/>
              <a:gd name="T86" fmla="*/ 621173267 w 1315"/>
              <a:gd name="T87" fmla="*/ 764655038 h 1203"/>
              <a:gd name="T88" fmla="*/ 517106271 w 1315"/>
              <a:gd name="T89" fmla="*/ 755525016 h 1203"/>
              <a:gd name="T90" fmla="*/ 478384168 w 1315"/>
              <a:gd name="T91" fmla="*/ 743350781 h 1203"/>
              <a:gd name="T92" fmla="*/ 416266303 w 1315"/>
              <a:gd name="T93" fmla="*/ 755525016 h 1203"/>
              <a:gd name="T94" fmla="*/ 312200204 w 1315"/>
              <a:gd name="T95" fmla="*/ 764655038 h 1203"/>
              <a:gd name="T96" fmla="*/ 270250961 w 1315"/>
              <a:gd name="T97" fmla="*/ 743350781 h 1203"/>
              <a:gd name="T98" fmla="*/ 214587434 w 1315"/>
              <a:gd name="T99" fmla="*/ 782915082 h 1203"/>
              <a:gd name="T100" fmla="*/ 162150206 w 1315"/>
              <a:gd name="T101" fmla="*/ 823240872 h 1203"/>
              <a:gd name="T102" fmla="*/ 139562014 w 1315"/>
              <a:gd name="T103" fmla="*/ 890195238 h 1203"/>
              <a:gd name="T104" fmla="*/ 110520409 w 1315"/>
              <a:gd name="T105" fmla="*/ 915303671 h 120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15"/>
              <a:gd name="T160" fmla="*/ 0 h 1203"/>
              <a:gd name="T161" fmla="*/ 1315 w 1315"/>
              <a:gd name="T162" fmla="*/ 1203 h 120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15" h="1203">
                <a:moveTo>
                  <a:pt x="60" y="1203"/>
                </a:moveTo>
                <a:lnTo>
                  <a:pt x="44" y="1187"/>
                </a:lnTo>
                <a:lnTo>
                  <a:pt x="24" y="1174"/>
                </a:lnTo>
                <a:lnTo>
                  <a:pt x="24" y="1158"/>
                </a:lnTo>
                <a:lnTo>
                  <a:pt x="20" y="1138"/>
                </a:lnTo>
                <a:lnTo>
                  <a:pt x="20" y="1130"/>
                </a:lnTo>
                <a:lnTo>
                  <a:pt x="16" y="1114"/>
                </a:lnTo>
                <a:lnTo>
                  <a:pt x="12" y="1110"/>
                </a:lnTo>
                <a:lnTo>
                  <a:pt x="8" y="1094"/>
                </a:lnTo>
                <a:lnTo>
                  <a:pt x="0" y="1082"/>
                </a:lnTo>
                <a:lnTo>
                  <a:pt x="8" y="1041"/>
                </a:lnTo>
                <a:lnTo>
                  <a:pt x="8" y="1001"/>
                </a:lnTo>
                <a:lnTo>
                  <a:pt x="12" y="997"/>
                </a:lnTo>
                <a:lnTo>
                  <a:pt x="16" y="993"/>
                </a:lnTo>
                <a:lnTo>
                  <a:pt x="20" y="981"/>
                </a:lnTo>
                <a:lnTo>
                  <a:pt x="20" y="977"/>
                </a:lnTo>
                <a:lnTo>
                  <a:pt x="20" y="940"/>
                </a:lnTo>
                <a:lnTo>
                  <a:pt x="20" y="912"/>
                </a:lnTo>
                <a:lnTo>
                  <a:pt x="20" y="896"/>
                </a:lnTo>
                <a:lnTo>
                  <a:pt x="20" y="876"/>
                </a:lnTo>
                <a:lnTo>
                  <a:pt x="24" y="860"/>
                </a:lnTo>
                <a:lnTo>
                  <a:pt x="28" y="836"/>
                </a:lnTo>
                <a:lnTo>
                  <a:pt x="28" y="827"/>
                </a:lnTo>
                <a:lnTo>
                  <a:pt x="28" y="811"/>
                </a:lnTo>
                <a:lnTo>
                  <a:pt x="40" y="799"/>
                </a:lnTo>
                <a:lnTo>
                  <a:pt x="48" y="791"/>
                </a:lnTo>
                <a:lnTo>
                  <a:pt x="60" y="791"/>
                </a:lnTo>
                <a:lnTo>
                  <a:pt x="68" y="787"/>
                </a:lnTo>
                <a:lnTo>
                  <a:pt x="72" y="779"/>
                </a:lnTo>
                <a:lnTo>
                  <a:pt x="76" y="775"/>
                </a:lnTo>
                <a:lnTo>
                  <a:pt x="88" y="719"/>
                </a:lnTo>
                <a:lnTo>
                  <a:pt x="88" y="698"/>
                </a:lnTo>
                <a:lnTo>
                  <a:pt x="76" y="686"/>
                </a:lnTo>
                <a:lnTo>
                  <a:pt x="52" y="674"/>
                </a:lnTo>
                <a:lnTo>
                  <a:pt x="48" y="670"/>
                </a:lnTo>
                <a:lnTo>
                  <a:pt x="44" y="666"/>
                </a:lnTo>
                <a:lnTo>
                  <a:pt x="40" y="638"/>
                </a:lnTo>
                <a:lnTo>
                  <a:pt x="40" y="610"/>
                </a:lnTo>
                <a:lnTo>
                  <a:pt x="32" y="610"/>
                </a:lnTo>
                <a:lnTo>
                  <a:pt x="32" y="597"/>
                </a:lnTo>
                <a:lnTo>
                  <a:pt x="32" y="593"/>
                </a:lnTo>
                <a:lnTo>
                  <a:pt x="44" y="585"/>
                </a:lnTo>
                <a:lnTo>
                  <a:pt x="60" y="581"/>
                </a:lnTo>
                <a:lnTo>
                  <a:pt x="68" y="569"/>
                </a:lnTo>
                <a:lnTo>
                  <a:pt x="80" y="557"/>
                </a:lnTo>
                <a:lnTo>
                  <a:pt x="97" y="549"/>
                </a:lnTo>
                <a:lnTo>
                  <a:pt x="105" y="545"/>
                </a:lnTo>
                <a:lnTo>
                  <a:pt x="109" y="541"/>
                </a:lnTo>
                <a:lnTo>
                  <a:pt x="113" y="529"/>
                </a:lnTo>
                <a:lnTo>
                  <a:pt x="125" y="525"/>
                </a:lnTo>
                <a:lnTo>
                  <a:pt x="133" y="517"/>
                </a:lnTo>
                <a:lnTo>
                  <a:pt x="133" y="489"/>
                </a:lnTo>
                <a:lnTo>
                  <a:pt x="133" y="464"/>
                </a:lnTo>
                <a:lnTo>
                  <a:pt x="129" y="456"/>
                </a:lnTo>
                <a:lnTo>
                  <a:pt x="125" y="448"/>
                </a:lnTo>
                <a:lnTo>
                  <a:pt x="113" y="448"/>
                </a:lnTo>
                <a:lnTo>
                  <a:pt x="109" y="444"/>
                </a:lnTo>
                <a:lnTo>
                  <a:pt x="109" y="440"/>
                </a:lnTo>
                <a:lnTo>
                  <a:pt x="105" y="432"/>
                </a:lnTo>
                <a:lnTo>
                  <a:pt x="97" y="424"/>
                </a:lnTo>
                <a:lnTo>
                  <a:pt x="80" y="416"/>
                </a:lnTo>
                <a:lnTo>
                  <a:pt x="80" y="412"/>
                </a:lnTo>
                <a:lnTo>
                  <a:pt x="80" y="404"/>
                </a:lnTo>
                <a:lnTo>
                  <a:pt x="101" y="392"/>
                </a:lnTo>
                <a:lnTo>
                  <a:pt x="113" y="376"/>
                </a:lnTo>
                <a:lnTo>
                  <a:pt x="113" y="363"/>
                </a:lnTo>
                <a:lnTo>
                  <a:pt x="113" y="347"/>
                </a:lnTo>
                <a:lnTo>
                  <a:pt x="105" y="343"/>
                </a:lnTo>
                <a:lnTo>
                  <a:pt x="97" y="343"/>
                </a:lnTo>
                <a:lnTo>
                  <a:pt x="97" y="331"/>
                </a:lnTo>
                <a:lnTo>
                  <a:pt x="97" y="319"/>
                </a:lnTo>
                <a:lnTo>
                  <a:pt x="101" y="315"/>
                </a:lnTo>
                <a:lnTo>
                  <a:pt x="105" y="311"/>
                </a:lnTo>
                <a:lnTo>
                  <a:pt x="105" y="307"/>
                </a:lnTo>
                <a:lnTo>
                  <a:pt x="105" y="295"/>
                </a:lnTo>
                <a:lnTo>
                  <a:pt x="113" y="295"/>
                </a:lnTo>
                <a:lnTo>
                  <a:pt x="121" y="291"/>
                </a:lnTo>
                <a:lnTo>
                  <a:pt x="185" y="279"/>
                </a:lnTo>
                <a:lnTo>
                  <a:pt x="218" y="275"/>
                </a:lnTo>
                <a:lnTo>
                  <a:pt x="226" y="271"/>
                </a:lnTo>
                <a:lnTo>
                  <a:pt x="230" y="263"/>
                </a:lnTo>
                <a:lnTo>
                  <a:pt x="230" y="246"/>
                </a:lnTo>
                <a:lnTo>
                  <a:pt x="230" y="238"/>
                </a:lnTo>
                <a:lnTo>
                  <a:pt x="230" y="234"/>
                </a:lnTo>
                <a:lnTo>
                  <a:pt x="226" y="230"/>
                </a:lnTo>
                <a:lnTo>
                  <a:pt x="193" y="230"/>
                </a:lnTo>
                <a:lnTo>
                  <a:pt x="157" y="226"/>
                </a:lnTo>
                <a:lnTo>
                  <a:pt x="161" y="194"/>
                </a:lnTo>
                <a:lnTo>
                  <a:pt x="173" y="121"/>
                </a:lnTo>
                <a:lnTo>
                  <a:pt x="189" y="117"/>
                </a:lnTo>
                <a:lnTo>
                  <a:pt x="218" y="109"/>
                </a:lnTo>
                <a:lnTo>
                  <a:pt x="254" y="101"/>
                </a:lnTo>
                <a:lnTo>
                  <a:pt x="294" y="89"/>
                </a:lnTo>
                <a:lnTo>
                  <a:pt x="302" y="81"/>
                </a:lnTo>
                <a:lnTo>
                  <a:pt x="306" y="73"/>
                </a:lnTo>
                <a:lnTo>
                  <a:pt x="314" y="61"/>
                </a:lnTo>
                <a:lnTo>
                  <a:pt x="314" y="45"/>
                </a:lnTo>
                <a:lnTo>
                  <a:pt x="306" y="45"/>
                </a:lnTo>
                <a:lnTo>
                  <a:pt x="302" y="41"/>
                </a:lnTo>
                <a:lnTo>
                  <a:pt x="302" y="33"/>
                </a:lnTo>
                <a:lnTo>
                  <a:pt x="302" y="21"/>
                </a:lnTo>
                <a:lnTo>
                  <a:pt x="318" y="12"/>
                </a:lnTo>
                <a:lnTo>
                  <a:pt x="326" y="0"/>
                </a:lnTo>
                <a:lnTo>
                  <a:pt x="335" y="0"/>
                </a:lnTo>
                <a:lnTo>
                  <a:pt x="351" y="0"/>
                </a:lnTo>
                <a:lnTo>
                  <a:pt x="367" y="21"/>
                </a:lnTo>
                <a:lnTo>
                  <a:pt x="383" y="33"/>
                </a:lnTo>
                <a:lnTo>
                  <a:pt x="387" y="37"/>
                </a:lnTo>
                <a:lnTo>
                  <a:pt x="395" y="37"/>
                </a:lnTo>
                <a:lnTo>
                  <a:pt x="415" y="37"/>
                </a:lnTo>
                <a:lnTo>
                  <a:pt x="439" y="37"/>
                </a:lnTo>
                <a:lnTo>
                  <a:pt x="464" y="57"/>
                </a:lnTo>
                <a:lnTo>
                  <a:pt x="468" y="65"/>
                </a:lnTo>
                <a:lnTo>
                  <a:pt x="492" y="73"/>
                </a:lnTo>
                <a:lnTo>
                  <a:pt x="520" y="81"/>
                </a:lnTo>
                <a:lnTo>
                  <a:pt x="544" y="101"/>
                </a:lnTo>
                <a:lnTo>
                  <a:pt x="560" y="113"/>
                </a:lnTo>
                <a:lnTo>
                  <a:pt x="581" y="117"/>
                </a:lnTo>
                <a:lnTo>
                  <a:pt x="601" y="117"/>
                </a:lnTo>
                <a:lnTo>
                  <a:pt x="609" y="125"/>
                </a:lnTo>
                <a:lnTo>
                  <a:pt x="625" y="138"/>
                </a:lnTo>
                <a:lnTo>
                  <a:pt x="665" y="138"/>
                </a:lnTo>
                <a:lnTo>
                  <a:pt x="706" y="138"/>
                </a:lnTo>
                <a:lnTo>
                  <a:pt x="714" y="138"/>
                </a:lnTo>
                <a:lnTo>
                  <a:pt x="718" y="142"/>
                </a:lnTo>
                <a:lnTo>
                  <a:pt x="738" y="150"/>
                </a:lnTo>
                <a:lnTo>
                  <a:pt x="754" y="154"/>
                </a:lnTo>
                <a:lnTo>
                  <a:pt x="758" y="158"/>
                </a:lnTo>
                <a:lnTo>
                  <a:pt x="766" y="162"/>
                </a:lnTo>
                <a:lnTo>
                  <a:pt x="766" y="174"/>
                </a:lnTo>
                <a:lnTo>
                  <a:pt x="770" y="178"/>
                </a:lnTo>
                <a:lnTo>
                  <a:pt x="774" y="186"/>
                </a:lnTo>
                <a:lnTo>
                  <a:pt x="778" y="194"/>
                </a:lnTo>
                <a:lnTo>
                  <a:pt x="794" y="198"/>
                </a:lnTo>
                <a:lnTo>
                  <a:pt x="802" y="206"/>
                </a:lnTo>
                <a:lnTo>
                  <a:pt x="807" y="222"/>
                </a:lnTo>
                <a:lnTo>
                  <a:pt x="819" y="234"/>
                </a:lnTo>
                <a:lnTo>
                  <a:pt x="835" y="259"/>
                </a:lnTo>
                <a:lnTo>
                  <a:pt x="847" y="267"/>
                </a:lnTo>
                <a:lnTo>
                  <a:pt x="851" y="275"/>
                </a:lnTo>
                <a:lnTo>
                  <a:pt x="851" y="279"/>
                </a:lnTo>
                <a:lnTo>
                  <a:pt x="863" y="295"/>
                </a:lnTo>
                <a:lnTo>
                  <a:pt x="875" y="311"/>
                </a:lnTo>
                <a:lnTo>
                  <a:pt x="911" y="315"/>
                </a:lnTo>
                <a:lnTo>
                  <a:pt x="940" y="315"/>
                </a:lnTo>
                <a:lnTo>
                  <a:pt x="948" y="319"/>
                </a:lnTo>
                <a:lnTo>
                  <a:pt x="960" y="323"/>
                </a:lnTo>
                <a:lnTo>
                  <a:pt x="968" y="331"/>
                </a:lnTo>
                <a:lnTo>
                  <a:pt x="972" y="335"/>
                </a:lnTo>
                <a:lnTo>
                  <a:pt x="980" y="355"/>
                </a:lnTo>
                <a:lnTo>
                  <a:pt x="992" y="368"/>
                </a:lnTo>
                <a:lnTo>
                  <a:pt x="1020" y="392"/>
                </a:lnTo>
                <a:lnTo>
                  <a:pt x="1057" y="416"/>
                </a:lnTo>
                <a:lnTo>
                  <a:pt x="1065" y="428"/>
                </a:lnTo>
                <a:lnTo>
                  <a:pt x="1077" y="448"/>
                </a:lnTo>
                <a:lnTo>
                  <a:pt x="1077" y="452"/>
                </a:lnTo>
                <a:lnTo>
                  <a:pt x="1081" y="452"/>
                </a:lnTo>
                <a:lnTo>
                  <a:pt x="1093" y="468"/>
                </a:lnTo>
                <a:lnTo>
                  <a:pt x="1101" y="489"/>
                </a:lnTo>
                <a:lnTo>
                  <a:pt x="1101" y="493"/>
                </a:lnTo>
                <a:lnTo>
                  <a:pt x="1105" y="505"/>
                </a:lnTo>
                <a:lnTo>
                  <a:pt x="1121" y="529"/>
                </a:lnTo>
                <a:lnTo>
                  <a:pt x="1141" y="549"/>
                </a:lnTo>
                <a:lnTo>
                  <a:pt x="1145" y="573"/>
                </a:lnTo>
                <a:lnTo>
                  <a:pt x="1149" y="593"/>
                </a:lnTo>
                <a:lnTo>
                  <a:pt x="1166" y="618"/>
                </a:lnTo>
                <a:lnTo>
                  <a:pt x="1174" y="630"/>
                </a:lnTo>
                <a:lnTo>
                  <a:pt x="1186" y="634"/>
                </a:lnTo>
                <a:lnTo>
                  <a:pt x="1194" y="638"/>
                </a:lnTo>
                <a:lnTo>
                  <a:pt x="1202" y="638"/>
                </a:lnTo>
                <a:lnTo>
                  <a:pt x="1214" y="638"/>
                </a:lnTo>
                <a:lnTo>
                  <a:pt x="1218" y="630"/>
                </a:lnTo>
                <a:lnTo>
                  <a:pt x="1226" y="622"/>
                </a:lnTo>
                <a:lnTo>
                  <a:pt x="1258" y="606"/>
                </a:lnTo>
                <a:lnTo>
                  <a:pt x="1287" y="581"/>
                </a:lnTo>
                <a:lnTo>
                  <a:pt x="1295" y="581"/>
                </a:lnTo>
                <a:lnTo>
                  <a:pt x="1307" y="581"/>
                </a:lnTo>
                <a:lnTo>
                  <a:pt x="1311" y="581"/>
                </a:lnTo>
                <a:lnTo>
                  <a:pt x="1315" y="585"/>
                </a:lnTo>
                <a:lnTo>
                  <a:pt x="1315" y="593"/>
                </a:lnTo>
                <a:lnTo>
                  <a:pt x="1315" y="606"/>
                </a:lnTo>
                <a:lnTo>
                  <a:pt x="1295" y="622"/>
                </a:lnTo>
                <a:lnTo>
                  <a:pt x="1287" y="630"/>
                </a:lnTo>
                <a:lnTo>
                  <a:pt x="1287" y="666"/>
                </a:lnTo>
                <a:lnTo>
                  <a:pt x="1279" y="706"/>
                </a:lnTo>
                <a:lnTo>
                  <a:pt x="1262" y="719"/>
                </a:lnTo>
                <a:lnTo>
                  <a:pt x="1258" y="727"/>
                </a:lnTo>
                <a:lnTo>
                  <a:pt x="1250" y="743"/>
                </a:lnTo>
                <a:lnTo>
                  <a:pt x="1246" y="755"/>
                </a:lnTo>
                <a:lnTo>
                  <a:pt x="1234" y="771"/>
                </a:lnTo>
                <a:lnTo>
                  <a:pt x="1218" y="779"/>
                </a:lnTo>
                <a:lnTo>
                  <a:pt x="1202" y="799"/>
                </a:lnTo>
                <a:lnTo>
                  <a:pt x="1190" y="823"/>
                </a:lnTo>
                <a:lnTo>
                  <a:pt x="1186" y="823"/>
                </a:lnTo>
                <a:lnTo>
                  <a:pt x="1182" y="823"/>
                </a:lnTo>
                <a:lnTo>
                  <a:pt x="1186" y="823"/>
                </a:lnTo>
                <a:lnTo>
                  <a:pt x="1186" y="827"/>
                </a:lnTo>
                <a:lnTo>
                  <a:pt x="1170" y="848"/>
                </a:lnTo>
                <a:lnTo>
                  <a:pt x="1166" y="868"/>
                </a:lnTo>
                <a:lnTo>
                  <a:pt x="1149" y="876"/>
                </a:lnTo>
                <a:lnTo>
                  <a:pt x="1137" y="884"/>
                </a:lnTo>
                <a:lnTo>
                  <a:pt x="1129" y="884"/>
                </a:lnTo>
                <a:lnTo>
                  <a:pt x="1117" y="884"/>
                </a:lnTo>
                <a:lnTo>
                  <a:pt x="1109" y="880"/>
                </a:lnTo>
                <a:lnTo>
                  <a:pt x="1101" y="876"/>
                </a:lnTo>
                <a:lnTo>
                  <a:pt x="1077" y="876"/>
                </a:lnTo>
                <a:lnTo>
                  <a:pt x="1049" y="872"/>
                </a:lnTo>
                <a:lnTo>
                  <a:pt x="1028" y="904"/>
                </a:lnTo>
                <a:lnTo>
                  <a:pt x="1020" y="912"/>
                </a:lnTo>
                <a:lnTo>
                  <a:pt x="1004" y="916"/>
                </a:lnTo>
                <a:lnTo>
                  <a:pt x="992" y="924"/>
                </a:lnTo>
                <a:lnTo>
                  <a:pt x="964" y="928"/>
                </a:lnTo>
                <a:lnTo>
                  <a:pt x="940" y="932"/>
                </a:lnTo>
                <a:lnTo>
                  <a:pt x="915" y="936"/>
                </a:lnTo>
                <a:lnTo>
                  <a:pt x="871" y="953"/>
                </a:lnTo>
                <a:lnTo>
                  <a:pt x="859" y="965"/>
                </a:lnTo>
                <a:lnTo>
                  <a:pt x="851" y="981"/>
                </a:lnTo>
                <a:lnTo>
                  <a:pt x="835" y="993"/>
                </a:lnTo>
                <a:lnTo>
                  <a:pt x="823" y="1001"/>
                </a:lnTo>
                <a:lnTo>
                  <a:pt x="770" y="1005"/>
                </a:lnTo>
                <a:lnTo>
                  <a:pt x="726" y="1005"/>
                </a:lnTo>
                <a:lnTo>
                  <a:pt x="706" y="1001"/>
                </a:lnTo>
                <a:lnTo>
                  <a:pt x="677" y="993"/>
                </a:lnTo>
                <a:lnTo>
                  <a:pt x="661" y="993"/>
                </a:lnTo>
                <a:lnTo>
                  <a:pt x="641" y="993"/>
                </a:lnTo>
                <a:lnTo>
                  <a:pt x="629" y="993"/>
                </a:lnTo>
                <a:lnTo>
                  <a:pt x="625" y="989"/>
                </a:lnTo>
                <a:lnTo>
                  <a:pt x="625" y="981"/>
                </a:lnTo>
                <a:lnTo>
                  <a:pt x="617" y="977"/>
                </a:lnTo>
                <a:lnTo>
                  <a:pt x="593" y="977"/>
                </a:lnTo>
                <a:lnTo>
                  <a:pt x="560" y="977"/>
                </a:lnTo>
                <a:lnTo>
                  <a:pt x="552" y="989"/>
                </a:lnTo>
                <a:lnTo>
                  <a:pt x="544" y="993"/>
                </a:lnTo>
                <a:lnTo>
                  <a:pt x="528" y="993"/>
                </a:lnTo>
                <a:lnTo>
                  <a:pt x="516" y="993"/>
                </a:lnTo>
                <a:lnTo>
                  <a:pt x="476" y="1005"/>
                </a:lnTo>
                <a:lnTo>
                  <a:pt x="439" y="1013"/>
                </a:lnTo>
                <a:lnTo>
                  <a:pt x="423" y="1013"/>
                </a:lnTo>
                <a:lnTo>
                  <a:pt x="407" y="1013"/>
                </a:lnTo>
                <a:lnTo>
                  <a:pt x="387" y="1005"/>
                </a:lnTo>
                <a:lnTo>
                  <a:pt x="367" y="1001"/>
                </a:lnTo>
                <a:lnTo>
                  <a:pt x="359" y="993"/>
                </a:lnTo>
                <a:lnTo>
                  <a:pt x="355" y="977"/>
                </a:lnTo>
                <a:lnTo>
                  <a:pt x="347" y="977"/>
                </a:lnTo>
                <a:lnTo>
                  <a:pt x="335" y="977"/>
                </a:lnTo>
                <a:lnTo>
                  <a:pt x="326" y="981"/>
                </a:lnTo>
                <a:lnTo>
                  <a:pt x="314" y="989"/>
                </a:lnTo>
                <a:lnTo>
                  <a:pt x="294" y="997"/>
                </a:lnTo>
                <a:lnTo>
                  <a:pt x="274" y="1013"/>
                </a:lnTo>
                <a:lnTo>
                  <a:pt x="266" y="1029"/>
                </a:lnTo>
                <a:lnTo>
                  <a:pt x="258" y="1053"/>
                </a:lnTo>
                <a:lnTo>
                  <a:pt x="246" y="1061"/>
                </a:lnTo>
                <a:lnTo>
                  <a:pt x="222" y="1065"/>
                </a:lnTo>
                <a:lnTo>
                  <a:pt x="214" y="1074"/>
                </a:lnTo>
                <a:lnTo>
                  <a:pt x="201" y="1082"/>
                </a:lnTo>
                <a:lnTo>
                  <a:pt x="201" y="1102"/>
                </a:lnTo>
                <a:lnTo>
                  <a:pt x="201" y="1130"/>
                </a:lnTo>
                <a:lnTo>
                  <a:pt x="189" y="1142"/>
                </a:lnTo>
                <a:lnTo>
                  <a:pt x="173" y="1154"/>
                </a:lnTo>
                <a:lnTo>
                  <a:pt x="173" y="1170"/>
                </a:lnTo>
                <a:lnTo>
                  <a:pt x="165" y="1187"/>
                </a:lnTo>
                <a:lnTo>
                  <a:pt x="165" y="1191"/>
                </a:lnTo>
                <a:lnTo>
                  <a:pt x="161" y="1191"/>
                </a:lnTo>
                <a:lnTo>
                  <a:pt x="153" y="1195"/>
                </a:lnTo>
                <a:lnTo>
                  <a:pt x="137" y="1203"/>
                </a:lnTo>
                <a:lnTo>
                  <a:pt x="101" y="1203"/>
                </a:lnTo>
                <a:lnTo>
                  <a:pt x="60" y="120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30" name="Freeform 32"/>
          <p:cNvSpPr>
            <a:spLocks/>
          </p:cNvSpPr>
          <p:nvPr/>
        </p:nvSpPr>
        <p:spPr bwMode="auto">
          <a:xfrm>
            <a:off x="8218598" y="4246982"/>
            <a:ext cx="1749425" cy="977699"/>
          </a:xfrm>
          <a:custGeom>
            <a:avLst/>
            <a:gdLst>
              <a:gd name="T0" fmla="*/ 910428053 w 1949"/>
              <a:gd name="T1" fmla="*/ 742595352 h 1098"/>
              <a:gd name="T2" fmla="*/ 874172149 w 1949"/>
              <a:gd name="T3" fmla="*/ 745635402 h 1098"/>
              <a:gd name="T4" fmla="*/ 812939597 w 1949"/>
              <a:gd name="T5" fmla="*/ 714472931 h 1098"/>
              <a:gd name="T6" fmla="*/ 721896814 w 1949"/>
              <a:gd name="T7" fmla="*/ 717512980 h 1098"/>
              <a:gd name="T8" fmla="*/ 682417624 w 1949"/>
              <a:gd name="T9" fmla="*/ 684069818 h 1098"/>
              <a:gd name="T10" fmla="*/ 611517010 w 1949"/>
              <a:gd name="T11" fmla="*/ 610342291 h 1098"/>
              <a:gd name="T12" fmla="*/ 490663997 w 1949"/>
              <a:gd name="T13" fmla="*/ 610342291 h 1098"/>
              <a:gd name="T14" fmla="*/ 360947958 w 1949"/>
              <a:gd name="T15" fmla="*/ 601221270 h 1098"/>
              <a:gd name="T16" fmla="*/ 286019808 w 1949"/>
              <a:gd name="T17" fmla="*/ 567778108 h 1098"/>
              <a:gd name="T18" fmla="*/ 207867419 w 1949"/>
              <a:gd name="T19" fmla="*/ 576899129 h 1098"/>
              <a:gd name="T20" fmla="*/ 156303825 w 1949"/>
              <a:gd name="T21" fmla="*/ 539654815 h 1098"/>
              <a:gd name="T22" fmla="*/ 133744417 w 1949"/>
              <a:gd name="T23" fmla="*/ 497090631 h 1098"/>
              <a:gd name="T24" fmla="*/ 107156546 w 1949"/>
              <a:gd name="T25" fmla="*/ 364837461 h 1098"/>
              <a:gd name="T26" fmla="*/ 39478306 w 1949"/>
              <a:gd name="T27" fmla="*/ 300990315 h 1098"/>
              <a:gd name="T28" fmla="*/ 3222389 w 1949"/>
              <a:gd name="T29" fmla="*/ 245504830 h 1098"/>
              <a:gd name="T30" fmla="*/ 16113742 w 1949"/>
              <a:gd name="T31" fmla="*/ 186979241 h 1098"/>
              <a:gd name="T32" fmla="*/ 78151464 w 1949"/>
              <a:gd name="T33" fmla="*/ 159616178 h 1098"/>
              <a:gd name="T34" fmla="*/ 55592939 w 1949"/>
              <a:gd name="T35" fmla="*/ 88928674 h 1098"/>
              <a:gd name="T36" fmla="*/ 68483402 w 1949"/>
              <a:gd name="T37" fmla="*/ 0 h 1098"/>
              <a:gd name="T38" fmla="*/ 103934158 w 1949"/>
              <a:gd name="T39" fmla="*/ 31163357 h 1098"/>
              <a:gd name="T40" fmla="*/ 81374749 w 1949"/>
              <a:gd name="T41" fmla="*/ 67646582 h 1098"/>
              <a:gd name="T42" fmla="*/ 116824608 w 1949"/>
              <a:gd name="T43" fmla="*/ 120092045 h 1098"/>
              <a:gd name="T44" fmla="*/ 172417560 w 1949"/>
              <a:gd name="T45" fmla="*/ 132253115 h 1098"/>
              <a:gd name="T46" fmla="*/ 315830038 w 1949"/>
              <a:gd name="T47" fmla="*/ 132253115 h 1098"/>
              <a:gd name="T48" fmla="*/ 348057509 w 1949"/>
              <a:gd name="T49" fmla="*/ 165697150 h 1098"/>
              <a:gd name="T50" fmla="*/ 380284979 w 1949"/>
              <a:gd name="T51" fmla="*/ 212061613 h 1098"/>
              <a:gd name="T52" fmla="*/ 429432230 w 1949"/>
              <a:gd name="T53" fmla="*/ 236383809 h 1098"/>
              <a:gd name="T54" fmla="*/ 474550262 w 1949"/>
              <a:gd name="T55" fmla="*/ 212061613 h 1098"/>
              <a:gd name="T56" fmla="*/ 523697513 w 1949"/>
              <a:gd name="T57" fmla="*/ 177858220 h 1098"/>
              <a:gd name="T58" fmla="*/ 533365575 w 1949"/>
              <a:gd name="T59" fmla="*/ 224222684 h 1098"/>
              <a:gd name="T60" fmla="*/ 640522093 w 1949"/>
              <a:gd name="T61" fmla="*/ 218142584 h 1098"/>
              <a:gd name="T62" fmla="*/ 679195236 w 1949"/>
              <a:gd name="T63" fmla="*/ 218142584 h 1098"/>
              <a:gd name="T64" fmla="*/ 741232937 w 1949"/>
              <a:gd name="T65" fmla="*/ 224222684 h 1098"/>
              <a:gd name="T66" fmla="*/ 800048250 w 1949"/>
              <a:gd name="T67" fmla="*/ 190019291 h 1098"/>
              <a:gd name="T68" fmla="*/ 835499006 w 1949"/>
              <a:gd name="T69" fmla="*/ 153535207 h 1098"/>
              <a:gd name="T70" fmla="*/ 880616925 w 1949"/>
              <a:gd name="T71" fmla="*/ 171777249 h 1098"/>
              <a:gd name="T72" fmla="*/ 961991871 w 1949"/>
              <a:gd name="T73" fmla="*/ 215101663 h 1098"/>
              <a:gd name="T74" fmla="*/ 1011139122 w 1949"/>
              <a:gd name="T75" fmla="*/ 215101663 h 1098"/>
              <a:gd name="T76" fmla="*/ 1075594063 w 1949"/>
              <a:gd name="T77" fmla="*/ 168737199 h 1098"/>
              <a:gd name="T78" fmla="*/ 1166636846 w 1949"/>
              <a:gd name="T79" fmla="*/ 132253115 h 1098"/>
              <a:gd name="T80" fmla="*/ 1254456343 w 1949"/>
              <a:gd name="T81" fmla="*/ 168737199 h 1098"/>
              <a:gd name="T82" fmla="*/ 1351944799 w 1949"/>
              <a:gd name="T83" fmla="*/ 180898270 h 1098"/>
              <a:gd name="T84" fmla="*/ 1391423989 w 1949"/>
              <a:gd name="T85" fmla="*/ 212061613 h 1098"/>
              <a:gd name="T86" fmla="*/ 1439765194 w 1949"/>
              <a:gd name="T87" fmla="*/ 251585801 h 1098"/>
              <a:gd name="T88" fmla="*/ 1492134833 w 1949"/>
              <a:gd name="T89" fmla="*/ 291869294 h 1098"/>
              <a:gd name="T90" fmla="*/ 1546921712 w 1949"/>
              <a:gd name="T91" fmla="*/ 346595419 h 1098"/>
              <a:gd name="T92" fmla="*/ 1560618208 w 1949"/>
              <a:gd name="T93" fmla="*/ 395999933 h 1098"/>
              <a:gd name="T94" fmla="*/ 1492134833 w 1949"/>
              <a:gd name="T95" fmla="*/ 518372723 h 1098"/>
              <a:gd name="T96" fmla="*/ 1530807977 w 1949"/>
              <a:gd name="T97" fmla="*/ 545735786 h 1098"/>
              <a:gd name="T98" fmla="*/ 1521139018 w 1949"/>
              <a:gd name="T99" fmla="*/ 598181221 h 1098"/>
              <a:gd name="T100" fmla="*/ 1472797813 w 1949"/>
              <a:gd name="T101" fmla="*/ 668867826 h 1098"/>
              <a:gd name="T102" fmla="*/ 1426873847 w 1949"/>
              <a:gd name="T103" fmla="*/ 631624383 h 1098"/>
              <a:gd name="T104" fmla="*/ 1335831064 w 1949"/>
              <a:gd name="T105" fmla="*/ 668867826 h 1098"/>
              <a:gd name="T106" fmla="*/ 1310049268 w 1949"/>
              <a:gd name="T107" fmla="*/ 708391959 h 1098"/>
              <a:gd name="T108" fmla="*/ 1260902016 w 1949"/>
              <a:gd name="T109" fmla="*/ 736515253 h 1098"/>
              <a:gd name="T110" fmla="*/ 1231897832 w 1949"/>
              <a:gd name="T111" fmla="*/ 785159536 h 1098"/>
              <a:gd name="T112" fmla="*/ 1177110953 w 1949"/>
              <a:gd name="T113" fmla="*/ 779079436 h 1098"/>
              <a:gd name="T114" fmla="*/ 1121518028 w 1949"/>
              <a:gd name="T115" fmla="*/ 742595352 h 1098"/>
              <a:gd name="T116" fmla="*/ 1059480328 w 1949"/>
              <a:gd name="T117" fmla="*/ 754756423 h 1098"/>
              <a:gd name="T118" fmla="*/ 1049812266 w 1949"/>
              <a:gd name="T119" fmla="*/ 788200457 h 1098"/>
              <a:gd name="T120" fmla="*/ 982134040 w 1949"/>
              <a:gd name="T121" fmla="*/ 822403850 h 109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49"/>
              <a:gd name="T184" fmla="*/ 0 h 1098"/>
              <a:gd name="T185" fmla="*/ 1949 w 1949"/>
              <a:gd name="T186" fmla="*/ 1098 h 109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49" h="1098">
                <a:moveTo>
                  <a:pt x="1174" y="1098"/>
                </a:moveTo>
                <a:lnTo>
                  <a:pt x="1170" y="1094"/>
                </a:lnTo>
                <a:lnTo>
                  <a:pt x="1166" y="1057"/>
                </a:lnTo>
                <a:lnTo>
                  <a:pt x="1154" y="1029"/>
                </a:lnTo>
                <a:lnTo>
                  <a:pt x="1138" y="989"/>
                </a:lnTo>
                <a:lnTo>
                  <a:pt x="1130" y="977"/>
                </a:lnTo>
                <a:lnTo>
                  <a:pt x="1118" y="969"/>
                </a:lnTo>
                <a:lnTo>
                  <a:pt x="1110" y="969"/>
                </a:lnTo>
                <a:lnTo>
                  <a:pt x="1097" y="977"/>
                </a:lnTo>
                <a:lnTo>
                  <a:pt x="1093" y="977"/>
                </a:lnTo>
                <a:lnTo>
                  <a:pt x="1089" y="981"/>
                </a:lnTo>
                <a:lnTo>
                  <a:pt x="1085" y="981"/>
                </a:lnTo>
                <a:lnTo>
                  <a:pt x="1081" y="981"/>
                </a:lnTo>
                <a:lnTo>
                  <a:pt x="1069" y="965"/>
                </a:lnTo>
                <a:lnTo>
                  <a:pt x="1061" y="952"/>
                </a:lnTo>
                <a:lnTo>
                  <a:pt x="1053" y="944"/>
                </a:lnTo>
                <a:lnTo>
                  <a:pt x="1041" y="940"/>
                </a:lnTo>
                <a:lnTo>
                  <a:pt x="1009" y="940"/>
                </a:lnTo>
                <a:lnTo>
                  <a:pt x="993" y="932"/>
                </a:lnTo>
                <a:lnTo>
                  <a:pt x="964" y="932"/>
                </a:lnTo>
                <a:lnTo>
                  <a:pt x="940" y="932"/>
                </a:lnTo>
                <a:lnTo>
                  <a:pt x="924" y="940"/>
                </a:lnTo>
                <a:lnTo>
                  <a:pt x="916" y="944"/>
                </a:lnTo>
                <a:lnTo>
                  <a:pt x="896" y="944"/>
                </a:lnTo>
                <a:lnTo>
                  <a:pt x="876" y="944"/>
                </a:lnTo>
                <a:lnTo>
                  <a:pt x="863" y="932"/>
                </a:lnTo>
                <a:lnTo>
                  <a:pt x="855" y="924"/>
                </a:lnTo>
                <a:lnTo>
                  <a:pt x="855" y="908"/>
                </a:lnTo>
                <a:lnTo>
                  <a:pt x="847" y="900"/>
                </a:lnTo>
                <a:lnTo>
                  <a:pt x="831" y="872"/>
                </a:lnTo>
                <a:lnTo>
                  <a:pt x="811" y="843"/>
                </a:lnTo>
                <a:lnTo>
                  <a:pt x="799" y="835"/>
                </a:lnTo>
                <a:lnTo>
                  <a:pt x="795" y="823"/>
                </a:lnTo>
                <a:lnTo>
                  <a:pt x="767" y="811"/>
                </a:lnTo>
                <a:lnTo>
                  <a:pt x="759" y="803"/>
                </a:lnTo>
                <a:lnTo>
                  <a:pt x="718" y="803"/>
                </a:lnTo>
                <a:lnTo>
                  <a:pt x="682" y="803"/>
                </a:lnTo>
                <a:lnTo>
                  <a:pt x="678" y="803"/>
                </a:lnTo>
                <a:lnTo>
                  <a:pt x="670" y="803"/>
                </a:lnTo>
                <a:lnTo>
                  <a:pt x="642" y="803"/>
                </a:lnTo>
                <a:lnTo>
                  <a:pt x="609" y="803"/>
                </a:lnTo>
                <a:lnTo>
                  <a:pt x="553" y="819"/>
                </a:lnTo>
                <a:lnTo>
                  <a:pt x="533" y="819"/>
                </a:lnTo>
                <a:lnTo>
                  <a:pt x="521" y="811"/>
                </a:lnTo>
                <a:lnTo>
                  <a:pt x="508" y="803"/>
                </a:lnTo>
                <a:lnTo>
                  <a:pt x="476" y="799"/>
                </a:lnTo>
                <a:lnTo>
                  <a:pt x="448" y="791"/>
                </a:lnTo>
                <a:lnTo>
                  <a:pt x="440" y="787"/>
                </a:lnTo>
                <a:lnTo>
                  <a:pt x="432" y="783"/>
                </a:lnTo>
                <a:lnTo>
                  <a:pt x="408" y="775"/>
                </a:lnTo>
                <a:lnTo>
                  <a:pt x="383" y="771"/>
                </a:lnTo>
                <a:lnTo>
                  <a:pt x="367" y="759"/>
                </a:lnTo>
                <a:lnTo>
                  <a:pt x="355" y="747"/>
                </a:lnTo>
                <a:lnTo>
                  <a:pt x="339" y="747"/>
                </a:lnTo>
                <a:lnTo>
                  <a:pt x="335" y="739"/>
                </a:lnTo>
                <a:lnTo>
                  <a:pt x="315" y="739"/>
                </a:lnTo>
                <a:lnTo>
                  <a:pt x="291" y="739"/>
                </a:lnTo>
                <a:lnTo>
                  <a:pt x="283" y="747"/>
                </a:lnTo>
                <a:lnTo>
                  <a:pt x="258" y="759"/>
                </a:lnTo>
                <a:lnTo>
                  <a:pt x="254" y="759"/>
                </a:lnTo>
                <a:lnTo>
                  <a:pt x="254" y="763"/>
                </a:lnTo>
                <a:lnTo>
                  <a:pt x="238" y="763"/>
                </a:lnTo>
                <a:lnTo>
                  <a:pt x="214" y="759"/>
                </a:lnTo>
                <a:lnTo>
                  <a:pt x="202" y="726"/>
                </a:lnTo>
                <a:lnTo>
                  <a:pt x="194" y="710"/>
                </a:lnTo>
                <a:lnTo>
                  <a:pt x="194" y="690"/>
                </a:lnTo>
                <a:lnTo>
                  <a:pt x="190" y="674"/>
                </a:lnTo>
                <a:lnTo>
                  <a:pt x="190" y="662"/>
                </a:lnTo>
                <a:lnTo>
                  <a:pt x="178" y="654"/>
                </a:lnTo>
                <a:lnTo>
                  <a:pt x="174" y="654"/>
                </a:lnTo>
                <a:lnTo>
                  <a:pt x="166" y="654"/>
                </a:lnTo>
                <a:lnTo>
                  <a:pt x="162" y="650"/>
                </a:lnTo>
                <a:lnTo>
                  <a:pt x="153" y="646"/>
                </a:lnTo>
                <a:lnTo>
                  <a:pt x="153" y="601"/>
                </a:lnTo>
                <a:lnTo>
                  <a:pt x="149" y="561"/>
                </a:lnTo>
                <a:lnTo>
                  <a:pt x="141" y="521"/>
                </a:lnTo>
                <a:lnTo>
                  <a:pt x="133" y="480"/>
                </a:lnTo>
                <a:lnTo>
                  <a:pt x="109" y="468"/>
                </a:lnTo>
                <a:lnTo>
                  <a:pt x="89" y="464"/>
                </a:lnTo>
                <a:lnTo>
                  <a:pt x="73" y="440"/>
                </a:lnTo>
                <a:lnTo>
                  <a:pt x="65" y="420"/>
                </a:lnTo>
                <a:lnTo>
                  <a:pt x="57" y="408"/>
                </a:lnTo>
                <a:lnTo>
                  <a:pt x="49" y="396"/>
                </a:lnTo>
                <a:lnTo>
                  <a:pt x="37" y="392"/>
                </a:lnTo>
                <a:lnTo>
                  <a:pt x="28" y="384"/>
                </a:lnTo>
                <a:lnTo>
                  <a:pt x="20" y="371"/>
                </a:lnTo>
                <a:lnTo>
                  <a:pt x="20" y="359"/>
                </a:lnTo>
                <a:lnTo>
                  <a:pt x="16" y="343"/>
                </a:lnTo>
                <a:lnTo>
                  <a:pt x="4" y="323"/>
                </a:lnTo>
                <a:lnTo>
                  <a:pt x="0" y="307"/>
                </a:lnTo>
                <a:lnTo>
                  <a:pt x="0" y="283"/>
                </a:lnTo>
                <a:lnTo>
                  <a:pt x="4" y="250"/>
                </a:lnTo>
                <a:lnTo>
                  <a:pt x="4" y="246"/>
                </a:lnTo>
                <a:lnTo>
                  <a:pt x="16" y="246"/>
                </a:lnTo>
                <a:lnTo>
                  <a:pt x="20" y="246"/>
                </a:lnTo>
                <a:lnTo>
                  <a:pt x="28" y="258"/>
                </a:lnTo>
                <a:lnTo>
                  <a:pt x="32" y="258"/>
                </a:lnTo>
                <a:lnTo>
                  <a:pt x="49" y="258"/>
                </a:lnTo>
                <a:lnTo>
                  <a:pt x="61" y="258"/>
                </a:lnTo>
                <a:lnTo>
                  <a:pt x="81" y="234"/>
                </a:lnTo>
                <a:lnTo>
                  <a:pt x="97" y="210"/>
                </a:lnTo>
                <a:lnTo>
                  <a:pt x="97" y="178"/>
                </a:lnTo>
                <a:lnTo>
                  <a:pt x="85" y="150"/>
                </a:lnTo>
                <a:lnTo>
                  <a:pt x="81" y="150"/>
                </a:lnTo>
                <a:lnTo>
                  <a:pt x="73" y="150"/>
                </a:lnTo>
                <a:lnTo>
                  <a:pt x="73" y="137"/>
                </a:lnTo>
                <a:lnTo>
                  <a:pt x="69" y="117"/>
                </a:lnTo>
                <a:lnTo>
                  <a:pt x="69" y="109"/>
                </a:lnTo>
                <a:lnTo>
                  <a:pt x="65" y="101"/>
                </a:lnTo>
                <a:lnTo>
                  <a:pt x="65" y="73"/>
                </a:lnTo>
                <a:lnTo>
                  <a:pt x="65" y="49"/>
                </a:lnTo>
                <a:lnTo>
                  <a:pt x="73" y="24"/>
                </a:lnTo>
                <a:lnTo>
                  <a:pt x="85" y="0"/>
                </a:lnTo>
                <a:lnTo>
                  <a:pt x="97" y="0"/>
                </a:lnTo>
                <a:lnTo>
                  <a:pt x="101" y="0"/>
                </a:lnTo>
                <a:lnTo>
                  <a:pt x="109" y="12"/>
                </a:lnTo>
                <a:lnTo>
                  <a:pt x="117" y="24"/>
                </a:lnTo>
                <a:lnTo>
                  <a:pt x="121" y="29"/>
                </a:lnTo>
                <a:lnTo>
                  <a:pt x="129" y="41"/>
                </a:lnTo>
                <a:lnTo>
                  <a:pt x="129" y="49"/>
                </a:lnTo>
                <a:lnTo>
                  <a:pt x="129" y="53"/>
                </a:lnTo>
                <a:lnTo>
                  <a:pt x="117" y="65"/>
                </a:lnTo>
                <a:lnTo>
                  <a:pt x="101" y="73"/>
                </a:lnTo>
                <a:lnTo>
                  <a:pt x="101" y="77"/>
                </a:lnTo>
                <a:lnTo>
                  <a:pt x="101" y="89"/>
                </a:lnTo>
                <a:lnTo>
                  <a:pt x="121" y="125"/>
                </a:lnTo>
                <a:lnTo>
                  <a:pt x="133" y="146"/>
                </a:lnTo>
                <a:lnTo>
                  <a:pt x="133" y="154"/>
                </a:lnTo>
                <a:lnTo>
                  <a:pt x="133" y="162"/>
                </a:lnTo>
                <a:lnTo>
                  <a:pt x="137" y="158"/>
                </a:lnTo>
                <a:lnTo>
                  <a:pt x="145" y="158"/>
                </a:lnTo>
                <a:lnTo>
                  <a:pt x="149" y="158"/>
                </a:lnTo>
                <a:lnTo>
                  <a:pt x="153" y="166"/>
                </a:lnTo>
                <a:lnTo>
                  <a:pt x="153" y="174"/>
                </a:lnTo>
                <a:lnTo>
                  <a:pt x="186" y="174"/>
                </a:lnTo>
                <a:lnTo>
                  <a:pt x="210" y="174"/>
                </a:lnTo>
                <a:lnTo>
                  <a:pt x="214" y="174"/>
                </a:lnTo>
                <a:lnTo>
                  <a:pt x="238" y="174"/>
                </a:lnTo>
                <a:lnTo>
                  <a:pt x="250" y="178"/>
                </a:lnTo>
                <a:lnTo>
                  <a:pt x="266" y="186"/>
                </a:lnTo>
                <a:lnTo>
                  <a:pt x="335" y="182"/>
                </a:lnTo>
                <a:lnTo>
                  <a:pt x="387" y="174"/>
                </a:lnTo>
                <a:lnTo>
                  <a:pt x="392" y="174"/>
                </a:lnTo>
                <a:lnTo>
                  <a:pt x="392" y="166"/>
                </a:lnTo>
                <a:lnTo>
                  <a:pt x="400" y="166"/>
                </a:lnTo>
                <a:lnTo>
                  <a:pt x="408" y="162"/>
                </a:lnTo>
                <a:lnTo>
                  <a:pt x="408" y="190"/>
                </a:lnTo>
                <a:lnTo>
                  <a:pt x="416" y="206"/>
                </a:lnTo>
                <a:lnTo>
                  <a:pt x="432" y="218"/>
                </a:lnTo>
                <a:lnTo>
                  <a:pt x="444" y="222"/>
                </a:lnTo>
                <a:lnTo>
                  <a:pt x="448" y="230"/>
                </a:lnTo>
                <a:lnTo>
                  <a:pt x="456" y="238"/>
                </a:lnTo>
                <a:lnTo>
                  <a:pt x="456" y="258"/>
                </a:lnTo>
                <a:lnTo>
                  <a:pt x="456" y="275"/>
                </a:lnTo>
                <a:lnTo>
                  <a:pt x="472" y="279"/>
                </a:lnTo>
                <a:lnTo>
                  <a:pt x="496" y="287"/>
                </a:lnTo>
                <a:lnTo>
                  <a:pt x="504" y="295"/>
                </a:lnTo>
                <a:lnTo>
                  <a:pt x="508" y="295"/>
                </a:lnTo>
                <a:lnTo>
                  <a:pt x="521" y="299"/>
                </a:lnTo>
                <a:lnTo>
                  <a:pt x="525" y="307"/>
                </a:lnTo>
                <a:lnTo>
                  <a:pt x="533" y="311"/>
                </a:lnTo>
                <a:lnTo>
                  <a:pt x="549" y="319"/>
                </a:lnTo>
                <a:lnTo>
                  <a:pt x="557" y="319"/>
                </a:lnTo>
                <a:lnTo>
                  <a:pt x="565" y="319"/>
                </a:lnTo>
                <a:lnTo>
                  <a:pt x="569" y="315"/>
                </a:lnTo>
                <a:lnTo>
                  <a:pt x="581" y="311"/>
                </a:lnTo>
                <a:lnTo>
                  <a:pt x="589" y="279"/>
                </a:lnTo>
                <a:lnTo>
                  <a:pt x="601" y="246"/>
                </a:lnTo>
                <a:lnTo>
                  <a:pt x="609" y="242"/>
                </a:lnTo>
                <a:lnTo>
                  <a:pt x="617" y="242"/>
                </a:lnTo>
                <a:lnTo>
                  <a:pt x="630" y="234"/>
                </a:lnTo>
                <a:lnTo>
                  <a:pt x="638" y="230"/>
                </a:lnTo>
                <a:lnTo>
                  <a:pt x="650" y="234"/>
                </a:lnTo>
                <a:lnTo>
                  <a:pt x="666" y="234"/>
                </a:lnTo>
                <a:lnTo>
                  <a:pt x="666" y="246"/>
                </a:lnTo>
                <a:lnTo>
                  <a:pt x="666" y="258"/>
                </a:lnTo>
                <a:lnTo>
                  <a:pt x="662" y="267"/>
                </a:lnTo>
                <a:lnTo>
                  <a:pt x="662" y="279"/>
                </a:lnTo>
                <a:lnTo>
                  <a:pt x="662" y="295"/>
                </a:lnTo>
                <a:lnTo>
                  <a:pt x="666" y="299"/>
                </a:lnTo>
                <a:lnTo>
                  <a:pt x="682" y="311"/>
                </a:lnTo>
                <a:lnTo>
                  <a:pt x="694" y="307"/>
                </a:lnTo>
                <a:lnTo>
                  <a:pt x="718" y="307"/>
                </a:lnTo>
                <a:lnTo>
                  <a:pt x="751" y="295"/>
                </a:lnTo>
                <a:lnTo>
                  <a:pt x="795" y="287"/>
                </a:lnTo>
                <a:lnTo>
                  <a:pt x="799" y="287"/>
                </a:lnTo>
                <a:lnTo>
                  <a:pt x="807" y="283"/>
                </a:lnTo>
                <a:lnTo>
                  <a:pt x="815" y="283"/>
                </a:lnTo>
                <a:lnTo>
                  <a:pt x="831" y="283"/>
                </a:lnTo>
                <a:lnTo>
                  <a:pt x="839" y="287"/>
                </a:lnTo>
                <a:lnTo>
                  <a:pt x="843" y="287"/>
                </a:lnTo>
                <a:lnTo>
                  <a:pt x="855" y="299"/>
                </a:lnTo>
                <a:lnTo>
                  <a:pt x="859" y="319"/>
                </a:lnTo>
                <a:lnTo>
                  <a:pt x="876" y="319"/>
                </a:lnTo>
                <a:lnTo>
                  <a:pt x="896" y="319"/>
                </a:lnTo>
                <a:lnTo>
                  <a:pt x="908" y="307"/>
                </a:lnTo>
                <a:lnTo>
                  <a:pt x="920" y="295"/>
                </a:lnTo>
                <a:lnTo>
                  <a:pt x="936" y="295"/>
                </a:lnTo>
                <a:lnTo>
                  <a:pt x="948" y="287"/>
                </a:lnTo>
                <a:lnTo>
                  <a:pt x="956" y="275"/>
                </a:lnTo>
                <a:lnTo>
                  <a:pt x="964" y="267"/>
                </a:lnTo>
                <a:lnTo>
                  <a:pt x="980" y="258"/>
                </a:lnTo>
                <a:lnTo>
                  <a:pt x="993" y="250"/>
                </a:lnTo>
                <a:lnTo>
                  <a:pt x="1001" y="246"/>
                </a:lnTo>
                <a:lnTo>
                  <a:pt x="1009" y="242"/>
                </a:lnTo>
                <a:lnTo>
                  <a:pt x="1009" y="230"/>
                </a:lnTo>
                <a:lnTo>
                  <a:pt x="1013" y="222"/>
                </a:lnTo>
                <a:lnTo>
                  <a:pt x="1029" y="210"/>
                </a:lnTo>
                <a:lnTo>
                  <a:pt x="1037" y="202"/>
                </a:lnTo>
                <a:lnTo>
                  <a:pt x="1057" y="198"/>
                </a:lnTo>
                <a:lnTo>
                  <a:pt x="1069" y="198"/>
                </a:lnTo>
                <a:lnTo>
                  <a:pt x="1077" y="198"/>
                </a:lnTo>
                <a:lnTo>
                  <a:pt x="1081" y="202"/>
                </a:lnTo>
                <a:lnTo>
                  <a:pt x="1089" y="222"/>
                </a:lnTo>
                <a:lnTo>
                  <a:pt x="1093" y="226"/>
                </a:lnTo>
                <a:lnTo>
                  <a:pt x="1093" y="238"/>
                </a:lnTo>
                <a:lnTo>
                  <a:pt x="1093" y="250"/>
                </a:lnTo>
                <a:lnTo>
                  <a:pt x="1110" y="258"/>
                </a:lnTo>
                <a:lnTo>
                  <a:pt x="1134" y="271"/>
                </a:lnTo>
                <a:lnTo>
                  <a:pt x="1158" y="275"/>
                </a:lnTo>
                <a:lnTo>
                  <a:pt x="1194" y="283"/>
                </a:lnTo>
                <a:lnTo>
                  <a:pt x="1198" y="287"/>
                </a:lnTo>
                <a:lnTo>
                  <a:pt x="1206" y="287"/>
                </a:lnTo>
                <a:lnTo>
                  <a:pt x="1219" y="287"/>
                </a:lnTo>
                <a:lnTo>
                  <a:pt x="1227" y="287"/>
                </a:lnTo>
                <a:lnTo>
                  <a:pt x="1231" y="287"/>
                </a:lnTo>
                <a:lnTo>
                  <a:pt x="1255" y="283"/>
                </a:lnTo>
                <a:lnTo>
                  <a:pt x="1255" y="275"/>
                </a:lnTo>
                <a:lnTo>
                  <a:pt x="1259" y="267"/>
                </a:lnTo>
                <a:lnTo>
                  <a:pt x="1283" y="246"/>
                </a:lnTo>
                <a:lnTo>
                  <a:pt x="1307" y="234"/>
                </a:lnTo>
                <a:lnTo>
                  <a:pt x="1323" y="226"/>
                </a:lnTo>
                <a:lnTo>
                  <a:pt x="1335" y="222"/>
                </a:lnTo>
                <a:lnTo>
                  <a:pt x="1344" y="210"/>
                </a:lnTo>
                <a:lnTo>
                  <a:pt x="1360" y="202"/>
                </a:lnTo>
                <a:lnTo>
                  <a:pt x="1368" y="190"/>
                </a:lnTo>
                <a:lnTo>
                  <a:pt x="1380" y="178"/>
                </a:lnTo>
                <a:lnTo>
                  <a:pt x="1416" y="174"/>
                </a:lnTo>
                <a:lnTo>
                  <a:pt x="1448" y="174"/>
                </a:lnTo>
                <a:lnTo>
                  <a:pt x="1461" y="178"/>
                </a:lnTo>
                <a:lnTo>
                  <a:pt x="1481" y="186"/>
                </a:lnTo>
                <a:lnTo>
                  <a:pt x="1493" y="190"/>
                </a:lnTo>
                <a:lnTo>
                  <a:pt x="1509" y="194"/>
                </a:lnTo>
                <a:lnTo>
                  <a:pt x="1533" y="206"/>
                </a:lnTo>
                <a:lnTo>
                  <a:pt x="1557" y="222"/>
                </a:lnTo>
                <a:lnTo>
                  <a:pt x="1557" y="230"/>
                </a:lnTo>
                <a:lnTo>
                  <a:pt x="1561" y="234"/>
                </a:lnTo>
                <a:lnTo>
                  <a:pt x="1582" y="234"/>
                </a:lnTo>
                <a:lnTo>
                  <a:pt x="1598" y="238"/>
                </a:lnTo>
                <a:lnTo>
                  <a:pt x="1642" y="238"/>
                </a:lnTo>
                <a:lnTo>
                  <a:pt x="1678" y="238"/>
                </a:lnTo>
                <a:lnTo>
                  <a:pt x="1690" y="242"/>
                </a:lnTo>
                <a:lnTo>
                  <a:pt x="1695" y="242"/>
                </a:lnTo>
                <a:lnTo>
                  <a:pt x="1711" y="258"/>
                </a:lnTo>
                <a:lnTo>
                  <a:pt x="1723" y="267"/>
                </a:lnTo>
                <a:lnTo>
                  <a:pt x="1723" y="271"/>
                </a:lnTo>
                <a:lnTo>
                  <a:pt x="1727" y="279"/>
                </a:lnTo>
                <a:lnTo>
                  <a:pt x="1739" y="295"/>
                </a:lnTo>
                <a:lnTo>
                  <a:pt x="1751" y="307"/>
                </a:lnTo>
                <a:lnTo>
                  <a:pt x="1763" y="311"/>
                </a:lnTo>
                <a:lnTo>
                  <a:pt x="1783" y="319"/>
                </a:lnTo>
                <a:lnTo>
                  <a:pt x="1783" y="323"/>
                </a:lnTo>
                <a:lnTo>
                  <a:pt x="1787" y="331"/>
                </a:lnTo>
                <a:lnTo>
                  <a:pt x="1791" y="335"/>
                </a:lnTo>
                <a:lnTo>
                  <a:pt x="1803" y="335"/>
                </a:lnTo>
                <a:lnTo>
                  <a:pt x="1812" y="351"/>
                </a:lnTo>
                <a:lnTo>
                  <a:pt x="1820" y="359"/>
                </a:lnTo>
                <a:lnTo>
                  <a:pt x="1836" y="371"/>
                </a:lnTo>
                <a:lnTo>
                  <a:pt x="1852" y="384"/>
                </a:lnTo>
                <a:lnTo>
                  <a:pt x="1868" y="400"/>
                </a:lnTo>
                <a:lnTo>
                  <a:pt x="1884" y="412"/>
                </a:lnTo>
                <a:lnTo>
                  <a:pt x="1888" y="412"/>
                </a:lnTo>
                <a:lnTo>
                  <a:pt x="1892" y="420"/>
                </a:lnTo>
                <a:lnTo>
                  <a:pt x="1904" y="436"/>
                </a:lnTo>
                <a:lnTo>
                  <a:pt x="1920" y="456"/>
                </a:lnTo>
                <a:lnTo>
                  <a:pt x="1933" y="464"/>
                </a:lnTo>
                <a:lnTo>
                  <a:pt x="1949" y="476"/>
                </a:lnTo>
                <a:lnTo>
                  <a:pt x="1949" y="484"/>
                </a:lnTo>
                <a:lnTo>
                  <a:pt x="1949" y="492"/>
                </a:lnTo>
                <a:lnTo>
                  <a:pt x="1945" y="505"/>
                </a:lnTo>
                <a:lnTo>
                  <a:pt x="1937" y="521"/>
                </a:lnTo>
                <a:lnTo>
                  <a:pt x="1933" y="529"/>
                </a:lnTo>
                <a:lnTo>
                  <a:pt x="1924" y="541"/>
                </a:lnTo>
                <a:lnTo>
                  <a:pt x="1892" y="565"/>
                </a:lnTo>
                <a:lnTo>
                  <a:pt x="1856" y="593"/>
                </a:lnTo>
                <a:lnTo>
                  <a:pt x="1852" y="630"/>
                </a:lnTo>
                <a:lnTo>
                  <a:pt x="1852" y="682"/>
                </a:lnTo>
                <a:lnTo>
                  <a:pt x="1852" y="686"/>
                </a:lnTo>
                <a:lnTo>
                  <a:pt x="1852" y="690"/>
                </a:lnTo>
                <a:lnTo>
                  <a:pt x="1864" y="698"/>
                </a:lnTo>
                <a:lnTo>
                  <a:pt x="1872" y="706"/>
                </a:lnTo>
                <a:lnTo>
                  <a:pt x="1892" y="710"/>
                </a:lnTo>
                <a:lnTo>
                  <a:pt x="1900" y="718"/>
                </a:lnTo>
                <a:lnTo>
                  <a:pt x="1904" y="722"/>
                </a:lnTo>
                <a:lnTo>
                  <a:pt x="1904" y="726"/>
                </a:lnTo>
                <a:lnTo>
                  <a:pt x="1904" y="731"/>
                </a:lnTo>
                <a:lnTo>
                  <a:pt x="1900" y="735"/>
                </a:lnTo>
                <a:lnTo>
                  <a:pt x="1892" y="763"/>
                </a:lnTo>
                <a:lnTo>
                  <a:pt x="1888" y="787"/>
                </a:lnTo>
                <a:lnTo>
                  <a:pt x="1872" y="795"/>
                </a:lnTo>
                <a:lnTo>
                  <a:pt x="1852" y="807"/>
                </a:lnTo>
                <a:lnTo>
                  <a:pt x="1852" y="831"/>
                </a:lnTo>
                <a:lnTo>
                  <a:pt x="1844" y="856"/>
                </a:lnTo>
                <a:lnTo>
                  <a:pt x="1836" y="872"/>
                </a:lnTo>
                <a:lnTo>
                  <a:pt x="1828" y="880"/>
                </a:lnTo>
                <a:lnTo>
                  <a:pt x="1820" y="880"/>
                </a:lnTo>
                <a:lnTo>
                  <a:pt x="1812" y="880"/>
                </a:lnTo>
                <a:lnTo>
                  <a:pt x="1791" y="852"/>
                </a:lnTo>
                <a:lnTo>
                  <a:pt x="1779" y="831"/>
                </a:lnTo>
                <a:lnTo>
                  <a:pt x="1775" y="831"/>
                </a:lnTo>
                <a:lnTo>
                  <a:pt x="1771" y="831"/>
                </a:lnTo>
                <a:lnTo>
                  <a:pt x="1739" y="839"/>
                </a:lnTo>
                <a:lnTo>
                  <a:pt x="1690" y="856"/>
                </a:lnTo>
                <a:lnTo>
                  <a:pt x="1678" y="856"/>
                </a:lnTo>
                <a:lnTo>
                  <a:pt x="1670" y="860"/>
                </a:lnTo>
                <a:lnTo>
                  <a:pt x="1662" y="872"/>
                </a:lnTo>
                <a:lnTo>
                  <a:pt x="1658" y="880"/>
                </a:lnTo>
                <a:lnTo>
                  <a:pt x="1658" y="900"/>
                </a:lnTo>
                <a:lnTo>
                  <a:pt x="1658" y="920"/>
                </a:lnTo>
                <a:lnTo>
                  <a:pt x="1654" y="924"/>
                </a:lnTo>
                <a:lnTo>
                  <a:pt x="1650" y="928"/>
                </a:lnTo>
                <a:lnTo>
                  <a:pt x="1642" y="928"/>
                </a:lnTo>
                <a:lnTo>
                  <a:pt x="1626" y="932"/>
                </a:lnTo>
                <a:lnTo>
                  <a:pt x="1610" y="944"/>
                </a:lnTo>
                <a:lnTo>
                  <a:pt x="1594" y="956"/>
                </a:lnTo>
                <a:lnTo>
                  <a:pt x="1586" y="956"/>
                </a:lnTo>
                <a:lnTo>
                  <a:pt x="1574" y="956"/>
                </a:lnTo>
                <a:lnTo>
                  <a:pt x="1565" y="965"/>
                </a:lnTo>
                <a:lnTo>
                  <a:pt x="1565" y="969"/>
                </a:lnTo>
                <a:lnTo>
                  <a:pt x="1561" y="977"/>
                </a:lnTo>
                <a:lnTo>
                  <a:pt x="1557" y="993"/>
                </a:lnTo>
                <a:lnTo>
                  <a:pt x="1545" y="1001"/>
                </a:lnTo>
                <a:lnTo>
                  <a:pt x="1537" y="1009"/>
                </a:lnTo>
                <a:lnTo>
                  <a:pt x="1533" y="1017"/>
                </a:lnTo>
                <a:lnTo>
                  <a:pt x="1529" y="1033"/>
                </a:lnTo>
                <a:lnTo>
                  <a:pt x="1517" y="1033"/>
                </a:lnTo>
                <a:lnTo>
                  <a:pt x="1509" y="1033"/>
                </a:lnTo>
                <a:lnTo>
                  <a:pt x="1505" y="1033"/>
                </a:lnTo>
                <a:lnTo>
                  <a:pt x="1501" y="1029"/>
                </a:lnTo>
                <a:lnTo>
                  <a:pt x="1481" y="1025"/>
                </a:lnTo>
                <a:lnTo>
                  <a:pt x="1461" y="1025"/>
                </a:lnTo>
                <a:lnTo>
                  <a:pt x="1457" y="1005"/>
                </a:lnTo>
                <a:lnTo>
                  <a:pt x="1448" y="993"/>
                </a:lnTo>
                <a:lnTo>
                  <a:pt x="1428" y="993"/>
                </a:lnTo>
                <a:lnTo>
                  <a:pt x="1416" y="989"/>
                </a:lnTo>
                <a:lnTo>
                  <a:pt x="1404" y="981"/>
                </a:lnTo>
                <a:lnTo>
                  <a:pt x="1392" y="977"/>
                </a:lnTo>
                <a:lnTo>
                  <a:pt x="1388" y="969"/>
                </a:lnTo>
                <a:lnTo>
                  <a:pt x="1384" y="969"/>
                </a:lnTo>
                <a:lnTo>
                  <a:pt x="1364" y="969"/>
                </a:lnTo>
                <a:lnTo>
                  <a:pt x="1344" y="969"/>
                </a:lnTo>
                <a:lnTo>
                  <a:pt x="1331" y="977"/>
                </a:lnTo>
                <a:lnTo>
                  <a:pt x="1315" y="993"/>
                </a:lnTo>
                <a:lnTo>
                  <a:pt x="1315" y="1001"/>
                </a:lnTo>
                <a:lnTo>
                  <a:pt x="1311" y="1009"/>
                </a:lnTo>
                <a:lnTo>
                  <a:pt x="1307" y="1017"/>
                </a:lnTo>
                <a:lnTo>
                  <a:pt x="1307" y="1025"/>
                </a:lnTo>
                <a:lnTo>
                  <a:pt x="1307" y="1033"/>
                </a:lnTo>
                <a:lnTo>
                  <a:pt x="1303" y="1037"/>
                </a:lnTo>
                <a:lnTo>
                  <a:pt x="1291" y="1041"/>
                </a:lnTo>
                <a:lnTo>
                  <a:pt x="1279" y="1041"/>
                </a:lnTo>
                <a:lnTo>
                  <a:pt x="1259" y="1045"/>
                </a:lnTo>
                <a:lnTo>
                  <a:pt x="1247" y="1053"/>
                </a:lnTo>
                <a:lnTo>
                  <a:pt x="1231" y="1065"/>
                </a:lnTo>
                <a:lnTo>
                  <a:pt x="1219" y="1082"/>
                </a:lnTo>
                <a:lnTo>
                  <a:pt x="1206" y="1094"/>
                </a:lnTo>
                <a:lnTo>
                  <a:pt x="1186" y="1098"/>
                </a:lnTo>
                <a:lnTo>
                  <a:pt x="1174" y="109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31" name="Freeform 33"/>
          <p:cNvSpPr>
            <a:spLocks/>
          </p:cNvSpPr>
          <p:nvPr/>
        </p:nvSpPr>
        <p:spPr bwMode="auto">
          <a:xfrm>
            <a:off x="3630722" y="4175641"/>
            <a:ext cx="1073150" cy="966349"/>
          </a:xfrm>
          <a:custGeom>
            <a:avLst/>
            <a:gdLst>
              <a:gd name="T0" fmla="*/ 550930403 w 1194"/>
              <a:gd name="T1" fmla="*/ 812902283 h 1085"/>
              <a:gd name="T2" fmla="*/ 416832433 w 1194"/>
              <a:gd name="T3" fmla="*/ 800734887 h 1085"/>
              <a:gd name="T4" fmla="*/ 352207079 w 1194"/>
              <a:gd name="T5" fmla="*/ 778682190 h 1085"/>
              <a:gd name="T6" fmla="*/ 322317977 w 1194"/>
              <a:gd name="T7" fmla="*/ 689711865 h 1085"/>
              <a:gd name="T8" fmla="*/ 260924654 w 1194"/>
              <a:gd name="T9" fmla="*/ 668419575 h 1085"/>
              <a:gd name="T10" fmla="*/ 221341198 w 1194"/>
              <a:gd name="T11" fmla="*/ 686670234 h 1085"/>
              <a:gd name="T12" fmla="*/ 169641274 w 1194"/>
              <a:gd name="T13" fmla="*/ 665377944 h 1085"/>
              <a:gd name="T14" fmla="*/ 78357922 w 1194"/>
              <a:gd name="T15" fmla="*/ 628877499 h 1085"/>
              <a:gd name="T16" fmla="*/ 38775406 w 1194"/>
              <a:gd name="T17" fmla="*/ 576407619 h 1085"/>
              <a:gd name="T18" fmla="*/ 19387703 w 1194"/>
              <a:gd name="T19" fmla="*/ 533823040 h 1085"/>
              <a:gd name="T20" fmla="*/ 9693402 w 1194"/>
              <a:gd name="T21" fmla="*/ 453977499 h 1085"/>
              <a:gd name="T22" fmla="*/ 22618836 w 1194"/>
              <a:gd name="T23" fmla="*/ 386299464 h 1085"/>
              <a:gd name="T24" fmla="*/ 81589055 w 1194"/>
              <a:gd name="T25" fmla="*/ 392382726 h 1085"/>
              <a:gd name="T26" fmla="*/ 176103540 w 1194"/>
              <a:gd name="T27" fmla="*/ 380216202 h 1085"/>
              <a:gd name="T28" fmla="*/ 205185533 w 1194"/>
              <a:gd name="T29" fmla="*/ 407591753 h 1085"/>
              <a:gd name="T30" fmla="*/ 254461489 w 1194"/>
              <a:gd name="T31" fmla="*/ 392382726 h 1085"/>
              <a:gd name="T32" fmla="*/ 283543483 w 1194"/>
              <a:gd name="T33" fmla="*/ 312537294 h 1085"/>
              <a:gd name="T34" fmla="*/ 257693521 w 1194"/>
              <a:gd name="T35" fmla="*/ 232691862 h 1085"/>
              <a:gd name="T36" fmla="*/ 189028970 w 1194"/>
              <a:gd name="T37" fmla="*/ 211400390 h 1085"/>
              <a:gd name="T38" fmla="*/ 182566704 w 1194"/>
              <a:gd name="T39" fmla="*/ 165013772 h 1085"/>
              <a:gd name="T40" fmla="*/ 218110065 w 1194"/>
              <a:gd name="T41" fmla="*/ 146763114 h 1085"/>
              <a:gd name="T42" fmla="*/ 290005749 w 1194"/>
              <a:gd name="T43" fmla="*/ 119387562 h 1085"/>
              <a:gd name="T44" fmla="*/ 302931179 w 1194"/>
              <a:gd name="T45" fmla="*/ 107221011 h 1085"/>
              <a:gd name="T46" fmla="*/ 365132510 w 1194"/>
              <a:gd name="T47" fmla="*/ 82887090 h 1085"/>
              <a:gd name="T48" fmla="*/ 394213604 w 1194"/>
              <a:gd name="T49" fmla="*/ 51709486 h 1085"/>
              <a:gd name="T50" fmla="*/ 352207079 w 1194"/>
              <a:gd name="T51" fmla="*/ 18250665 h 1085"/>
              <a:gd name="T52" fmla="*/ 407139035 w 1194"/>
              <a:gd name="T53" fmla="*/ 6083264 h 1085"/>
              <a:gd name="T54" fmla="*/ 446721536 w 1194"/>
              <a:gd name="T55" fmla="*/ 33458827 h 1085"/>
              <a:gd name="T56" fmla="*/ 501653604 w 1194"/>
              <a:gd name="T57" fmla="*/ 48667855 h 1085"/>
              <a:gd name="T58" fmla="*/ 563854934 w 1194"/>
              <a:gd name="T59" fmla="*/ 33458827 h 1085"/>
              <a:gd name="T60" fmla="*/ 629288297 w 1194"/>
              <a:gd name="T61" fmla="*/ 24333927 h 1085"/>
              <a:gd name="T62" fmla="*/ 693913651 w 1194"/>
              <a:gd name="T63" fmla="*/ 21292296 h 1085"/>
              <a:gd name="T64" fmla="*/ 743190450 w 1194"/>
              <a:gd name="T65" fmla="*/ 79085051 h 1085"/>
              <a:gd name="T66" fmla="*/ 781964943 w 1194"/>
              <a:gd name="T67" fmla="*/ 131554959 h 1085"/>
              <a:gd name="T68" fmla="*/ 804583772 w 1194"/>
              <a:gd name="T69" fmla="*/ 155888879 h 1085"/>
              <a:gd name="T70" fmla="*/ 824779476 w 1194"/>
              <a:gd name="T71" fmla="*/ 214442021 h 1085"/>
              <a:gd name="T72" fmla="*/ 857092603 w 1194"/>
              <a:gd name="T73" fmla="*/ 241817628 h 1085"/>
              <a:gd name="T74" fmla="*/ 840936039 w 1194"/>
              <a:gd name="T75" fmla="*/ 306454032 h 1085"/>
              <a:gd name="T76" fmla="*/ 788428108 w 1194"/>
              <a:gd name="T77" fmla="*/ 352840650 h 1085"/>
              <a:gd name="T78" fmla="*/ 749652715 w 1194"/>
              <a:gd name="T79" fmla="*/ 368048805 h 1085"/>
              <a:gd name="T80" fmla="*/ 723802753 w 1194"/>
              <a:gd name="T81" fmla="*/ 407591753 h 1085"/>
              <a:gd name="T82" fmla="*/ 769040412 w 1194"/>
              <a:gd name="T83" fmla="*/ 463103373 h 1085"/>
              <a:gd name="T84" fmla="*/ 807814905 w 1194"/>
              <a:gd name="T85" fmla="*/ 478311529 h 1085"/>
              <a:gd name="T86" fmla="*/ 831241742 w 1194"/>
              <a:gd name="T87" fmla="*/ 453977499 h 1085"/>
              <a:gd name="T88" fmla="*/ 847398305 w 1194"/>
              <a:gd name="T89" fmla="*/ 425841540 h 1085"/>
              <a:gd name="T90" fmla="*/ 886173697 w 1194"/>
              <a:gd name="T91" fmla="*/ 425841540 h 1085"/>
              <a:gd name="T92" fmla="*/ 922525066 w 1194"/>
              <a:gd name="T93" fmla="*/ 466145004 h 1085"/>
              <a:gd name="T94" fmla="*/ 964531816 w 1194"/>
              <a:gd name="T95" fmla="*/ 481353160 h 1085"/>
              <a:gd name="T96" fmla="*/ 948375253 w 1194"/>
              <a:gd name="T97" fmla="*/ 536864671 h 1085"/>
              <a:gd name="T98" fmla="*/ 876479400 w 1194"/>
              <a:gd name="T99" fmla="*/ 564240223 h 1085"/>
              <a:gd name="T100" fmla="*/ 831241742 w 1194"/>
              <a:gd name="T101" fmla="*/ 594658277 h 1085"/>
              <a:gd name="T102" fmla="*/ 769040412 w 1194"/>
              <a:gd name="T103" fmla="*/ 653211420 h 1085"/>
              <a:gd name="T104" fmla="*/ 720571621 w 1194"/>
              <a:gd name="T105" fmla="*/ 701878389 h 1085"/>
              <a:gd name="T106" fmla="*/ 700375917 w 1194"/>
              <a:gd name="T107" fmla="*/ 745223376 h 1085"/>
              <a:gd name="T108" fmla="*/ 677757088 w 1194"/>
              <a:gd name="T109" fmla="*/ 760431531 h 1085"/>
              <a:gd name="T110" fmla="*/ 661600524 w 1194"/>
              <a:gd name="T111" fmla="*/ 797693256 h 1085"/>
              <a:gd name="T112" fmla="*/ 618786890 w 1194"/>
              <a:gd name="T113" fmla="*/ 815943914 h 108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4"/>
              <a:gd name="T172" fmla="*/ 0 h 1085"/>
              <a:gd name="T173" fmla="*/ 1194 w 1194"/>
              <a:gd name="T174" fmla="*/ 1085 h 108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4" h="1085">
                <a:moveTo>
                  <a:pt x="722" y="1085"/>
                </a:moveTo>
                <a:lnTo>
                  <a:pt x="710" y="1081"/>
                </a:lnTo>
                <a:lnTo>
                  <a:pt x="698" y="1077"/>
                </a:lnTo>
                <a:lnTo>
                  <a:pt x="686" y="1073"/>
                </a:lnTo>
                <a:lnTo>
                  <a:pt x="682" y="1069"/>
                </a:lnTo>
                <a:lnTo>
                  <a:pt x="662" y="1065"/>
                </a:lnTo>
                <a:lnTo>
                  <a:pt x="649" y="1061"/>
                </a:lnTo>
                <a:lnTo>
                  <a:pt x="609" y="1061"/>
                </a:lnTo>
                <a:lnTo>
                  <a:pt x="565" y="1057"/>
                </a:lnTo>
                <a:lnTo>
                  <a:pt x="516" y="1053"/>
                </a:lnTo>
                <a:lnTo>
                  <a:pt x="456" y="1053"/>
                </a:lnTo>
                <a:lnTo>
                  <a:pt x="452" y="1049"/>
                </a:lnTo>
                <a:lnTo>
                  <a:pt x="436" y="1049"/>
                </a:lnTo>
                <a:lnTo>
                  <a:pt x="436" y="1032"/>
                </a:lnTo>
                <a:lnTo>
                  <a:pt x="436" y="1024"/>
                </a:lnTo>
                <a:lnTo>
                  <a:pt x="424" y="1012"/>
                </a:lnTo>
                <a:lnTo>
                  <a:pt x="415" y="992"/>
                </a:lnTo>
                <a:lnTo>
                  <a:pt x="415" y="956"/>
                </a:lnTo>
                <a:lnTo>
                  <a:pt x="415" y="923"/>
                </a:lnTo>
                <a:lnTo>
                  <a:pt x="399" y="907"/>
                </a:lnTo>
                <a:lnTo>
                  <a:pt x="387" y="899"/>
                </a:lnTo>
                <a:lnTo>
                  <a:pt x="367" y="887"/>
                </a:lnTo>
                <a:lnTo>
                  <a:pt x="351" y="887"/>
                </a:lnTo>
                <a:lnTo>
                  <a:pt x="339" y="879"/>
                </a:lnTo>
                <a:lnTo>
                  <a:pt x="323" y="879"/>
                </a:lnTo>
                <a:lnTo>
                  <a:pt x="319" y="887"/>
                </a:lnTo>
                <a:lnTo>
                  <a:pt x="315" y="887"/>
                </a:lnTo>
                <a:lnTo>
                  <a:pt x="307" y="899"/>
                </a:lnTo>
                <a:lnTo>
                  <a:pt x="294" y="903"/>
                </a:lnTo>
                <a:lnTo>
                  <a:pt x="274" y="903"/>
                </a:lnTo>
                <a:lnTo>
                  <a:pt x="254" y="903"/>
                </a:lnTo>
                <a:lnTo>
                  <a:pt x="238" y="891"/>
                </a:lnTo>
                <a:lnTo>
                  <a:pt x="222" y="887"/>
                </a:lnTo>
                <a:lnTo>
                  <a:pt x="218" y="879"/>
                </a:lnTo>
                <a:lnTo>
                  <a:pt x="210" y="875"/>
                </a:lnTo>
                <a:lnTo>
                  <a:pt x="186" y="863"/>
                </a:lnTo>
                <a:lnTo>
                  <a:pt x="157" y="855"/>
                </a:lnTo>
                <a:lnTo>
                  <a:pt x="133" y="847"/>
                </a:lnTo>
                <a:lnTo>
                  <a:pt x="105" y="839"/>
                </a:lnTo>
                <a:lnTo>
                  <a:pt x="97" y="827"/>
                </a:lnTo>
                <a:lnTo>
                  <a:pt x="93" y="819"/>
                </a:lnTo>
                <a:lnTo>
                  <a:pt x="77" y="811"/>
                </a:lnTo>
                <a:lnTo>
                  <a:pt x="69" y="802"/>
                </a:lnTo>
                <a:lnTo>
                  <a:pt x="60" y="782"/>
                </a:lnTo>
                <a:lnTo>
                  <a:pt x="48" y="758"/>
                </a:lnTo>
                <a:lnTo>
                  <a:pt x="44" y="742"/>
                </a:lnTo>
                <a:lnTo>
                  <a:pt x="36" y="730"/>
                </a:lnTo>
                <a:lnTo>
                  <a:pt x="28" y="714"/>
                </a:lnTo>
                <a:lnTo>
                  <a:pt x="24" y="702"/>
                </a:lnTo>
                <a:lnTo>
                  <a:pt x="16" y="698"/>
                </a:lnTo>
                <a:lnTo>
                  <a:pt x="16" y="685"/>
                </a:lnTo>
                <a:lnTo>
                  <a:pt x="12" y="681"/>
                </a:lnTo>
                <a:lnTo>
                  <a:pt x="12" y="637"/>
                </a:lnTo>
                <a:lnTo>
                  <a:pt x="12" y="597"/>
                </a:lnTo>
                <a:lnTo>
                  <a:pt x="8" y="548"/>
                </a:lnTo>
                <a:lnTo>
                  <a:pt x="0" y="504"/>
                </a:lnTo>
                <a:lnTo>
                  <a:pt x="12" y="504"/>
                </a:lnTo>
                <a:lnTo>
                  <a:pt x="24" y="508"/>
                </a:lnTo>
                <a:lnTo>
                  <a:pt x="28" y="508"/>
                </a:lnTo>
                <a:lnTo>
                  <a:pt x="40" y="512"/>
                </a:lnTo>
                <a:lnTo>
                  <a:pt x="69" y="512"/>
                </a:lnTo>
                <a:lnTo>
                  <a:pt x="93" y="512"/>
                </a:lnTo>
                <a:lnTo>
                  <a:pt x="97" y="516"/>
                </a:lnTo>
                <a:lnTo>
                  <a:pt x="101" y="516"/>
                </a:lnTo>
                <a:lnTo>
                  <a:pt x="145" y="516"/>
                </a:lnTo>
                <a:lnTo>
                  <a:pt x="182" y="524"/>
                </a:lnTo>
                <a:lnTo>
                  <a:pt x="190" y="512"/>
                </a:lnTo>
                <a:lnTo>
                  <a:pt x="206" y="500"/>
                </a:lnTo>
                <a:lnTo>
                  <a:pt x="218" y="500"/>
                </a:lnTo>
                <a:lnTo>
                  <a:pt x="230" y="500"/>
                </a:lnTo>
                <a:lnTo>
                  <a:pt x="234" y="508"/>
                </a:lnTo>
                <a:lnTo>
                  <a:pt x="242" y="532"/>
                </a:lnTo>
                <a:lnTo>
                  <a:pt x="246" y="532"/>
                </a:lnTo>
                <a:lnTo>
                  <a:pt x="254" y="536"/>
                </a:lnTo>
                <a:lnTo>
                  <a:pt x="270" y="536"/>
                </a:lnTo>
                <a:lnTo>
                  <a:pt x="294" y="536"/>
                </a:lnTo>
                <a:lnTo>
                  <a:pt x="299" y="532"/>
                </a:lnTo>
                <a:lnTo>
                  <a:pt x="307" y="532"/>
                </a:lnTo>
                <a:lnTo>
                  <a:pt x="315" y="516"/>
                </a:lnTo>
                <a:lnTo>
                  <a:pt x="335" y="476"/>
                </a:lnTo>
                <a:lnTo>
                  <a:pt x="335" y="460"/>
                </a:lnTo>
                <a:lnTo>
                  <a:pt x="339" y="439"/>
                </a:lnTo>
                <a:lnTo>
                  <a:pt x="343" y="427"/>
                </a:lnTo>
                <a:lnTo>
                  <a:pt x="351" y="411"/>
                </a:lnTo>
                <a:lnTo>
                  <a:pt x="351" y="383"/>
                </a:lnTo>
                <a:lnTo>
                  <a:pt x="343" y="330"/>
                </a:lnTo>
                <a:lnTo>
                  <a:pt x="335" y="326"/>
                </a:lnTo>
                <a:lnTo>
                  <a:pt x="323" y="314"/>
                </a:lnTo>
                <a:lnTo>
                  <a:pt x="319" y="306"/>
                </a:lnTo>
                <a:lnTo>
                  <a:pt x="311" y="302"/>
                </a:lnTo>
                <a:lnTo>
                  <a:pt x="286" y="302"/>
                </a:lnTo>
                <a:lnTo>
                  <a:pt x="258" y="302"/>
                </a:lnTo>
                <a:lnTo>
                  <a:pt x="238" y="282"/>
                </a:lnTo>
                <a:lnTo>
                  <a:pt x="234" y="278"/>
                </a:lnTo>
                <a:lnTo>
                  <a:pt x="230" y="274"/>
                </a:lnTo>
                <a:lnTo>
                  <a:pt x="222" y="270"/>
                </a:lnTo>
                <a:lnTo>
                  <a:pt x="222" y="250"/>
                </a:lnTo>
                <a:lnTo>
                  <a:pt x="222" y="221"/>
                </a:lnTo>
                <a:lnTo>
                  <a:pt x="226" y="217"/>
                </a:lnTo>
                <a:lnTo>
                  <a:pt x="226" y="209"/>
                </a:lnTo>
                <a:lnTo>
                  <a:pt x="230" y="205"/>
                </a:lnTo>
                <a:lnTo>
                  <a:pt x="238" y="197"/>
                </a:lnTo>
                <a:lnTo>
                  <a:pt x="254" y="193"/>
                </a:lnTo>
                <a:lnTo>
                  <a:pt x="270" y="193"/>
                </a:lnTo>
                <a:lnTo>
                  <a:pt x="294" y="181"/>
                </a:lnTo>
                <a:lnTo>
                  <a:pt x="319" y="173"/>
                </a:lnTo>
                <a:lnTo>
                  <a:pt x="339" y="169"/>
                </a:lnTo>
                <a:lnTo>
                  <a:pt x="351" y="161"/>
                </a:lnTo>
                <a:lnTo>
                  <a:pt x="359" y="157"/>
                </a:lnTo>
                <a:lnTo>
                  <a:pt x="359" y="145"/>
                </a:lnTo>
                <a:lnTo>
                  <a:pt x="363" y="141"/>
                </a:lnTo>
                <a:lnTo>
                  <a:pt x="367" y="141"/>
                </a:lnTo>
                <a:lnTo>
                  <a:pt x="371" y="145"/>
                </a:lnTo>
                <a:lnTo>
                  <a:pt x="375" y="141"/>
                </a:lnTo>
                <a:lnTo>
                  <a:pt x="387" y="133"/>
                </a:lnTo>
                <a:lnTo>
                  <a:pt x="391" y="129"/>
                </a:lnTo>
                <a:lnTo>
                  <a:pt x="403" y="129"/>
                </a:lnTo>
                <a:lnTo>
                  <a:pt x="428" y="121"/>
                </a:lnTo>
                <a:lnTo>
                  <a:pt x="452" y="109"/>
                </a:lnTo>
                <a:lnTo>
                  <a:pt x="464" y="104"/>
                </a:lnTo>
                <a:lnTo>
                  <a:pt x="476" y="104"/>
                </a:lnTo>
                <a:lnTo>
                  <a:pt x="480" y="96"/>
                </a:lnTo>
                <a:lnTo>
                  <a:pt x="488" y="84"/>
                </a:lnTo>
                <a:lnTo>
                  <a:pt x="488" y="68"/>
                </a:lnTo>
                <a:lnTo>
                  <a:pt x="492" y="52"/>
                </a:lnTo>
                <a:lnTo>
                  <a:pt x="480" y="44"/>
                </a:lnTo>
                <a:lnTo>
                  <a:pt x="452" y="24"/>
                </a:lnTo>
                <a:lnTo>
                  <a:pt x="448" y="24"/>
                </a:lnTo>
                <a:lnTo>
                  <a:pt x="436" y="24"/>
                </a:lnTo>
                <a:lnTo>
                  <a:pt x="436" y="8"/>
                </a:lnTo>
                <a:lnTo>
                  <a:pt x="440" y="0"/>
                </a:lnTo>
                <a:lnTo>
                  <a:pt x="464" y="0"/>
                </a:lnTo>
                <a:lnTo>
                  <a:pt x="480" y="0"/>
                </a:lnTo>
                <a:lnTo>
                  <a:pt x="504" y="8"/>
                </a:lnTo>
                <a:lnTo>
                  <a:pt x="520" y="16"/>
                </a:lnTo>
                <a:lnTo>
                  <a:pt x="532" y="20"/>
                </a:lnTo>
                <a:lnTo>
                  <a:pt x="541" y="28"/>
                </a:lnTo>
                <a:lnTo>
                  <a:pt x="545" y="36"/>
                </a:lnTo>
                <a:lnTo>
                  <a:pt x="553" y="44"/>
                </a:lnTo>
                <a:lnTo>
                  <a:pt x="569" y="60"/>
                </a:lnTo>
                <a:lnTo>
                  <a:pt x="581" y="64"/>
                </a:lnTo>
                <a:lnTo>
                  <a:pt x="597" y="64"/>
                </a:lnTo>
                <a:lnTo>
                  <a:pt x="617" y="64"/>
                </a:lnTo>
                <a:lnTo>
                  <a:pt x="621" y="64"/>
                </a:lnTo>
                <a:lnTo>
                  <a:pt x="633" y="60"/>
                </a:lnTo>
                <a:lnTo>
                  <a:pt x="637" y="56"/>
                </a:lnTo>
                <a:lnTo>
                  <a:pt x="666" y="52"/>
                </a:lnTo>
                <a:lnTo>
                  <a:pt x="690" y="52"/>
                </a:lnTo>
                <a:lnTo>
                  <a:pt x="698" y="44"/>
                </a:lnTo>
                <a:lnTo>
                  <a:pt x="702" y="44"/>
                </a:lnTo>
                <a:lnTo>
                  <a:pt x="726" y="36"/>
                </a:lnTo>
                <a:lnTo>
                  <a:pt x="750" y="32"/>
                </a:lnTo>
                <a:lnTo>
                  <a:pt x="754" y="28"/>
                </a:lnTo>
                <a:lnTo>
                  <a:pt x="779" y="32"/>
                </a:lnTo>
                <a:lnTo>
                  <a:pt x="803" y="32"/>
                </a:lnTo>
                <a:lnTo>
                  <a:pt x="811" y="32"/>
                </a:lnTo>
                <a:lnTo>
                  <a:pt x="815" y="28"/>
                </a:lnTo>
                <a:lnTo>
                  <a:pt x="839" y="28"/>
                </a:lnTo>
                <a:lnTo>
                  <a:pt x="859" y="28"/>
                </a:lnTo>
                <a:lnTo>
                  <a:pt x="879" y="68"/>
                </a:lnTo>
                <a:lnTo>
                  <a:pt x="883" y="84"/>
                </a:lnTo>
                <a:lnTo>
                  <a:pt x="896" y="84"/>
                </a:lnTo>
                <a:lnTo>
                  <a:pt x="908" y="84"/>
                </a:lnTo>
                <a:lnTo>
                  <a:pt x="920" y="104"/>
                </a:lnTo>
                <a:lnTo>
                  <a:pt x="936" y="129"/>
                </a:lnTo>
                <a:lnTo>
                  <a:pt x="936" y="141"/>
                </a:lnTo>
                <a:lnTo>
                  <a:pt x="944" y="157"/>
                </a:lnTo>
                <a:lnTo>
                  <a:pt x="952" y="161"/>
                </a:lnTo>
                <a:lnTo>
                  <a:pt x="968" y="173"/>
                </a:lnTo>
                <a:lnTo>
                  <a:pt x="968" y="181"/>
                </a:lnTo>
                <a:lnTo>
                  <a:pt x="972" y="185"/>
                </a:lnTo>
                <a:lnTo>
                  <a:pt x="980" y="193"/>
                </a:lnTo>
                <a:lnTo>
                  <a:pt x="988" y="197"/>
                </a:lnTo>
                <a:lnTo>
                  <a:pt x="996" y="205"/>
                </a:lnTo>
                <a:lnTo>
                  <a:pt x="1009" y="205"/>
                </a:lnTo>
                <a:lnTo>
                  <a:pt x="1009" y="209"/>
                </a:lnTo>
                <a:lnTo>
                  <a:pt x="1009" y="213"/>
                </a:lnTo>
                <a:lnTo>
                  <a:pt x="1013" y="262"/>
                </a:lnTo>
                <a:lnTo>
                  <a:pt x="1021" y="282"/>
                </a:lnTo>
                <a:lnTo>
                  <a:pt x="1033" y="294"/>
                </a:lnTo>
                <a:lnTo>
                  <a:pt x="1041" y="302"/>
                </a:lnTo>
                <a:lnTo>
                  <a:pt x="1049" y="302"/>
                </a:lnTo>
                <a:lnTo>
                  <a:pt x="1057" y="302"/>
                </a:lnTo>
                <a:lnTo>
                  <a:pt x="1061" y="318"/>
                </a:lnTo>
                <a:lnTo>
                  <a:pt x="1065" y="330"/>
                </a:lnTo>
                <a:lnTo>
                  <a:pt x="1065" y="351"/>
                </a:lnTo>
                <a:lnTo>
                  <a:pt x="1065" y="363"/>
                </a:lnTo>
                <a:lnTo>
                  <a:pt x="1057" y="379"/>
                </a:lnTo>
                <a:lnTo>
                  <a:pt x="1041" y="403"/>
                </a:lnTo>
                <a:lnTo>
                  <a:pt x="1029" y="415"/>
                </a:lnTo>
                <a:lnTo>
                  <a:pt x="1009" y="427"/>
                </a:lnTo>
                <a:lnTo>
                  <a:pt x="996" y="451"/>
                </a:lnTo>
                <a:lnTo>
                  <a:pt x="988" y="460"/>
                </a:lnTo>
                <a:lnTo>
                  <a:pt x="976" y="464"/>
                </a:lnTo>
                <a:lnTo>
                  <a:pt x="964" y="464"/>
                </a:lnTo>
                <a:lnTo>
                  <a:pt x="952" y="468"/>
                </a:lnTo>
                <a:lnTo>
                  <a:pt x="936" y="472"/>
                </a:lnTo>
                <a:lnTo>
                  <a:pt x="932" y="476"/>
                </a:lnTo>
                <a:lnTo>
                  <a:pt x="928" y="484"/>
                </a:lnTo>
                <a:lnTo>
                  <a:pt x="920" y="484"/>
                </a:lnTo>
                <a:lnTo>
                  <a:pt x="912" y="484"/>
                </a:lnTo>
                <a:lnTo>
                  <a:pt x="908" y="496"/>
                </a:lnTo>
                <a:lnTo>
                  <a:pt x="900" y="508"/>
                </a:lnTo>
                <a:lnTo>
                  <a:pt x="896" y="536"/>
                </a:lnTo>
                <a:lnTo>
                  <a:pt x="896" y="560"/>
                </a:lnTo>
                <a:lnTo>
                  <a:pt x="908" y="572"/>
                </a:lnTo>
                <a:lnTo>
                  <a:pt x="916" y="585"/>
                </a:lnTo>
                <a:lnTo>
                  <a:pt x="932" y="597"/>
                </a:lnTo>
                <a:lnTo>
                  <a:pt x="952" y="609"/>
                </a:lnTo>
                <a:lnTo>
                  <a:pt x="960" y="613"/>
                </a:lnTo>
                <a:lnTo>
                  <a:pt x="964" y="621"/>
                </a:lnTo>
                <a:lnTo>
                  <a:pt x="972" y="621"/>
                </a:lnTo>
                <a:lnTo>
                  <a:pt x="984" y="629"/>
                </a:lnTo>
                <a:lnTo>
                  <a:pt x="1000" y="629"/>
                </a:lnTo>
                <a:lnTo>
                  <a:pt x="1021" y="629"/>
                </a:lnTo>
                <a:lnTo>
                  <a:pt x="1021" y="625"/>
                </a:lnTo>
                <a:lnTo>
                  <a:pt x="1025" y="621"/>
                </a:lnTo>
                <a:lnTo>
                  <a:pt x="1025" y="609"/>
                </a:lnTo>
                <a:lnTo>
                  <a:pt x="1029" y="597"/>
                </a:lnTo>
                <a:lnTo>
                  <a:pt x="1033" y="597"/>
                </a:lnTo>
                <a:lnTo>
                  <a:pt x="1037" y="589"/>
                </a:lnTo>
                <a:lnTo>
                  <a:pt x="1037" y="577"/>
                </a:lnTo>
                <a:lnTo>
                  <a:pt x="1041" y="560"/>
                </a:lnTo>
                <a:lnTo>
                  <a:pt x="1049" y="560"/>
                </a:lnTo>
                <a:lnTo>
                  <a:pt x="1049" y="552"/>
                </a:lnTo>
                <a:lnTo>
                  <a:pt x="1061" y="552"/>
                </a:lnTo>
                <a:lnTo>
                  <a:pt x="1073" y="552"/>
                </a:lnTo>
                <a:lnTo>
                  <a:pt x="1085" y="560"/>
                </a:lnTo>
                <a:lnTo>
                  <a:pt x="1097" y="560"/>
                </a:lnTo>
                <a:lnTo>
                  <a:pt x="1101" y="560"/>
                </a:lnTo>
                <a:lnTo>
                  <a:pt x="1101" y="568"/>
                </a:lnTo>
                <a:lnTo>
                  <a:pt x="1109" y="585"/>
                </a:lnTo>
                <a:lnTo>
                  <a:pt x="1109" y="609"/>
                </a:lnTo>
                <a:lnTo>
                  <a:pt x="1142" y="613"/>
                </a:lnTo>
                <a:lnTo>
                  <a:pt x="1174" y="617"/>
                </a:lnTo>
                <a:lnTo>
                  <a:pt x="1174" y="625"/>
                </a:lnTo>
                <a:lnTo>
                  <a:pt x="1178" y="629"/>
                </a:lnTo>
                <a:lnTo>
                  <a:pt x="1182" y="629"/>
                </a:lnTo>
                <a:lnTo>
                  <a:pt x="1194" y="633"/>
                </a:lnTo>
                <a:lnTo>
                  <a:pt x="1190" y="653"/>
                </a:lnTo>
                <a:lnTo>
                  <a:pt x="1182" y="669"/>
                </a:lnTo>
                <a:lnTo>
                  <a:pt x="1182" y="681"/>
                </a:lnTo>
                <a:lnTo>
                  <a:pt x="1182" y="694"/>
                </a:lnTo>
                <a:lnTo>
                  <a:pt x="1174" y="706"/>
                </a:lnTo>
                <a:lnTo>
                  <a:pt x="1166" y="718"/>
                </a:lnTo>
                <a:lnTo>
                  <a:pt x="1162" y="718"/>
                </a:lnTo>
                <a:lnTo>
                  <a:pt x="1158" y="722"/>
                </a:lnTo>
                <a:lnTo>
                  <a:pt x="1097" y="734"/>
                </a:lnTo>
                <a:lnTo>
                  <a:pt x="1085" y="742"/>
                </a:lnTo>
                <a:lnTo>
                  <a:pt x="1061" y="746"/>
                </a:lnTo>
                <a:lnTo>
                  <a:pt x="1041" y="754"/>
                </a:lnTo>
                <a:lnTo>
                  <a:pt x="1037" y="754"/>
                </a:lnTo>
                <a:lnTo>
                  <a:pt x="1029" y="766"/>
                </a:lnTo>
                <a:lnTo>
                  <a:pt x="1029" y="782"/>
                </a:lnTo>
                <a:lnTo>
                  <a:pt x="1025" y="802"/>
                </a:lnTo>
                <a:lnTo>
                  <a:pt x="1013" y="815"/>
                </a:lnTo>
                <a:lnTo>
                  <a:pt x="1000" y="827"/>
                </a:lnTo>
                <a:lnTo>
                  <a:pt x="976" y="839"/>
                </a:lnTo>
                <a:lnTo>
                  <a:pt x="952" y="859"/>
                </a:lnTo>
                <a:lnTo>
                  <a:pt x="936" y="863"/>
                </a:lnTo>
                <a:lnTo>
                  <a:pt x="920" y="867"/>
                </a:lnTo>
                <a:lnTo>
                  <a:pt x="912" y="891"/>
                </a:lnTo>
                <a:lnTo>
                  <a:pt x="896" y="923"/>
                </a:lnTo>
                <a:lnTo>
                  <a:pt x="892" y="923"/>
                </a:lnTo>
                <a:lnTo>
                  <a:pt x="883" y="940"/>
                </a:lnTo>
                <a:lnTo>
                  <a:pt x="883" y="952"/>
                </a:lnTo>
                <a:lnTo>
                  <a:pt x="879" y="956"/>
                </a:lnTo>
                <a:lnTo>
                  <a:pt x="867" y="972"/>
                </a:lnTo>
                <a:lnTo>
                  <a:pt x="867" y="980"/>
                </a:lnTo>
                <a:lnTo>
                  <a:pt x="863" y="992"/>
                </a:lnTo>
                <a:lnTo>
                  <a:pt x="863" y="1000"/>
                </a:lnTo>
                <a:lnTo>
                  <a:pt x="859" y="1000"/>
                </a:lnTo>
                <a:lnTo>
                  <a:pt x="847" y="1000"/>
                </a:lnTo>
                <a:lnTo>
                  <a:pt x="839" y="1000"/>
                </a:lnTo>
                <a:lnTo>
                  <a:pt x="835" y="1008"/>
                </a:lnTo>
                <a:lnTo>
                  <a:pt x="831" y="1016"/>
                </a:lnTo>
                <a:lnTo>
                  <a:pt x="831" y="1028"/>
                </a:lnTo>
                <a:lnTo>
                  <a:pt x="827" y="1049"/>
                </a:lnTo>
                <a:lnTo>
                  <a:pt x="819" y="1049"/>
                </a:lnTo>
                <a:lnTo>
                  <a:pt x="815" y="1053"/>
                </a:lnTo>
                <a:lnTo>
                  <a:pt x="799" y="1057"/>
                </a:lnTo>
                <a:lnTo>
                  <a:pt x="779" y="1065"/>
                </a:lnTo>
                <a:lnTo>
                  <a:pt x="775" y="1069"/>
                </a:lnTo>
                <a:lnTo>
                  <a:pt x="766" y="1073"/>
                </a:lnTo>
                <a:lnTo>
                  <a:pt x="750" y="1081"/>
                </a:lnTo>
                <a:lnTo>
                  <a:pt x="730" y="1085"/>
                </a:lnTo>
                <a:lnTo>
                  <a:pt x="726" y="1085"/>
                </a:lnTo>
                <a:lnTo>
                  <a:pt x="722" y="108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 dirty="0"/>
          </a:p>
        </p:txBody>
      </p:sp>
      <p:sp>
        <p:nvSpPr>
          <p:cNvPr id="32" name="Freeform 34"/>
          <p:cNvSpPr>
            <a:spLocks/>
          </p:cNvSpPr>
          <p:nvPr/>
        </p:nvSpPr>
        <p:spPr bwMode="auto">
          <a:xfrm>
            <a:off x="6062772" y="3888655"/>
            <a:ext cx="1085850" cy="1062011"/>
          </a:xfrm>
          <a:custGeom>
            <a:avLst/>
            <a:gdLst>
              <a:gd name="T0" fmla="*/ 571778092 w 1210"/>
              <a:gd name="T1" fmla="*/ 863064726 h 1194"/>
              <a:gd name="T2" fmla="*/ 555671623 w 1210"/>
              <a:gd name="T3" fmla="*/ 795566672 h 1194"/>
              <a:gd name="T4" fmla="*/ 509768006 w 1210"/>
              <a:gd name="T5" fmla="*/ 758404294 h 1194"/>
              <a:gd name="T6" fmla="*/ 461448485 w 1210"/>
              <a:gd name="T7" fmla="*/ 712899910 h 1194"/>
              <a:gd name="T8" fmla="*/ 415545766 w 1210"/>
              <a:gd name="T9" fmla="*/ 639335418 h 1194"/>
              <a:gd name="T10" fmla="*/ 431652235 w 1210"/>
              <a:gd name="T11" fmla="*/ 608998872 h 1194"/>
              <a:gd name="T12" fmla="*/ 347898235 w 1210"/>
              <a:gd name="T13" fmla="*/ 602931563 h 1194"/>
              <a:gd name="T14" fmla="*/ 260118516 w 1210"/>
              <a:gd name="T15" fmla="*/ 590038422 h 1194"/>
              <a:gd name="T16" fmla="*/ 217436495 w 1210"/>
              <a:gd name="T17" fmla="*/ 556668657 h 1194"/>
              <a:gd name="T18" fmla="*/ 169117087 w 1210"/>
              <a:gd name="T19" fmla="*/ 547568128 h 1194"/>
              <a:gd name="T20" fmla="*/ 116771931 w 1210"/>
              <a:gd name="T21" fmla="*/ 550601347 h 1194"/>
              <a:gd name="T22" fmla="*/ 71673278 w 1210"/>
              <a:gd name="T23" fmla="*/ 568803275 h 1194"/>
              <a:gd name="T24" fmla="*/ 51540178 w 1210"/>
              <a:gd name="T25" fmla="*/ 529366200 h 1194"/>
              <a:gd name="T26" fmla="*/ 68452523 w 1210"/>
              <a:gd name="T27" fmla="*/ 437599672 h 1194"/>
              <a:gd name="T28" fmla="*/ 38655361 w 1210"/>
              <a:gd name="T29" fmla="*/ 376168928 h 1194"/>
              <a:gd name="T30" fmla="*/ 0 w 1210"/>
              <a:gd name="T31" fmla="*/ 311704094 h 1194"/>
              <a:gd name="T32" fmla="*/ 12884820 w 1210"/>
              <a:gd name="T33" fmla="*/ 293502166 h 1194"/>
              <a:gd name="T34" fmla="*/ 71673278 w 1210"/>
              <a:gd name="T35" fmla="*/ 257099181 h 1194"/>
              <a:gd name="T36" fmla="*/ 139320837 w 1210"/>
              <a:gd name="T37" fmla="*/ 222970839 h 1194"/>
              <a:gd name="T38" fmla="*/ 194887618 w 1210"/>
              <a:gd name="T39" fmla="*/ 198701602 h 1194"/>
              <a:gd name="T40" fmla="*/ 236764673 w 1210"/>
              <a:gd name="T41" fmla="*/ 116035711 h 1194"/>
              <a:gd name="T42" fmla="*/ 263340168 w 1210"/>
              <a:gd name="T43" fmla="*/ 76598609 h 1194"/>
              <a:gd name="T44" fmla="*/ 343871618 w 1210"/>
              <a:gd name="T45" fmla="*/ 106935155 h 1194"/>
              <a:gd name="T46" fmla="*/ 471112659 w 1210"/>
              <a:gd name="T47" fmla="*/ 94800537 h 1194"/>
              <a:gd name="T48" fmla="*/ 522652822 w 1210"/>
              <a:gd name="T49" fmla="*/ 85700008 h 1194"/>
              <a:gd name="T50" fmla="*/ 565334786 w 1210"/>
              <a:gd name="T51" fmla="*/ 33369779 h 1194"/>
              <a:gd name="T52" fmla="*/ 591105317 w 1210"/>
              <a:gd name="T53" fmla="*/ 0 h 1194"/>
              <a:gd name="T54" fmla="*/ 643451342 w 1210"/>
              <a:gd name="T55" fmla="*/ 33369779 h 1194"/>
              <a:gd name="T56" fmla="*/ 714319628 w 1210"/>
              <a:gd name="T57" fmla="*/ 57639030 h 1194"/>
              <a:gd name="T58" fmla="*/ 750559184 w 1210"/>
              <a:gd name="T59" fmla="*/ 79632699 h 1194"/>
              <a:gd name="T60" fmla="*/ 792435287 w 1210"/>
              <a:gd name="T61" fmla="*/ 97834627 h 1194"/>
              <a:gd name="T62" fmla="*/ 792435287 w 1210"/>
              <a:gd name="T63" fmla="*/ 125137110 h 1194"/>
              <a:gd name="T64" fmla="*/ 753779940 w 1210"/>
              <a:gd name="T65" fmla="*/ 156231308 h 1194"/>
              <a:gd name="T66" fmla="*/ 704655567 w 1210"/>
              <a:gd name="T67" fmla="*/ 198701602 h 1194"/>
              <a:gd name="T68" fmla="*/ 720762036 w 1210"/>
              <a:gd name="T69" fmla="*/ 266199710 h 1194"/>
              <a:gd name="T70" fmla="*/ 704655567 w 1210"/>
              <a:gd name="T71" fmla="*/ 308670875 h 1194"/>
              <a:gd name="T72" fmla="*/ 750559184 w 1210"/>
              <a:gd name="T73" fmla="*/ 357967000 h 1194"/>
              <a:gd name="T74" fmla="*/ 792435287 w 1210"/>
              <a:gd name="T75" fmla="*/ 400437294 h 1194"/>
              <a:gd name="T76" fmla="*/ 929340276 w 1210"/>
              <a:gd name="T77" fmla="*/ 477036856 h 1194"/>
              <a:gd name="T78" fmla="*/ 948667725 w 1210"/>
              <a:gd name="T79" fmla="*/ 495237912 h 1194"/>
              <a:gd name="T80" fmla="*/ 961553439 w 1210"/>
              <a:gd name="T81" fmla="*/ 523298891 h 1194"/>
              <a:gd name="T82" fmla="*/ 939004337 w 1210"/>
              <a:gd name="T83" fmla="*/ 568803275 h 1194"/>
              <a:gd name="T84" fmla="*/ 912427945 w 1210"/>
              <a:gd name="T85" fmla="*/ 599898344 h 1194"/>
              <a:gd name="T86" fmla="*/ 932561032 w 1210"/>
              <a:gd name="T87" fmla="*/ 663603785 h 1194"/>
              <a:gd name="T88" fmla="*/ 912427945 w 1210"/>
              <a:gd name="T89" fmla="*/ 706832601 h 1194"/>
              <a:gd name="T90" fmla="*/ 886658312 w 1210"/>
              <a:gd name="T91" fmla="*/ 731101838 h 1194"/>
              <a:gd name="T92" fmla="*/ 961553439 w 1210"/>
              <a:gd name="T93" fmla="*/ 749303766 h 1194"/>
              <a:gd name="T94" fmla="*/ 886658312 w 1210"/>
              <a:gd name="T95" fmla="*/ 822869128 h 1194"/>
              <a:gd name="T96" fmla="*/ 734452715 w 1210"/>
              <a:gd name="T97" fmla="*/ 828936438 h 1194"/>
              <a:gd name="T98" fmla="*/ 704655567 w 1210"/>
              <a:gd name="T99" fmla="*/ 856238894 h 1194"/>
              <a:gd name="T100" fmla="*/ 666000220 w 1210"/>
              <a:gd name="T101" fmla="*/ 893400401 h 1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10"/>
              <a:gd name="T154" fmla="*/ 0 h 1194"/>
              <a:gd name="T155" fmla="*/ 1210 w 1210"/>
              <a:gd name="T156" fmla="*/ 1194 h 11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10" h="1194">
                <a:moveTo>
                  <a:pt x="795" y="1194"/>
                </a:moveTo>
                <a:lnTo>
                  <a:pt x="770" y="1186"/>
                </a:lnTo>
                <a:lnTo>
                  <a:pt x="734" y="1166"/>
                </a:lnTo>
                <a:lnTo>
                  <a:pt x="726" y="1150"/>
                </a:lnTo>
                <a:lnTo>
                  <a:pt x="710" y="1138"/>
                </a:lnTo>
                <a:lnTo>
                  <a:pt x="706" y="1121"/>
                </a:lnTo>
                <a:lnTo>
                  <a:pt x="698" y="1097"/>
                </a:lnTo>
                <a:lnTo>
                  <a:pt x="698" y="1081"/>
                </a:lnTo>
                <a:lnTo>
                  <a:pt x="698" y="1065"/>
                </a:lnTo>
                <a:lnTo>
                  <a:pt x="690" y="1049"/>
                </a:lnTo>
                <a:lnTo>
                  <a:pt x="674" y="1037"/>
                </a:lnTo>
                <a:lnTo>
                  <a:pt x="661" y="1029"/>
                </a:lnTo>
                <a:lnTo>
                  <a:pt x="653" y="1025"/>
                </a:lnTo>
                <a:lnTo>
                  <a:pt x="645" y="1012"/>
                </a:lnTo>
                <a:lnTo>
                  <a:pt x="633" y="1000"/>
                </a:lnTo>
                <a:lnTo>
                  <a:pt x="617" y="1000"/>
                </a:lnTo>
                <a:lnTo>
                  <a:pt x="593" y="1000"/>
                </a:lnTo>
                <a:lnTo>
                  <a:pt x="585" y="988"/>
                </a:lnTo>
                <a:lnTo>
                  <a:pt x="573" y="976"/>
                </a:lnTo>
                <a:lnTo>
                  <a:pt x="573" y="940"/>
                </a:lnTo>
                <a:lnTo>
                  <a:pt x="569" y="895"/>
                </a:lnTo>
                <a:lnTo>
                  <a:pt x="549" y="883"/>
                </a:lnTo>
                <a:lnTo>
                  <a:pt x="536" y="875"/>
                </a:lnTo>
                <a:lnTo>
                  <a:pt x="520" y="847"/>
                </a:lnTo>
                <a:lnTo>
                  <a:pt x="516" y="843"/>
                </a:lnTo>
                <a:lnTo>
                  <a:pt x="516" y="839"/>
                </a:lnTo>
                <a:lnTo>
                  <a:pt x="520" y="831"/>
                </a:lnTo>
                <a:lnTo>
                  <a:pt x="524" y="827"/>
                </a:lnTo>
                <a:lnTo>
                  <a:pt x="536" y="815"/>
                </a:lnTo>
                <a:lnTo>
                  <a:pt x="536" y="803"/>
                </a:lnTo>
                <a:lnTo>
                  <a:pt x="524" y="787"/>
                </a:lnTo>
                <a:lnTo>
                  <a:pt x="516" y="783"/>
                </a:lnTo>
                <a:lnTo>
                  <a:pt x="464" y="783"/>
                </a:lnTo>
                <a:lnTo>
                  <a:pt x="452" y="787"/>
                </a:lnTo>
                <a:lnTo>
                  <a:pt x="432" y="795"/>
                </a:lnTo>
                <a:lnTo>
                  <a:pt x="403" y="791"/>
                </a:lnTo>
                <a:lnTo>
                  <a:pt x="371" y="791"/>
                </a:lnTo>
                <a:lnTo>
                  <a:pt x="359" y="787"/>
                </a:lnTo>
                <a:lnTo>
                  <a:pt x="347" y="783"/>
                </a:lnTo>
                <a:lnTo>
                  <a:pt x="323" y="778"/>
                </a:lnTo>
                <a:lnTo>
                  <a:pt x="294" y="774"/>
                </a:lnTo>
                <a:lnTo>
                  <a:pt x="290" y="774"/>
                </a:lnTo>
                <a:lnTo>
                  <a:pt x="286" y="770"/>
                </a:lnTo>
                <a:lnTo>
                  <a:pt x="282" y="750"/>
                </a:lnTo>
                <a:lnTo>
                  <a:pt x="270" y="734"/>
                </a:lnTo>
                <a:lnTo>
                  <a:pt x="262" y="722"/>
                </a:lnTo>
                <a:lnTo>
                  <a:pt x="250" y="706"/>
                </a:lnTo>
                <a:lnTo>
                  <a:pt x="234" y="706"/>
                </a:lnTo>
                <a:lnTo>
                  <a:pt x="218" y="706"/>
                </a:lnTo>
                <a:lnTo>
                  <a:pt x="210" y="722"/>
                </a:lnTo>
                <a:lnTo>
                  <a:pt x="198" y="734"/>
                </a:lnTo>
                <a:lnTo>
                  <a:pt x="185" y="734"/>
                </a:lnTo>
                <a:lnTo>
                  <a:pt x="177" y="734"/>
                </a:lnTo>
                <a:lnTo>
                  <a:pt x="165" y="726"/>
                </a:lnTo>
                <a:lnTo>
                  <a:pt x="145" y="726"/>
                </a:lnTo>
                <a:lnTo>
                  <a:pt x="133" y="726"/>
                </a:lnTo>
                <a:lnTo>
                  <a:pt x="125" y="726"/>
                </a:lnTo>
                <a:lnTo>
                  <a:pt x="109" y="742"/>
                </a:lnTo>
                <a:lnTo>
                  <a:pt x="97" y="750"/>
                </a:lnTo>
                <a:lnTo>
                  <a:pt x="89" y="750"/>
                </a:lnTo>
                <a:lnTo>
                  <a:pt x="72" y="750"/>
                </a:lnTo>
                <a:lnTo>
                  <a:pt x="68" y="742"/>
                </a:lnTo>
                <a:lnTo>
                  <a:pt x="64" y="734"/>
                </a:lnTo>
                <a:lnTo>
                  <a:pt x="64" y="714"/>
                </a:lnTo>
                <a:lnTo>
                  <a:pt x="64" y="698"/>
                </a:lnTo>
                <a:lnTo>
                  <a:pt x="72" y="678"/>
                </a:lnTo>
                <a:lnTo>
                  <a:pt x="85" y="653"/>
                </a:lnTo>
                <a:lnTo>
                  <a:pt x="85" y="625"/>
                </a:lnTo>
                <a:lnTo>
                  <a:pt x="85" y="593"/>
                </a:lnTo>
                <a:lnTo>
                  <a:pt x="85" y="577"/>
                </a:lnTo>
                <a:lnTo>
                  <a:pt x="81" y="557"/>
                </a:lnTo>
                <a:lnTo>
                  <a:pt x="72" y="553"/>
                </a:lnTo>
                <a:lnTo>
                  <a:pt x="68" y="540"/>
                </a:lnTo>
                <a:lnTo>
                  <a:pt x="64" y="528"/>
                </a:lnTo>
                <a:lnTo>
                  <a:pt x="48" y="496"/>
                </a:lnTo>
                <a:lnTo>
                  <a:pt x="20" y="460"/>
                </a:lnTo>
                <a:lnTo>
                  <a:pt x="16" y="444"/>
                </a:lnTo>
                <a:lnTo>
                  <a:pt x="4" y="419"/>
                </a:lnTo>
                <a:lnTo>
                  <a:pt x="0" y="419"/>
                </a:lnTo>
                <a:lnTo>
                  <a:pt x="0" y="411"/>
                </a:lnTo>
                <a:lnTo>
                  <a:pt x="0" y="395"/>
                </a:lnTo>
                <a:lnTo>
                  <a:pt x="4" y="395"/>
                </a:lnTo>
                <a:lnTo>
                  <a:pt x="12" y="395"/>
                </a:lnTo>
                <a:lnTo>
                  <a:pt x="16" y="387"/>
                </a:lnTo>
                <a:lnTo>
                  <a:pt x="20" y="383"/>
                </a:lnTo>
                <a:lnTo>
                  <a:pt x="20" y="375"/>
                </a:lnTo>
                <a:lnTo>
                  <a:pt x="48" y="359"/>
                </a:lnTo>
                <a:lnTo>
                  <a:pt x="64" y="343"/>
                </a:lnTo>
                <a:lnTo>
                  <a:pt x="89" y="339"/>
                </a:lnTo>
                <a:lnTo>
                  <a:pt x="109" y="331"/>
                </a:lnTo>
                <a:lnTo>
                  <a:pt x="125" y="319"/>
                </a:lnTo>
                <a:lnTo>
                  <a:pt x="145" y="302"/>
                </a:lnTo>
                <a:lnTo>
                  <a:pt x="161" y="298"/>
                </a:lnTo>
                <a:lnTo>
                  <a:pt x="173" y="294"/>
                </a:lnTo>
                <a:lnTo>
                  <a:pt x="177" y="286"/>
                </a:lnTo>
                <a:lnTo>
                  <a:pt x="185" y="278"/>
                </a:lnTo>
                <a:lnTo>
                  <a:pt x="206" y="278"/>
                </a:lnTo>
                <a:lnTo>
                  <a:pt x="226" y="274"/>
                </a:lnTo>
                <a:lnTo>
                  <a:pt x="242" y="262"/>
                </a:lnTo>
                <a:lnTo>
                  <a:pt x="254" y="258"/>
                </a:lnTo>
                <a:lnTo>
                  <a:pt x="270" y="242"/>
                </a:lnTo>
                <a:lnTo>
                  <a:pt x="286" y="226"/>
                </a:lnTo>
                <a:lnTo>
                  <a:pt x="290" y="193"/>
                </a:lnTo>
                <a:lnTo>
                  <a:pt x="294" y="153"/>
                </a:lnTo>
                <a:lnTo>
                  <a:pt x="302" y="141"/>
                </a:lnTo>
                <a:lnTo>
                  <a:pt x="311" y="129"/>
                </a:lnTo>
                <a:lnTo>
                  <a:pt x="315" y="113"/>
                </a:lnTo>
                <a:lnTo>
                  <a:pt x="319" y="101"/>
                </a:lnTo>
                <a:lnTo>
                  <a:pt x="327" y="101"/>
                </a:lnTo>
                <a:lnTo>
                  <a:pt x="339" y="93"/>
                </a:lnTo>
                <a:lnTo>
                  <a:pt x="359" y="113"/>
                </a:lnTo>
                <a:lnTo>
                  <a:pt x="371" y="125"/>
                </a:lnTo>
                <a:lnTo>
                  <a:pt x="411" y="137"/>
                </a:lnTo>
                <a:lnTo>
                  <a:pt x="427" y="141"/>
                </a:lnTo>
                <a:lnTo>
                  <a:pt x="472" y="141"/>
                </a:lnTo>
                <a:lnTo>
                  <a:pt x="512" y="141"/>
                </a:lnTo>
                <a:lnTo>
                  <a:pt x="540" y="133"/>
                </a:lnTo>
                <a:lnTo>
                  <a:pt x="561" y="129"/>
                </a:lnTo>
                <a:lnTo>
                  <a:pt x="585" y="125"/>
                </a:lnTo>
                <a:lnTo>
                  <a:pt x="605" y="117"/>
                </a:lnTo>
                <a:lnTo>
                  <a:pt x="613" y="117"/>
                </a:lnTo>
                <a:lnTo>
                  <a:pt x="629" y="113"/>
                </a:lnTo>
                <a:lnTo>
                  <a:pt x="649" y="113"/>
                </a:lnTo>
                <a:lnTo>
                  <a:pt x="661" y="93"/>
                </a:lnTo>
                <a:lnTo>
                  <a:pt x="682" y="76"/>
                </a:lnTo>
                <a:lnTo>
                  <a:pt x="682" y="72"/>
                </a:lnTo>
                <a:lnTo>
                  <a:pt x="690" y="64"/>
                </a:lnTo>
                <a:lnTo>
                  <a:pt x="702" y="44"/>
                </a:lnTo>
                <a:lnTo>
                  <a:pt x="714" y="28"/>
                </a:lnTo>
                <a:lnTo>
                  <a:pt x="718" y="16"/>
                </a:lnTo>
                <a:lnTo>
                  <a:pt x="726" y="8"/>
                </a:lnTo>
                <a:lnTo>
                  <a:pt x="730" y="4"/>
                </a:lnTo>
                <a:lnTo>
                  <a:pt x="734" y="0"/>
                </a:lnTo>
                <a:lnTo>
                  <a:pt x="742" y="0"/>
                </a:lnTo>
                <a:lnTo>
                  <a:pt x="754" y="0"/>
                </a:lnTo>
                <a:lnTo>
                  <a:pt x="766" y="16"/>
                </a:lnTo>
                <a:lnTo>
                  <a:pt x="783" y="32"/>
                </a:lnTo>
                <a:lnTo>
                  <a:pt x="799" y="44"/>
                </a:lnTo>
                <a:lnTo>
                  <a:pt x="819" y="52"/>
                </a:lnTo>
                <a:lnTo>
                  <a:pt x="851" y="52"/>
                </a:lnTo>
                <a:lnTo>
                  <a:pt x="887" y="52"/>
                </a:lnTo>
                <a:lnTo>
                  <a:pt x="887" y="64"/>
                </a:lnTo>
                <a:lnTo>
                  <a:pt x="887" y="76"/>
                </a:lnTo>
                <a:lnTo>
                  <a:pt x="899" y="85"/>
                </a:lnTo>
                <a:lnTo>
                  <a:pt x="912" y="93"/>
                </a:lnTo>
                <a:lnTo>
                  <a:pt x="916" y="101"/>
                </a:lnTo>
                <a:lnTo>
                  <a:pt x="924" y="101"/>
                </a:lnTo>
                <a:lnTo>
                  <a:pt x="932" y="105"/>
                </a:lnTo>
                <a:lnTo>
                  <a:pt x="948" y="117"/>
                </a:lnTo>
                <a:lnTo>
                  <a:pt x="956" y="117"/>
                </a:lnTo>
                <a:lnTo>
                  <a:pt x="968" y="117"/>
                </a:lnTo>
                <a:lnTo>
                  <a:pt x="972" y="125"/>
                </a:lnTo>
                <a:lnTo>
                  <a:pt x="984" y="129"/>
                </a:lnTo>
                <a:lnTo>
                  <a:pt x="984" y="133"/>
                </a:lnTo>
                <a:lnTo>
                  <a:pt x="988" y="137"/>
                </a:lnTo>
                <a:lnTo>
                  <a:pt x="988" y="149"/>
                </a:lnTo>
                <a:lnTo>
                  <a:pt x="988" y="161"/>
                </a:lnTo>
                <a:lnTo>
                  <a:pt x="984" y="165"/>
                </a:lnTo>
                <a:lnTo>
                  <a:pt x="976" y="169"/>
                </a:lnTo>
                <a:lnTo>
                  <a:pt x="968" y="173"/>
                </a:lnTo>
                <a:lnTo>
                  <a:pt x="964" y="177"/>
                </a:lnTo>
                <a:lnTo>
                  <a:pt x="952" y="189"/>
                </a:lnTo>
                <a:lnTo>
                  <a:pt x="936" y="206"/>
                </a:lnTo>
                <a:lnTo>
                  <a:pt x="916" y="210"/>
                </a:lnTo>
                <a:lnTo>
                  <a:pt x="904" y="218"/>
                </a:lnTo>
                <a:lnTo>
                  <a:pt x="887" y="238"/>
                </a:lnTo>
                <a:lnTo>
                  <a:pt x="875" y="250"/>
                </a:lnTo>
                <a:lnTo>
                  <a:pt x="875" y="262"/>
                </a:lnTo>
                <a:lnTo>
                  <a:pt x="875" y="278"/>
                </a:lnTo>
                <a:lnTo>
                  <a:pt x="887" y="286"/>
                </a:lnTo>
                <a:lnTo>
                  <a:pt x="895" y="294"/>
                </a:lnTo>
                <a:lnTo>
                  <a:pt x="895" y="323"/>
                </a:lnTo>
                <a:lnTo>
                  <a:pt x="895" y="351"/>
                </a:lnTo>
                <a:lnTo>
                  <a:pt x="879" y="367"/>
                </a:lnTo>
                <a:lnTo>
                  <a:pt x="871" y="379"/>
                </a:lnTo>
                <a:lnTo>
                  <a:pt x="871" y="383"/>
                </a:lnTo>
                <a:lnTo>
                  <a:pt x="871" y="387"/>
                </a:lnTo>
                <a:lnTo>
                  <a:pt x="875" y="407"/>
                </a:lnTo>
                <a:lnTo>
                  <a:pt x="887" y="432"/>
                </a:lnTo>
                <a:lnTo>
                  <a:pt x="899" y="448"/>
                </a:lnTo>
                <a:lnTo>
                  <a:pt x="916" y="464"/>
                </a:lnTo>
                <a:lnTo>
                  <a:pt x="924" y="468"/>
                </a:lnTo>
                <a:lnTo>
                  <a:pt x="932" y="472"/>
                </a:lnTo>
                <a:lnTo>
                  <a:pt x="940" y="496"/>
                </a:lnTo>
                <a:lnTo>
                  <a:pt x="952" y="524"/>
                </a:lnTo>
                <a:lnTo>
                  <a:pt x="956" y="528"/>
                </a:lnTo>
                <a:lnTo>
                  <a:pt x="964" y="536"/>
                </a:lnTo>
                <a:lnTo>
                  <a:pt x="984" y="528"/>
                </a:lnTo>
                <a:lnTo>
                  <a:pt x="1049" y="512"/>
                </a:lnTo>
                <a:lnTo>
                  <a:pt x="1057" y="512"/>
                </a:lnTo>
                <a:lnTo>
                  <a:pt x="1069" y="512"/>
                </a:lnTo>
                <a:lnTo>
                  <a:pt x="1097" y="549"/>
                </a:lnTo>
                <a:lnTo>
                  <a:pt x="1154" y="629"/>
                </a:lnTo>
                <a:lnTo>
                  <a:pt x="1158" y="629"/>
                </a:lnTo>
                <a:lnTo>
                  <a:pt x="1162" y="633"/>
                </a:lnTo>
                <a:lnTo>
                  <a:pt x="1162" y="637"/>
                </a:lnTo>
                <a:lnTo>
                  <a:pt x="1166" y="649"/>
                </a:lnTo>
                <a:lnTo>
                  <a:pt x="1178" y="653"/>
                </a:lnTo>
                <a:lnTo>
                  <a:pt x="1190" y="666"/>
                </a:lnTo>
                <a:lnTo>
                  <a:pt x="1194" y="674"/>
                </a:lnTo>
                <a:lnTo>
                  <a:pt x="1198" y="686"/>
                </a:lnTo>
                <a:lnTo>
                  <a:pt x="1198" y="690"/>
                </a:lnTo>
                <a:lnTo>
                  <a:pt x="1194" y="690"/>
                </a:lnTo>
                <a:lnTo>
                  <a:pt x="1198" y="698"/>
                </a:lnTo>
                <a:lnTo>
                  <a:pt x="1206" y="706"/>
                </a:lnTo>
                <a:lnTo>
                  <a:pt x="1190" y="726"/>
                </a:lnTo>
                <a:lnTo>
                  <a:pt x="1170" y="750"/>
                </a:lnTo>
                <a:lnTo>
                  <a:pt x="1166" y="750"/>
                </a:lnTo>
                <a:lnTo>
                  <a:pt x="1162" y="750"/>
                </a:lnTo>
                <a:lnTo>
                  <a:pt x="1146" y="762"/>
                </a:lnTo>
                <a:lnTo>
                  <a:pt x="1129" y="783"/>
                </a:lnTo>
                <a:lnTo>
                  <a:pt x="1129" y="787"/>
                </a:lnTo>
                <a:lnTo>
                  <a:pt x="1133" y="791"/>
                </a:lnTo>
                <a:lnTo>
                  <a:pt x="1146" y="815"/>
                </a:lnTo>
                <a:lnTo>
                  <a:pt x="1154" y="843"/>
                </a:lnTo>
                <a:lnTo>
                  <a:pt x="1158" y="847"/>
                </a:lnTo>
                <a:lnTo>
                  <a:pt x="1158" y="859"/>
                </a:lnTo>
                <a:lnTo>
                  <a:pt x="1158" y="875"/>
                </a:lnTo>
                <a:lnTo>
                  <a:pt x="1154" y="879"/>
                </a:lnTo>
                <a:lnTo>
                  <a:pt x="1150" y="891"/>
                </a:lnTo>
                <a:lnTo>
                  <a:pt x="1146" y="908"/>
                </a:lnTo>
                <a:lnTo>
                  <a:pt x="1142" y="928"/>
                </a:lnTo>
                <a:lnTo>
                  <a:pt x="1133" y="932"/>
                </a:lnTo>
                <a:lnTo>
                  <a:pt x="1117" y="940"/>
                </a:lnTo>
                <a:lnTo>
                  <a:pt x="1113" y="944"/>
                </a:lnTo>
                <a:lnTo>
                  <a:pt x="1101" y="956"/>
                </a:lnTo>
                <a:lnTo>
                  <a:pt x="1101" y="960"/>
                </a:lnTo>
                <a:lnTo>
                  <a:pt x="1101" y="964"/>
                </a:lnTo>
                <a:lnTo>
                  <a:pt x="1105" y="976"/>
                </a:lnTo>
                <a:lnTo>
                  <a:pt x="1113" y="988"/>
                </a:lnTo>
                <a:lnTo>
                  <a:pt x="1146" y="988"/>
                </a:lnTo>
                <a:lnTo>
                  <a:pt x="1190" y="984"/>
                </a:lnTo>
                <a:lnTo>
                  <a:pt x="1194" y="988"/>
                </a:lnTo>
                <a:lnTo>
                  <a:pt x="1198" y="992"/>
                </a:lnTo>
                <a:lnTo>
                  <a:pt x="1206" y="1033"/>
                </a:lnTo>
                <a:lnTo>
                  <a:pt x="1210" y="1077"/>
                </a:lnTo>
                <a:lnTo>
                  <a:pt x="1158" y="1081"/>
                </a:lnTo>
                <a:lnTo>
                  <a:pt x="1101" y="1085"/>
                </a:lnTo>
                <a:lnTo>
                  <a:pt x="1057" y="1085"/>
                </a:lnTo>
                <a:lnTo>
                  <a:pt x="1012" y="1085"/>
                </a:lnTo>
                <a:lnTo>
                  <a:pt x="968" y="1085"/>
                </a:lnTo>
                <a:lnTo>
                  <a:pt x="924" y="1089"/>
                </a:lnTo>
                <a:lnTo>
                  <a:pt x="912" y="1093"/>
                </a:lnTo>
                <a:lnTo>
                  <a:pt x="899" y="1101"/>
                </a:lnTo>
                <a:lnTo>
                  <a:pt x="899" y="1109"/>
                </a:lnTo>
                <a:lnTo>
                  <a:pt x="887" y="1121"/>
                </a:lnTo>
                <a:lnTo>
                  <a:pt x="875" y="1129"/>
                </a:lnTo>
                <a:lnTo>
                  <a:pt x="875" y="1134"/>
                </a:lnTo>
                <a:lnTo>
                  <a:pt x="871" y="1142"/>
                </a:lnTo>
                <a:lnTo>
                  <a:pt x="851" y="1158"/>
                </a:lnTo>
                <a:lnTo>
                  <a:pt x="831" y="1170"/>
                </a:lnTo>
                <a:lnTo>
                  <a:pt x="827" y="1178"/>
                </a:lnTo>
                <a:lnTo>
                  <a:pt x="819" y="1186"/>
                </a:lnTo>
                <a:lnTo>
                  <a:pt x="811" y="1194"/>
                </a:lnTo>
                <a:lnTo>
                  <a:pt x="795" y="119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33" name="Freeform 35"/>
          <p:cNvSpPr>
            <a:spLocks/>
          </p:cNvSpPr>
          <p:nvPr/>
        </p:nvSpPr>
        <p:spPr bwMode="auto">
          <a:xfrm>
            <a:off x="7496286" y="4067007"/>
            <a:ext cx="896937" cy="844744"/>
          </a:xfrm>
          <a:custGeom>
            <a:avLst/>
            <a:gdLst>
              <a:gd name="T0" fmla="*/ 2147483647 w 997"/>
              <a:gd name="T1" fmla="*/ 2147483647 h 948"/>
              <a:gd name="T2" fmla="*/ 2147483647 w 997"/>
              <a:gd name="T3" fmla="*/ 2147483647 h 948"/>
              <a:gd name="T4" fmla="*/ 2147483647 w 997"/>
              <a:gd name="T5" fmla="*/ 2147483647 h 948"/>
              <a:gd name="T6" fmla="*/ 2147483647 w 997"/>
              <a:gd name="T7" fmla="*/ 2147483647 h 948"/>
              <a:gd name="T8" fmla="*/ 2147483647 w 997"/>
              <a:gd name="T9" fmla="*/ 2147483647 h 948"/>
              <a:gd name="T10" fmla="*/ 2147483647 w 997"/>
              <a:gd name="T11" fmla="*/ 2147483647 h 948"/>
              <a:gd name="T12" fmla="*/ 2147483647 w 997"/>
              <a:gd name="T13" fmla="*/ 2147483647 h 948"/>
              <a:gd name="T14" fmla="*/ 2147483647 w 997"/>
              <a:gd name="T15" fmla="*/ 2147483647 h 948"/>
              <a:gd name="T16" fmla="*/ 2147483647 w 997"/>
              <a:gd name="T17" fmla="*/ 2147483647 h 948"/>
              <a:gd name="T18" fmla="*/ 2147483647 w 997"/>
              <a:gd name="T19" fmla="*/ 2147483647 h 948"/>
              <a:gd name="T20" fmla="*/ 2147483647 w 997"/>
              <a:gd name="T21" fmla="*/ 2147483647 h 948"/>
              <a:gd name="T22" fmla="*/ 0 w 997"/>
              <a:gd name="T23" fmla="*/ 2147483647 h 948"/>
              <a:gd name="T24" fmla="*/ 2147483647 w 997"/>
              <a:gd name="T25" fmla="*/ 2147483647 h 948"/>
              <a:gd name="T26" fmla="*/ 2147483647 w 997"/>
              <a:gd name="T27" fmla="*/ 2147483647 h 948"/>
              <a:gd name="T28" fmla="*/ 2147483647 w 997"/>
              <a:gd name="T29" fmla="*/ 2147483647 h 948"/>
              <a:gd name="T30" fmla="*/ 2147483647 w 997"/>
              <a:gd name="T31" fmla="*/ 2147483647 h 948"/>
              <a:gd name="T32" fmla="*/ 2147483647 w 997"/>
              <a:gd name="T33" fmla="*/ 2147483647 h 948"/>
              <a:gd name="T34" fmla="*/ 2147483647 w 997"/>
              <a:gd name="T35" fmla="*/ 2147483647 h 948"/>
              <a:gd name="T36" fmla="*/ 2147483647 w 997"/>
              <a:gd name="T37" fmla="*/ 2147483647 h 948"/>
              <a:gd name="T38" fmla="*/ 2147483647 w 997"/>
              <a:gd name="T39" fmla="*/ 2147483647 h 948"/>
              <a:gd name="T40" fmla="*/ 2147483647 w 997"/>
              <a:gd name="T41" fmla="*/ 2147483647 h 948"/>
              <a:gd name="T42" fmla="*/ 2147483647 w 997"/>
              <a:gd name="T43" fmla="*/ 2147483647 h 948"/>
              <a:gd name="T44" fmla="*/ 2147483647 w 997"/>
              <a:gd name="T45" fmla="*/ 2147483647 h 948"/>
              <a:gd name="T46" fmla="*/ 2147483647 w 997"/>
              <a:gd name="T47" fmla="*/ 2147483647 h 948"/>
              <a:gd name="T48" fmla="*/ 2147483647 w 997"/>
              <a:gd name="T49" fmla="*/ 2147483647 h 948"/>
              <a:gd name="T50" fmla="*/ 2147483647 w 997"/>
              <a:gd name="T51" fmla="*/ 2147483647 h 948"/>
              <a:gd name="T52" fmla="*/ 2147483647 w 997"/>
              <a:gd name="T53" fmla="*/ 2147483647 h 948"/>
              <a:gd name="T54" fmla="*/ 2147483647 w 997"/>
              <a:gd name="T55" fmla="*/ 2147483647 h 948"/>
              <a:gd name="T56" fmla="*/ 2147483647 w 997"/>
              <a:gd name="T57" fmla="*/ 0 h 948"/>
              <a:gd name="T58" fmla="*/ 2147483647 w 997"/>
              <a:gd name="T59" fmla="*/ 2147483647 h 948"/>
              <a:gd name="T60" fmla="*/ 2147483647 w 997"/>
              <a:gd name="T61" fmla="*/ 2147483647 h 948"/>
              <a:gd name="T62" fmla="*/ 2147483647 w 997"/>
              <a:gd name="T63" fmla="*/ 2147483647 h 948"/>
              <a:gd name="T64" fmla="*/ 2147483647 w 997"/>
              <a:gd name="T65" fmla="*/ 2147483647 h 948"/>
              <a:gd name="T66" fmla="*/ 2147483647 w 997"/>
              <a:gd name="T67" fmla="*/ 2147483647 h 948"/>
              <a:gd name="T68" fmla="*/ 2147483647 w 997"/>
              <a:gd name="T69" fmla="*/ 2147483647 h 948"/>
              <a:gd name="T70" fmla="*/ 2147483647 w 997"/>
              <a:gd name="T71" fmla="*/ 2147483647 h 948"/>
              <a:gd name="T72" fmla="*/ 2147483647 w 997"/>
              <a:gd name="T73" fmla="*/ 2147483647 h 948"/>
              <a:gd name="T74" fmla="*/ 2147483647 w 997"/>
              <a:gd name="T75" fmla="*/ 2147483647 h 948"/>
              <a:gd name="T76" fmla="*/ 2147483647 w 997"/>
              <a:gd name="T77" fmla="*/ 2147483647 h 948"/>
              <a:gd name="T78" fmla="*/ 2147483647 w 997"/>
              <a:gd name="T79" fmla="*/ 2147483647 h 948"/>
              <a:gd name="T80" fmla="*/ 2147483647 w 997"/>
              <a:gd name="T81" fmla="*/ 2147483647 h 948"/>
              <a:gd name="T82" fmla="*/ 2147483647 w 997"/>
              <a:gd name="T83" fmla="*/ 2147483647 h 948"/>
              <a:gd name="T84" fmla="*/ 2147483647 w 997"/>
              <a:gd name="T85" fmla="*/ 2147483647 h 948"/>
              <a:gd name="T86" fmla="*/ 2147483647 w 997"/>
              <a:gd name="T87" fmla="*/ 2147483647 h 948"/>
              <a:gd name="T88" fmla="*/ 2147483647 w 997"/>
              <a:gd name="T89" fmla="*/ 2147483647 h 948"/>
              <a:gd name="T90" fmla="*/ 2147483647 w 997"/>
              <a:gd name="T91" fmla="*/ 2147483647 h 948"/>
              <a:gd name="T92" fmla="*/ 2147483647 w 997"/>
              <a:gd name="T93" fmla="*/ 2147483647 h 948"/>
              <a:gd name="T94" fmla="*/ 2147483647 w 997"/>
              <a:gd name="T95" fmla="*/ 2147483647 h 948"/>
              <a:gd name="T96" fmla="*/ 2147483647 w 997"/>
              <a:gd name="T97" fmla="*/ 2147483647 h 948"/>
              <a:gd name="T98" fmla="*/ 2147483647 w 997"/>
              <a:gd name="T99" fmla="*/ 2147483647 h 948"/>
              <a:gd name="T100" fmla="*/ 2147483647 w 997"/>
              <a:gd name="T101" fmla="*/ 2147483647 h 948"/>
              <a:gd name="T102" fmla="*/ 2147483647 w 997"/>
              <a:gd name="T103" fmla="*/ 2147483647 h 948"/>
              <a:gd name="T104" fmla="*/ 2147483647 w 997"/>
              <a:gd name="T105" fmla="*/ 2147483647 h 948"/>
              <a:gd name="T106" fmla="*/ 2147483647 w 997"/>
              <a:gd name="T107" fmla="*/ 2147483647 h 948"/>
              <a:gd name="T108" fmla="*/ 2147483647 w 997"/>
              <a:gd name="T109" fmla="*/ 2147483647 h 948"/>
              <a:gd name="T110" fmla="*/ 2147483647 w 997"/>
              <a:gd name="T111" fmla="*/ 2147483647 h 948"/>
              <a:gd name="T112" fmla="*/ 2147483647 w 997"/>
              <a:gd name="T113" fmla="*/ 2147483647 h 948"/>
              <a:gd name="T114" fmla="*/ 2147483647 w 997"/>
              <a:gd name="T115" fmla="*/ 2147483647 h 948"/>
              <a:gd name="T116" fmla="*/ 2147483647 w 997"/>
              <a:gd name="T117" fmla="*/ 2147483647 h 948"/>
              <a:gd name="T118" fmla="*/ 2147483647 w 997"/>
              <a:gd name="T119" fmla="*/ 2147483647 h 948"/>
              <a:gd name="T120" fmla="*/ 2147483647 w 997"/>
              <a:gd name="T121" fmla="*/ 2147483647 h 94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7"/>
              <a:gd name="T184" fmla="*/ 0 h 948"/>
              <a:gd name="T185" fmla="*/ 997 w 997"/>
              <a:gd name="T186" fmla="*/ 948 h 94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7" h="948">
                <a:moveTo>
                  <a:pt x="505" y="948"/>
                </a:moveTo>
                <a:lnTo>
                  <a:pt x="505" y="923"/>
                </a:lnTo>
                <a:lnTo>
                  <a:pt x="501" y="907"/>
                </a:lnTo>
                <a:lnTo>
                  <a:pt x="493" y="891"/>
                </a:lnTo>
                <a:lnTo>
                  <a:pt x="489" y="879"/>
                </a:lnTo>
                <a:lnTo>
                  <a:pt x="464" y="879"/>
                </a:lnTo>
                <a:lnTo>
                  <a:pt x="436" y="879"/>
                </a:lnTo>
                <a:lnTo>
                  <a:pt x="432" y="883"/>
                </a:lnTo>
                <a:lnTo>
                  <a:pt x="420" y="883"/>
                </a:lnTo>
                <a:lnTo>
                  <a:pt x="412" y="879"/>
                </a:lnTo>
                <a:lnTo>
                  <a:pt x="408" y="875"/>
                </a:lnTo>
                <a:lnTo>
                  <a:pt x="400" y="871"/>
                </a:lnTo>
                <a:lnTo>
                  <a:pt x="388" y="863"/>
                </a:lnTo>
                <a:lnTo>
                  <a:pt x="380" y="863"/>
                </a:lnTo>
                <a:lnTo>
                  <a:pt x="376" y="851"/>
                </a:lnTo>
                <a:lnTo>
                  <a:pt x="376" y="839"/>
                </a:lnTo>
                <a:lnTo>
                  <a:pt x="376" y="823"/>
                </a:lnTo>
                <a:lnTo>
                  <a:pt x="368" y="819"/>
                </a:lnTo>
                <a:lnTo>
                  <a:pt x="355" y="819"/>
                </a:lnTo>
                <a:lnTo>
                  <a:pt x="347" y="806"/>
                </a:lnTo>
                <a:lnTo>
                  <a:pt x="335" y="798"/>
                </a:lnTo>
                <a:lnTo>
                  <a:pt x="311" y="790"/>
                </a:lnTo>
                <a:lnTo>
                  <a:pt x="295" y="778"/>
                </a:lnTo>
                <a:lnTo>
                  <a:pt x="291" y="770"/>
                </a:lnTo>
                <a:lnTo>
                  <a:pt x="287" y="758"/>
                </a:lnTo>
                <a:lnTo>
                  <a:pt x="271" y="750"/>
                </a:lnTo>
                <a:lnTo>
                  <a:pt x="263" y="742"/>
                </a:lnTo>
                <a:lnTo>
                  <a:pt x="255" y="734"/>
                </a:lnTo>
                <a:lnTo>
                  <a:pt x="242" y="718"/>
                </a:lnTo>
                <a:lnTo>
                  <a:pt x="226" y="706"/>
                </a:lnTo>
                <a:lnTo>
                  <a:pt x="206" y="693"/>
                </a:lnTo>
                <a:lnTo>
                  <a:pt x="202" y="681"/>
                </a:lnTo>
                <a:lnTo>
                  <a:pt x="194" y="673"/>
                </a:lnTo>
                <a:lnTo>
                  <a:pt x="182" y="669"/>
                </a:lnTo>
                <a:lnTo>
                  <a:pt x="174" y="665"/>
                </a:lnTo>
                <a:lnTo>
                  <a:pt x="154" y="637"/>
                </a:lnTo>
                <a:lnTo>
                  <a:pt x="138" y="617"/>
                </a:lnTo>
                <a:lnTo>
                  <a:pt x="129" y="605"/>
                </a:lnTo>
                <a:lnTo>
                  <a:pt x="129" y="593"/>
                </a:lnTo>
                <a:lnTo>
                  <a:pt x="117" y="581"/>
                </a:lnTo>
                <a:lnTo>
                  <a:pt x="101" y="560"/>
                </a:lnTo>
                <a:lnTo>
                  <a:pt x="85" y="556"/>
                </a:lnTo>
                <a:lnTo>
                  <a:pt x="41" y="544"/>
                </a:lnTo>
                <a:lnTo>
                  <a:pt x="17" y="532"/>
                </a:lnTo>
                <a:lnTo>
                  <a:pt x="0" y="520"/>
                </a:lnTo>
                <a:lnTo>
                  <a:pt x="0" y="488"/>
                </a:lnTo>
                <a:lnTo>
                  <a:pt x="0" y="459"/>
                </a:lnTo>
                <a:lnTo>
                  <a:pt x="0" y="451"/>
                </a:lnTo>
                <a:lnTo>
                  <a:pt x="0" y="435"/>
                </a:lnTo>
                <a:lnTo>
                  <a:pt x="13" y="427"/>
                </a:lnTo>
                <a:lnTo>
                  <a:pt x="25" y="419"/>
                </a:lnTo>
                <a:lnTo>
                  <a:pt x="61" y="419"/>
                </a:lnTo>
                <a:lnTo>
                  <a:pt x="93" y="419"/>
                </a:lnTo>
                <a:lnTo>
                  <a:pt x="105" y="399"/>
                </a:lnTo>
                <a:lnTo>
                  <a:pt x="117" y="387"/>
                </a:lnTo>
                <a:lnTo>
                  <a:pt x="121" y="363"/>
                </a:lnTo>
                <a:lnTo>
                  <a:pt x="125" y="347"/>
                </a:lnTo>
                <a:lnTo>
                  <a:pt x="129" y="342"/>
                </a:lnTo>
                <a:lnTo>
                  <a:pt x="138" y="334"/>
                </a:lnTo>
                <a:lnTo>
                  <a:pt x="166" y="326"/>
                </a:lnTo>
                <a:lnTo>
                  <a:pt x="198" y="314"/>
                </a:lnTo>
                <a:lnTo>
                  <a:pt x="198" y="310"/>
                </a:lnTo>
                <a:lnTo>
                  <a:pt x="202" y="302"/>
                </a:lnTo>
                <a:lnTo>
                  <a:pt x="206" y="290"/>
                </a:lnTo>
                <a:lnTo>
                  <a:pt x="210" y="278"/>
                </a:lnTo>
                <a:lnTo>
                  <a:pt x="210" y="270"/>
                </a:lnTo>
                <a:lnTo>
                  <a:pt x="214" y="258"/>
                </a:lnTo>
                <a:lnTo>
                  <a:pt x="210" y="234"/>
                </a:lnTo>
                <a:lnTo>
                  <a:pt x="198" y="165"/>
                </a:lnTo>
                <a:lnTo>
                  <a:pt x="194" y="165"/>
                </a:lnTo>
                <a:lnTo>
                  <a:pt x="194" y="149"/>
                </a:lnTo>
                <a:lnTo>
                  <a:pt x="198" y="141"/>
                </a:lnTo>
                <a:lnTo>
                  <a:pt x="202" y="133"/>
                </a:lnTo>
                <a:lnTo>
                  <a:pt x="210" y="125"/>
                </a:lnTo>
                <a:lnTo>
                  <a:pt x="218" y="125"/>
                </a:lnTo>
                <a:lnTo>
                  <a:pt x="230" y="121"/>
                </a:lnTo>
                <a:lnTo>
                  <a:pt x="230" y="117"/>
                </a:lnTo>
                <a:lnTo>
                  <a:pt x="234" y="108"/>
                </a:lnTo>
                <a:lnTo>
                  <a:pt x="238" y="96"/>
                </a:lnTo>
                <a:lnTo>
                  <a:pt x="238" y="84"/>
                </a:lnTo>
                <a:lnTo>
                  <a:pt x="246" y="84"/>
                </a:lnTo>
                <a:lnTo>
                  <a:pt x="255" y="80"/>
                </a:lnTo>
                <a:lnTo>
                  <a:pt x="279" y="80"/>
                </a:lnTo>
                <a:lnTo>
                  <a:pt x="307" y="80"/>
                </a:lnTo>
                <a:lnTo>
                  <a:pt x="311" y="80"/>
                </a:lnTo>
                <a:lnTo>
                  <a:pt x="311" y="84"/>
                </a:lnTo>
                <a:lnTo>
                  <a:pt x="327" y="96"/>
                </a:lnTo>
                <a:lnTo>
                  <a:pt x="339" y="104"/>
                </a:lnTo>
                <a:lnTo>
                  <a:pt x="343" y="108"/>
                </a:lnTo>
                <a:lnTo>
                  <a:pt x="343" y="117"/>
                </a:lnTo>
                <a:lnTo>
                  <a:pt x="368" y="133"/>
                </a:lnTo>
                <a:lnTo>
                  <a:pt x="388" y="149"/>
                </a:lnTo>
                <a:lnTo>
                  <a:pt x="400" y="141"/>
                </a:lnTo>
                <a:lnTo>
                  <a:pt x="412" y="137"/>
                </a:lnTo>
                <a:lnTo>
                  <a:pt x="420" y="129"/>
                </a:lnTo>
                <a:lnTo>
                  <a:pt x="424" y="117"/>
                </a:lnTo>
                <a:lnTo>
                  <a:pt x="432" y="117"/>
                </a:lnTo>
                <a:lnTo>
                  <a:pt x="436" y="117"/>
                </a:lnTo>
                <a:lnTo>
                  <a:pt x="440" y="104"/>
                </a:lnTo>
                <a:lnTo>
                  <a:pt x="448" y="100"/>
                </a:lnTo>
                <a:lnTo>
                  <a:pt x="460" y="92"/>
                </a:lnTo>
                <a:lnTo>
                  <a:pt x="472" y="84"/>
                </a:lnTo>
                <a:lnTo>
                  <a:pt x="489" y="80"/>
                </a:lnTo>
                <a:lnTo>
                  <a:pt x="501" y="76"/>
                </a:lnTo>
                <a:lnTo>
                  <a:pt x="505" y="64"/>
                </a:lnTo>
                <a:lnTo>
                  <a:pt x="545" y="44"/>
                </a:lnTo>
                <a:lnTo>
                  <a:pt x="565" y="40"/>
                </a:lnTo>
                <a:lnTo>
                  <a:pt x="589" y="36"/>
                </a:lnTo>
                <a:lnTo>
                  <a:pt x="601" y="36"/>
                </a:lnTo>
                <a:lnTo>
                  <a:pt x="614" y="36"/>
                </a:lnTo>
                <a:lnTo>
                  <a:pt x="626" y="36"/>
                </a:lnTo>
                <a:lnTo>
                  <a:pt x="634" y="32"/>
                </a:lnTo>
                <a:lnTo>
                  <a:pt x="642" y="16"/>
                </a:lnTo>
                <a:lnTo>
                  <a:pt x="646" y="0"/>
                </a:lnTo>
                <a:lnTo>
                  <a:pt x="686" y="0"/>
                </a:lnTo>
                <a:lnTo>
                  <a:pt x="727" y="0"/>
                </a:lnTo>
                <a:lnTo>
                  <a:pt x="759" y="12"/>
                </a:lnTo>
                <a:lnTo>
                  <a:pt x="787" y="24"/>
                </a:lnTo>
                <a:lnTo>
                  <a:pt x="835" y="32"/>
                </a:lnTo>
                <a:lnTo>
                  <a:pt x="864" y="36"/>
                </a:lnTo>
                <a:lnTo>
                  <a:pt x="876" y="36"/>
                </a:lnTo>
                <a:lnTo>
                  <a:pt x="892" y="36"/>
                </a:lnTo>
                <a:lnTo>
                  <a:pt x="920" y="32"/>
                </a:lnTo>
                <a:lnTo>
                  <a:pt x="944" y="24"/>
                </a:lnTo>
                <a:lnTo>
                  <a:pt x="948" y="24"/>
                </a:lnTo>
                <a:lnTo>
                  <a:pt x="956" y="24"/>
                </a:lnTo>
                <a:lnTo>
                  <a:pt x="973" y="40"/>
                </a:lnTo>
                <a:lnTo>
                  <a:pt x="977" y="48"/>
                </a:lnTo>
                <a:lnTo>
                  <a:pt x="981" y="56"/>
                </a:lnTo>
                <a:lnTo>
                  <a:pt x="989" y="64"/>
                </a:lnTo>
                <a:lnTo>
                  <a:pt x="993" y="72"/>
                </a:lnTo>
                <a:lnTo>
                  <a:pt x="993" y="76"/>
                </a:lnTo>
                <a:lnTo>
                  <a:pt x="993" y="84"/>
                </a:lnTo>
                <a:lnTo>
                  <a:pt x="997" y="125"/>
                </a:lnTo>
                <a:lnTo>
                  <a:pt x="997" y="165"/>
                </a:lnTo>
                <a:lnTo>
                  <a:pt x="997" y="205"/>
                </a:lnTo>
                <a:lnTo>
                  <a:pt x="997" y="246"/>
                </a:lnTo>
                <a:lnTo>
                  <a:pt x="997" y="250"/>
                </a:lnTo>
                <a:lnTo>
                  <a:pt x="993" y="258"/>
                </a:lnTo>
                <a:lnTo>
                  <a:pt x="981" y="258"/>
                </a:lnTo>
                <a:lnTo>
                  <a:pt x="973" y="258"/>
                </a:lnTo>
                <a:lnTo>
                  <a:pt x="965" y="254"/>
                </a:lnTo>
                <a:lnTo>
                  <a:pt x="948" y="250"/>
                </a:lnTo>
                <a:lnTo>
                  <a:pt x="944" y="246"/>
                </a:lnTo>
                <a:lnTo>
                  <a:pt x="940" y="242"/>
                </a:lnTo>
                <a:lnTo>
                  <a:pt x="940" y="234"/>
                </a:lnTo>
                <a:lnTo>
                  <a:pt x="936" y="217"/>
                </a:lnTo>
                <a:lnTo>
                  <a:pt x="932" y="209"/>
                </a:lnTo>
                <a:lnTo>
                  <a:pt x="916" y="185"/>
                </a:lnTo>
                <a:lnTo>
                  <a:pt x="912" y="181"/>
                </a:lnTo>
                <a:lnTo>
                  <a:pt x="904" y="177"/>
                </a:lnTo>
                <a:lnTo>
                  <a:pt x="900" y="177"/>
                </a:lnTo>
                <a:lnTo>
                  <a:pt x="888" y="177"/>
                </a:lnTo>
                <a:lnTo>
                  <a:pt x="876" y="193"/>
                </a:lnTo>
                <a:lnTo>
                  <a:pt x="868" y="197"/>
                </a:lnTo>
                <a:lnTo>
                  <a:pt x="864" y="213"/>
                </a:lnTo>
                <a:lnTo>
                  <a:pt x="860" y="234"/>
                </a:lnTo>
                <a:lnTo>
                  <a:pt x="856" y="242"/>
                </a:lnTo>
                <a:lnTo>
                  <a:pt x="852" y="246"/>
                </a:lnTo>
                <a:lnTo>
                  <a:pt x="852" y="270"/>
                </a:lnTo>
                <a:lnTo>
                  <a:pt x="852" y="302"/>
                </a:lnTo>
                <a:lnTo>
                  <a:pt x="856" y="326"/>
                </a:lnTo>
                <a:lnTo>
                  <a:pt x="860" y="347"/>
                </a:lnTo>
                <a:lnTo>
                  <a:pt x="868" y="363"/>
                </a:lnTo>
                <a:lnTo>
                  <a:pt x="876" y="383"/>
                </a:lnTo>
                <a:lnTo>
                  <a:pt x="884" y="387"/>
                </a:lnTo>
                <a:lnTo>
                  <a:pt x="884" y="399"/>
                </a:lnTo>
                <a:lnTo>
                  <a:pt x="884" y="415"/>
                </a:lnTo>
                <a:lnTo>
                  <a:pt x="868" y="423"/>
                </a:lnTo>
                <a:lnTo>
                  <a:pt x="856" y="435"/>
                </a:lnTo>
                <a:lnTo>
                  <a:pt x="852" y="435"/>
                </a:lnTo>
                <a:lnTo>
                  <a:pt x="840" y="435"/>
                </a:lnTo>
                <a:lnTo>
                  <a:pt x="835" y="427"/>
                </a:lnTo>
                <a:lnTo>
                  <a:pt x="831" y="419"/>
                </a:lnTo>
                <a:lnTo>
                  <a:pt x="819" y="419"/>
                </a:lnTo>
                <a:lnTo>
                  <a:pt x="803" y="423"/>
                </a:lnTo>
                <a:lnTo>
                  <a:pt x="799" y="435"/>
                </a:lnTo>
                <a:lnTo>
                  <a:pt x="791" y="439"/>
                </a:lnTo>
                <a:lnTo>
                  <a:pt x="787" y="451"/>
                </a:lnTo>
                <a:lnTo>
                  <a:pt x="783" y="464"/>
                </a:lnTo>
                <a:lnTo>
                  <a:pt x="791" y="520"/>
                </a:lnTo>
                <a:lnTo>
                  <a:pt x="795" y="556"/>
                </a:lnTo>
                <a:lnTo>
                  <a:pt x="799" y="560"/>
                </a:lnTo>
                <a:lnTo>
                  <a:pt x="803" y="560"/>
                </a:lnTo>
                <a:lnTo>
                  <a:pt x="803" y="576"/>
                </a:lnTo>
                <a:lnTo>
                  <a:pt x="807" y="585"/>
                </a:lnTo>
                <a:lnTo>
                  <a:pt x="807" y="589"/>
                </a:lnTo>
                <a:lnTo>
                  <a:pt x="811" y="593"/>
                </a:lnTo>
                <a:lnTo>
                  <a:pt x="819" y="593"/>
                </a:lnTo>
                <a:lnTo>
                  <a:pt x="827" y="597"/>
                </a:lnTo>
                <a:lnTo>
                  <a:pt x="827" y="601"/>
                </a:lnTo>
                <a:lnTo>
                  <a:pt x="831" y="609"/>
                </a:lnTo>
                <a:lnTo>
                  <a:pt x="848" y="629"/>
                </a:lnTo>
                <a:lnTo>
                  <a:pt x="864" y="653"/>
                </a:lnTo>
                <a:lnTo>
                  <a:pt x="872" y="657"/>
                </a:lnTo>
                <a:lnTo>
                  <a:pt x="884" y="665"/>
                </a:lnTo>
                <a:lnTo>
                  <a:pt x="888" y="673"/>
                </a:lnTo>
                <a:lnTo>
                  <a:pt x="892" y="681"/>
                </a:lnTo>
                <a:lnTo>
                  <a:pt x="904" y="681"/>
                </a:lnTo>
                <a:lnTo>
                  <a:pt x="912" y="689"/>
                </a:lnTo>
                <a:lnTo>
                  <a:pt x="916" y="698"/>
                </a:lnTo>
                <a:lnTo>
                  <a:pt x="924" y="702"/>
                </a:lnTo>
                <a:lnTo>
                  <a:pt x="924" y="706"/>
                </a:lnTo>
                <a:lnTo>
                  <a:pt x="920" y="710"/>
                </a:lnTo>
                <a:lnTo>
                  <a:pt x="904" y="710"/>
                </a:lnTo>
                <a:lnTo>
                  <a:pt x="876" y="710"/>
                </a:lnTo>
                <a:lnTo>
                  <a:pt x="872" y="706"/>
                </a:lnTo>
                <a:lnTo>
                  <a:pt x="864" y="698"/>
                </a:lnTo>
                <a:lnTo>
                  <a:pt x="860" y="698"/>
                </a:lnTo>
                <a:lnTo>
                  <a:pt x="856" y="693"/>
                </a:lnTo>
                <a:lnTo>
                  <a:pt x="819" y="693"/>
                </a:lnTo>
                <a:lnTo>
                  <a:pt x="783" y="693"/>
                </a:lnTo>
                <a:lnTo>
                  <a:pt x="759" y="698"/>
                </a:lnTo>
                <a:lnTo>
                  <a:pt x="751" y="702"/>
                </a:lnTo>
                <a:lnTo>
                  <a:pt x="751" y="730"/>
                </a:lnTo>
                <a:lnTo>
                  <a:pt x="747" y="742"/>
                </a:lnTo>
                <a:lnTo>
                  <a:pt x="747" y="758"/>
                </a:lnTo>
                <a:lnTo>
                  <a:pt x="747" y="778"/>
                </a:lnTo>
                <a:lnTo>
                  <a:pt x="751" y="790"/>
                </a:lnTo>
                <a:lnTo>
                  <a:pt x="751" y="802"/>
                </a:lnTo>
                <a:lnTo>
                  <a:pt x="747" y="806"/>
                </a:lnTo>
                <a:lnTo>
                  <a:pt x="743" y="810"/>
                </a:lnTo>
                <a:lnTo>
                  <a:pt x="739" y="823"/>
                </a:lnTo>
                <a:lnTo>
                  <a:pt x="735" y="831"/>
                </a:lnTo>
                <a:lnTo>
                  <a:pt x="727" y="831"/>
                </a:lnTo>
                <a:lnTo>
                  <a:pt x="718" y="831"/>
                </a:lnTo>
                <a:lnTo>
                  <a:pt x="714" y="823"/>
                </a:lnTo>
                <a:lnTo>
                  <a:pt x="706" y="806"/>
                </a:lnTo>
                <a:lnTo>
                  <a:pt x="690" y="806"/>
                </a:lnTo>
                <a:lnTo>
                  <a:pt x="678" y="806"/>
                </a:lnTo>
                <a:lnTo>
                  <a:pt x="670" y="806"/>
                </a:lnTo>
                <a:lnTo>
                  <a:pt x="662" y="806"/>
                </a:lnTo>
                <a:lnTo>
                  <a:pt x="654" y="806"/>
                </a:lnTo>
                <a:lnTo>
                  <a:pt x="634" y="819"/>
                </a:lnTo>
                <a:lnTo>
                  <a:pt x="610" y="827"/>
                </a:lnTo>
                <a:lnTo>
                  <a:pt x="601" y="843"/>
                </a:lnTo>
                <a:lnTo>
                  <a:pt x="593" y="851"/>
                </a:lnTo>
                <a:lnTo>
                  <a:pt x="593" y="883"/>
                </a:lnTo>
                <a:lnTo>
                  <a:pt x="589" y="911"/>
                </a:lnTo>
                <a:lnTo>
                  <a:pt x="581" y="915"/>
                </a:lnTo>
                <a:lnTo>
                  <a:pt x="573" y="919"/>
                </a:lnTo>
                <a:lnTo>
                  <a:pt x="573" y="927"/>
                </a:lnTo>
                <a:lnTo>
                  <a:pt x="569" y="940"/>
                </a:lnTo>
                <a:lnTo>
                  <a:pt x="557" y="940"/>
                </a:lnTo>
                <a:lnTo>
                  <a:pt x="553" y="940"/>
                </a:lnTo>
                <a:lnTo>
                  <a:pt x="529" y="948"/>
                </a:lnTo>
                <a:lnTo>
                  <a:pt x="505" y="9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35" name="Freeform 36"/>
          <p:cNvSpPr>
            <a:spLocks/>
          </p:cNvSpPr>
          <p:nvPr/>
        </p:nvSpPr>
        <p:spPr bwMode="auto">
          <a:xfrm>
            <a:off x="9458435" y="3520599"/>
            <a:ext cx="673100" cy="1074983"/>
          </a:xfrm>
          <a:custGeom>
            <a:avLst/>
            <a:gdLst>
              <a:gd name="T0" fmla="*/ 383392363 w 750"/>
              <a:gd name="T1" fmla="*/ 901830837 h 1207"/>
              <a:gd name="T2" fmla="*/ 360839930 w 750"/>
              <a:gd name="T3" fmla="*/ 880539911 h 1207"/>
              <a:gd name="T4" fmla="*/ 321372949 w 750"/>
              <a:gd name="T5" fmla="*/ 856206553 h 1207"/>
              <a:gd name="T6" fmla="*/ 292376708 w 750"/>
              <a:gd name="T7" fmla="*/ 834915628 h 1207"/>
              <a:gd name="T8" fmla="*/ 279489988 w 750"/>
              <a:gd name="T9" fmla="*/ 812864312 h 1207"/>
              <a:gd name="T10" fmla="*/ 249688720 w 750"/>
              <a:gd name="T11" fmla="*/ 797656508 h 1207"/>
              <a:gd name="T12" fmla="*/ 159478036 w 750"/>
              <a:gd name="T13" fmla="*/ 788531826 h 1207"/>
              <a:gd name="T14" fmla="*/ 120011952 w 750"/>
              <a:gd name="T15" fmla="*/ 761156907 h 1207"/>
              <a:gd name="T16" fmla="*/ 78128066 w 750"/>
              <a:gd name="T17" fmla="*/ 742907542 h 1207"/>
              <a:gd name="T18" fmla="*/ 54770592 w 750"/>
              <a:gd name="T19" fmla="*/ 723897787 h 1207"/>
              <a:gd name="T20" fmla="*/ 48326783 w 750"/>
              <a:gd name="T21" fmla="*/ 684357497 h 1207"/>
              <a:gd name="T22" fmla="*/ 41882975 w 750"/>
              <a:gd name="T23" fmla="*/ 622765019 h 1207"/>
              <a:gd name="T24" fmla="*/ 51548688 w 750"/>
              <a:gd name="T25" fmla="*/ 542923177 h 1207"/>
              <a:gd name="T26" fmla="*/ 41882975 w 750"/>
              <a:gd name="T27" fmla="*/ 460040646 h 1207"/>
              <a:gd name="T28" fmla="*/ 16108631 w 750"/>
              <a:gd name="T29" fmla="*/ 420499375 h 1207"/>
              <a:gd name="T30" fmla="*/ 0 w 750"/>
              <a:gd name="T31" fmla="*/ 384000645 h 1207"/>
              <a:gd name="T32" fmla="*/ 22552440 w 750"/>
              <a:gd name="T33" fmla="*/ 334574411 h 1207"/>
              <a:gd name="T34" fmla="*/ 57992496 w 750"/>
              <a:gd name="T35" fmla="*/ 272982805 h 1207"/>
              <a:gd name="T36" fmla="*/ 68463250 w 750"/>
              <a:gd name="T37" fmla="*/ 206067541 h 1207"/>
              <a:gd name="T38" fmla="*/ 132898672 w 750"/>
              <a:gd name="T39" fmla="*/ 193140908 h 1207"/>
              <a:gd name="T40" fmla="*/ 149007296 w 750"/>
              <a:gd name="T41" fmla="*/ 153599746 h 1207"/>
              <a:gd name="T42" fmla="*/ 178809462 w 750"/>
              <a:gd name="T43" fmla="*/ 153599746 h 1207"/>
              <a:gd name="T44" fmla="*/ 198139990 w 750"/>
              <a:gd name="T45" fmla="*/ 165766861 h 1207"/>
              <a:gd name="T46" fmla="*/ 253715651 w 750"/>
              <a:gd name="T47" fmla="*/ 162725300 h 1207"/>
              <a:gd name="T48" fmla="*/ 276268084 w 750"/>
              <a:gd name="T49" fmla="*/ 135350381 h 1207"/>
              <a:gd name="T50" fmla="*/ 311708133 w 750"/>
              <a:gd name="T51" fmla="*/ 117101016 h 1207"/>
              <a:gd name="T52" fmla="*/ 351174217 w 750"/>
              <a:gd name="T53" fmla="*/ 107976307 h 1207"/>
              <a:gd name="T54" fmla="*/ 373727547 w 750"/>
              <a:gd name="T55" fmla="*/ 67675627 h 1207"/>
              <a:gd name="T56" fmla="*/ 438162940 w 750"/>
              <a:gd name="T57" fmla="*/ 40300694 h 1207"/>
              <a:gd name="T58" fmla="*/ 455077489 w 750"/>
              <a:gd name="T59" fmla="*/ 0 h 1207"/>
              <a:gd name="T60" fmla="*/ 490516754 w 750"/>
              <a:gd name="T61" fmla="*/ 9124686 h 1207"/>
              <a:gd name="T62" fmla="*/ 519512995 w 750"/>
              <a:gd name="T63" fmla="*/ 31176012 h 1207"/>
              <a:gd name="T64" fmla="*/ 552536167 w 750"/>
              <a:gd name="T65" fmla="*/ 49425376 h 1207"/>
              <a:gd name="T66" fmla="*/ 591198121 w 750"/>
              <a:gd name="T67" fmla="*/ 70717187 h 1207"/>
              <a:gd name="T68" fmla="*/ 600862937 w 750"/>
              <a:gd name="T69" fmla="*/ 117101016 h 1207"/>
              <a:gd name="T70" fmla="*/ 587976217 w 750"/>
              <a:gd name="T71" fmla="*/ 144475063 h 1207"/>
              <a:gd name="T72" fmla="*/ 575088600 w 750"/>
              <a:gd name="T73" fmla="*/ 174891543 h 1207"/>
              <a:gd name="T74" fmla="*/ 587976217 w 750"/>
              <a:gd name="T75" fmla="*/ 248649447 h 1207"/>
              <a:gd name="T76" fmla="*/ 587976217 w 750"/>
              <a:gd name="T77" fmla="*/ 334574411 h 1207"/>
              <a:gd name="T78" fmla="*/ 571866696 w 750"/>
              <a:gd name="T79" fmla="*/ 402250010 h 1207"/>
              <a:gd name="T80" fmla="*/ 555758072 w 750"/>
              <a:gd name="T81" fmla="*/ 460040646 h 1207"/>
              <a:gd name="T82" fmla="*/ 558979976 w 750"/>
              <a:gd name="T83" fmla="*/ 568016925 h 1207"/>
              <a:gd name="T84" fmla="*/ 549314263 w 750"/>
              <a:gd name="T85" fmla="*/ 634931262 h 1207"/>
              <a:gd name="T86" fmla="*/ 597641032 w 750"/>
              <a:gd name="T87" fmla="*/ 663065700 h 1207"/>
              <a:gd name="T88" fmla="*/ 600862937 w 750"/>
              <a:gd name="T89" fmla="*/ 678274376 h 1207"/>
              <a:gd name="T90" fmla="*/ 536427543 w 750"/>
              <a:gd name="T91" fmla="*/ 702606862 h 1207"/>
              <a:gd name="T92" fmla="*/ 503404371 w 750"/>
              <a:gd name="T93" fmla="*/ 705648423 h 1207"/>
              <a:gd name="T94" fmla="*/ 484073843 w 750"/>
              <a:gd name="T95" fmla="*/ 770281589 h 1207"/>
              <a:gd name="T96" fmla="*/ 477630034 w 750"/>
              <a:gd name="T97" fmla="*/ 788531826 h 1207"/>
              <a:gd name="T98" fmla="*/ 477630034 w 750"/>
              <a:gd name="T99" fmla="*/ 815905873 h 1207"/>
              <a:gd name="T100" fmla="*/ 519512995 w 750"/>
              <a:gd name="T101" fmla="*/ 809822751 h 1207"/>
              <a:gd name="T102" fmla="*/ 532399714 w 750"/>
              <a:gd name="T103" fmla="*/ 819707824 h 1207"/>
              <a:gd name="T104" fmla="*/ 477630034 w 750"/>
              <a:gd name="T105" fmla="*/ 834915628 h 1207"/>
              <a:gd name="T106" fmla="*/ 438162940 w 750"/>
              <a:gd name="T107" fmla="*/ 850123431 h 1207"/>
              <a:gd name="T108" fmla="*/ 422054317 w 750"/>
              <a:gd name="T109" fmla="*/ 874456790 h 1207"/>
              <a:gd name="T110" fmla="*/ 428497228 w 750"/>
              <a:gd name="T111" fmla="*/ 889664594 h 1207"/>
              <a:gd name="T112" fmla="*/ 442189872 w 750"/>
              <a:gd name="T113" fmla="*/ 911715909 h 1207"/>
              <a:gd name="T114" fmla="*/ 405944795 w 750"/>
              <a:gd name="T115" fmla="*/ 917799249 h 120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0"/>
              <a:gd name="T175" fmla="*/ 0 h 1207"/>
              <a:gd name="T176" fmla="*/ 750 w 750"/>
              <a:gd name="T177" fmla="*/ 1207 h 120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0" h="1207">
                <a:moveTo>
                  <a:pt x="504" y="1207"/>
                </a:moveTo>
                <a:lnTo>
                  <a:pt x="496" y="1199"/>
                </a:lnTo>
                <a:lnTo>
                  <a:pt x="480" y="1195"/>
                </a:lnTo>
                <a:lnTo>
                  <a:pt x="476" y="1186"/>
                </a:lnTo>
                <a:lnTo>
                  <a:pt x="472" y="1174"/>
                </a:lnTo>
                <a:lnTo>
                  <a:pt x="464" y="1170"/>
                </a:lnTo>
                <a:lnTo>
                  <a:pt x="448" y="1162"/>
                </a:lnTo>
                <a:lnTo>
                  <a:pt x="448" y="1158"/>
                </a:lnTo>
                <a:lnTo>
                  <a:pt x="444" y="1154"/>
                </a:lnTo>
                <a:lnTo>
                  <a:pt x="436" y="1142"/>
                </a:lnTo>
                <a:lnTo>
                  <a:pt x="419" y="1134"/>
                </a:lnTo>
                <a:lnTo>
                  <a:pt x="399" y="1126"/>
                </a:lnTo>
                <a:lnTo>
                  <a:pt x="383" y="1118"/>
                </a:lnTo>
                <a:lnTo>
                  <a:pt x="371" y="1114"/>
                </a:lnTo>
                <a:lnTo>
                  <a:pt x="367" y="1110"/>
                </a:lnTo>
                <a:lnTo>
                  <a:pt x="363" y="1098"/>
                </a:lnTo>
                <a:lnTo>
                  <a:pt x="359" y="1086"/>
                </a:lnTo>
                <a:lnTo>
                  <a:pt x="359" y="1078"/>
                </a:lnTo>
                <a:lnTo>
                  <a:pt x="355" y="1073"/>
                </a:lnTo>
                <a:lnTo>
                  <a:pt x="347" y="1069"/>
                </a:lnTo>
                <a:lnTo>
                  <a:pt x="343" y="1069"/>
                </a:lnTo>
                <a:lnTo>
                  <a:pt x="335" y="1061"/>
                </a:lnTo>
                <a:lnTo>
                  <a:pt x="331" y="1049"/>
                </a:lnTo>
                <a:lnTo>
                  <a:pt x="310" y="1049"/>
                </a:lnTo>
                <a:lnTo>
                  <a:pt x="298" y="1041"/>
                </a:lnTo>
                <a:lnTo>
                  <a:pt x="242" y="1041"/>
                </a:lnTo>
                <a:lnTo>
                  <a:pt x="206" y="1049"/>
                </a:lnTo>
                <a:lnTo>
                  <a:pt x="198" y="1037"/>
                </a:lnTo>
                <a:lnTo>
                  <a:pt x="185" y="1033"/>
                </a:lnTo>
                <a:lnTo>
                  <a:pt x="173" y="1017"/>
                </a:lnTo>
                <a:lnTo>
                  <a:pt x="161" y="1005"/>
                </a:lnTo>
                <a:lnTo>
                  <a:pt x="149" y="1001"/>
                </a:lnTo>
                <a:lnTo>
                  <a:pt x="145" y="997"/>
                </a:lnTo>
                <a:lnTo>
                  <a:pt x="121" y="993"/>
                </a:lnTo>
                <a:lnTo>
                  <a:pt x="101" y="989"/>
                </a:lnTo>
                <a:lnTo>
                  <a:pt x="97" y="977"/>
                </a:lnTo>
                <a:lnTo>
                  <a:pt x="85" y="969"/>
                </a:lnTo>
                <a:lnTo>
                  <a:pt x="81" y="969"/>
                </a:lnTo>
                <a:lnTo>
                  <a:pt x="72" y="965"/>
                </a:lnTo>
                <a:lnTo>
                  <a:pt x="68" y="952"/>
                </a:lnTo>
                <a:lnTo>
                  <a:pt x="68" y="936"/>
                </a:lnTo>
                <a:lnTo>
                  <a:pt x="64" y="928"/>
                </a:lnTo>
                <a:lnTo>
                  <a:pt x="64" y="924"/>
                </a:lnTo>
                <a:lnTo>
                  <a:pt x="60" y="900"/>
                </a:lnTo>
                <a:lnTo>
                  <a:pt x="60" y="872"/>
                </a:lnTo>
                <a:lnTo>
                  <a:pt x="56" y="864"/>
                </a:lnTo>
                <a:lnTo>
                  <a:pt x="52" y="831"/>
                </a:lnTo>
                <a:lnTo>
                  <a:pt x="52" y="819"/>
                </a:lnTo>
                <a:lnTo>
                  <a:pt x="52" y="807"/>
                </a:lnTo>
                <a:lnTo>
                  <a:pt x="56" y="779"/>
                </a:lnTo>
                <a:lnTo>
                  <a:pt x="64" y="747"/>
                </a:lnTo>
                <a:lnTo>
                  <a:pt x="64" y="714"/>
                </a:lnTo>
                <a:lnTo>
                  <a:pt x="64" y="686"/>
                </a:lnTo>
                <a:lnTo>
                  <a:pt x="60" y="650"/>
                </a:lnTo>
                <a:lnTo>
                  <a:pt x="56" y="614"/>
                </a:lnTo>
                <a:lnTo>
                  <a:pt x="52" y="605"/>
                </a:lnTo>
                <a:lnTo>
                  <a:pt x="48" y="593"/>
                </a:lnTo>
                <a:lnTo>
                  <a:pt x="36" y="581"/>
                </a:lnTo>
                <a:lnTo>
                  <a:pt x="20" y="573"/>
                </a:lnTo>
                <a:lnTo>
                  <a:pt x="20" y="553"/>
                </a:lnTo>
                <a:lnTo>
                  <a:pt x="12" y="537"/>
                </a:lnTo>
                <a:lnTo>
                  <a:pt x="4" y="529"/>
                </a:lnTo>
                <a:lnTo>
                  <a:pt x="0" y="529"/>
                </a:lnTo>
                <a:lnTo>
                  <a:pt x="0" y="505"/>
                </a:lnTo>
                <a:lnTo>
                  <a:pt x="0" y="476"/>
                </a:lnTo>
                <a:lnTo>
                  <a:pt x="8" y="468"/>
                </a:lnTo>
                <a:lnTo>
                  <a:pt x="20" y="460"/>
                </a:lnTo>
                <a:lnTo>
                  <a:pt x="28" y="440"/>
                </a:lnTo>
                <a:lnTo>
                  <a:pt x="44" y="420"/>
                </a:lnTo>
                <a:lnTo>
                  <a:pt x="52" y="408"/>
                </a:lnTo>
                <a:lnTo>
                  <a:pt x="68" y="380"/>
                </a:lnTo>
                <a:lnTo>
                  <a:pt x="72" y="359"/>
                </a:lnTo>
                <a:lnTo>
                  <a:pt x="72" y="311"/>
                </a:lnTo>
                <a:lnTo>
                  <a:pt x="68" y="295"/>
                </a:lnTo>
                <a:lnTo>
                  <a:pt x="68" y="275"/>
                </a:lnTo>
                <a:lnTo>
                  <a:pt x="85" y="271"/>
                </a:lnTo>
                <a:lnTo>
                  <a:pt x="97" y="263"/>
                </a:lnTo>
                <a:lnTo>
                  <a:pt x="133" y="263"/>
                </a:lnTo>
                <a:lnTo>
                  <a:pt x="161" y="259"/>
                </a:lnTo>
                <a:lnTo>
                  <a:pt x="165" y="254"/>
                </a:lnTo>
                <a:lnTo>
                  <a:pt x="169" y="250"/>
                </a:lnTo>
                <a:lnTo>
                  <a:pt x="173" y="230"/>
                </a:lnTo>
                <a:lnTo>
                  <a:pt x="177" y="206"/>
                </a:lnTo>
                <a:lnTo>
                  <a:pt x="185" y="202"/>
                </a:lnTo>
                <a:lnTo>
                  <a:pt x="194" y="198"/>
                </a:lnTo>
                <a:lnTo>
                  <a:pt x="202" y="198"/>
                </a:lnTo>
                <a:lnTo>
                  <a:pt x="218" y="198"/>
                </a:lnTo>
                <a:lnTo>
                  <a:pt x="222" y="202"/>
                </a:lnTo>
                <a:lnTo>
                  <a:pt x="226" y="206"/>
                </a:lnTo>
                <a:lnTo>
                  <a:pt x="230" y="210"/>
                </a:lnTo>
                <a:lnTo>
                  <a:pt x="234" y="214"/>
                </a:lnTo>
                <a:lnTo>
                  <a:pt x="246" y="218"/>
                </a:lnTo>
                <a:lnTo>
                  <a:pt x="250" y="222"/>
                </a:lnTo>
                <a:lnTo>
                  <a:pt x="286" y="222"/>
                </a:lnTo>
                <a:lnTo>
                  <a:pt x="306" y="218"/>
                </a:lnTo>
                <a:lnTo>
                  <a:pt x="315" y="214"/>
                </a:lnTo>
                <a:lnTo>
                  <a:pt x="319" y="206"/>
                </a:lnTo>
                <a:lnTo>
                  <a:pt x="331" y="198"/>
                </a:lnTo>
                <a:lnTo>
                  <a:pt x="335" y="194"/>
                </a:lnTo>
                <a:lnTo>
                  <a:pt x="343" y="178"/>
                </a:lnTo>
                <a:lnTo>
                  <a:pt x="351" y="166"/>
                </a:lnTo>
                <a:lnTo>
                  <a:pt x="359" y="158"/>
                </a:lnTo>
                <a:lnTo>
                  <a:pt x="371" y="154"/>
                </a:lnTo>
                <a:lnTo>
                  <a:pt x="387" y="154"/>
                </a:lnTo>
                <a:lnTo>
                  <a:pt x="399" y="154"/>
                </a:lnTo>
                <a:lnTo>
                  <a:pt x="411" y="154"/>
                </a:lnTo>
                <a:lnTo>
                  <a:pt x="423" y="150"/>
                </a:lnTo>
                <a:lnTo>
                  <a:pt x="436" y="142"/>
                </a:lnTo>
                <a:lnTo>
                  <a:pt x="444" y="137"/>
                </a:lnTo>
                <a:lnTo>
                  <a:pt x="448" y="121"/>
                </a:lnTo>
                <a:lnTo>
                  <a:pt x="460" y="113"/>
                </a:lnTo>
                <a:lnTo>
                  <a:pt x="464" y="89"/>
                </a:lnTo>
                <a:lnTo>
                  <a:pt x="468" y="73"/>
                </a:lnTo>
                <a:lnTo>
                  <a:pt x="496" y="73"/>
                </a:lnTo>
                <a:lnTo>
                  <a:pt x="524" y="65"/>
                </a:lnTo>
                <a:lnTo>
                  <a:pt x="544" y="53"/>
                </a:lnTo>
                <a:lnTo>
                  <a:pt x="553" y="41"/>
                </a:lnTo>
                <a:lnTo>
                  <a:pt x="557" y="16"/>
                </a:lnTo>
                <a:lnTo>
                  <a:pt x="557" y="0"/>
                </a:lnTo>
                <a:lnTo>
                  <a:pt x="565" y="0"/>
                </a:lnTo>
                <a:lnTo>
                  <a:pt x="581" y="0"/>
                </a:lnTo>
                <a:lnTo>
                  <a:pt x="585" y="4"/>
                </a:lnTo>
                <a:lnTo>
                  <a:pt x="593" y="8"/>
                </a:lnTo>
                <a:lnTo>
                  <a:pt x="609" y="12"/>
                </a:lnTo>
                <a:lnTo>
                  <a:pt x="629" y="16"/>
                </a:lnTo>
                <a:lnTo>
                  <a:pt x="641" y="29"/>
                </a:lnTo>
                <a:lnTo>
                  <a:pt x="645" y="41"/>
                </a:lnTo>
                <a:lnTo>
                  <a:pt x="653" y="45"/>
                </a:lnTo>
                <a:lnTo>
                  <a:pt x="661" y="53"/>
                </a:lnTo>
                <a:lnTo>
                  <a:pt x="670" y="65"/>
                </a:lnTo>
                <a:lnTo>
                  <a:pt x="686" y="65"/>
                </a:lnTo>
                <a:lnTo>
                  <a:pt x="722" y="73"/>
                </a:lnTo>
                <a:lnTo>
                  <a:pt x="722" y="77"/>
                </a:lnTo>
                <a:lnTo>
                  <a:pt x="730" y="85"/>
                </a:lnTo>
                <a:lnTo>
                  <a:pt x="734" y="93"/>
                </a:lnTo>
                <a:lnTo>
                  <a:pt x="750" y="117"/>
                </a:lnTo>
                <a:lnTo>
                  <a:pt x="750" y="125"/>
                </a:lnTo>
                <a:lnTo>
                  <a:pt x="750" y="137"/>
                </a:lnTo>
                <a:lnTo>
                  <a:pt x="746" y="154"/>
                </a:lnTo>
                <a:lnTo>
                  <a:pt x="734" y="166"/>
                </a:lnTo>
                <a:lnTo>
                  <a:pt x="730" y="170"/>
                </a:lnTo>
                <a:lnTo>
                  <a:pt x="730" y="174"/>
                </a:lnTo>
                <a:lnTo>
                  <a:pt x="730" y="190"/>
                </a:lnTo>
                <a:lnTo>
                  <a:pt x="722" y="206"/>
                </a:lnTo>
                <a:lnTo>
                  <a:pt x="718" y="210"/>
                </a:lnTo>
                <a:lnTo>
                  <a:pt x="714" y="214"/>
                </a:lnTo>
                <a:lnTo>
                  <a:pt x="714" y="230"/>
                </a:lnTo>
                <a:lnTo>
                  <a:pt x="714" y="250"/>
                </a:lnTo>
                <a:lnTo>
                  <a:pt x="718" y="259"/>
                </a:lnTo>
                <a:lnTo>
                  <a:pt x="722" y="271"/>
                </a:lnTo>
                <a:lnTo>
                  <a:pt x="730" y="327"/>
                </a:lnTo>
                <a:lnTo>
                  <a:pt x="730" y="355"/>
                </a:lnTo>
                <a:lnTo>
                  <a:pt x="730" y="367"/>
                </a:lnTo>
                <a:lnTo>
                  <a:pt x="730" y="380"/>
                </a:lnTo>
                <a:lnTo>
                  <a:pt x="730" y="440"/>
                </a:lnTo>
                <a:lnTo>
                  <a:pt x="730" y="493"/>
                </a:lnTo>
                <a:lnTo>
                  <a:pt x="722" y="505"/>
                </a:lnTo>
                <a:lnTo>
                  <a:pt x="714" y="525"/>
                </a:lnTo>
                <a:lnTo>
                  <a:pt x="710" y="529"/>
                </a:lnTo>
                <a:lnTo>
                  <a:pt x="698" y="529"/>
                </a:lnTo>
                <a:lnTo>
                  <a:pt x="694" y="549"/>
                </a:lnTo>
                <a:lnTo>
                  <a:pt x="686" y="573"/>
                </a:lnTo>
                <a:lnTo>
                  <a:pt x="690" y="605"/>
                </a:lnTo>
                <a:lnTo>
                  <a:pt x="694" y="642"/>
                </a:lnTo>
                <a:lnTo>
                  <a:pt x="694" y="674"/>
                </a:lnTo>
                <a:lnTo>
                  <a:pt x="694" y="710"/>
                </a:lnTo>
                <a:lnTo>
                  <a:pt x="694" y="747"/>
                </a:lnTo>
                <a:lnTo>
                  <a:pt x="694" y="779"/>
                </a:lnTo>
                <a:lnTo>
                  <a:pt x="686" y="799"/>
                </a:lnTo>
                <a:lnTo>
                  <a:pt x="682" y="823"/>
                </a:lnTo>
                <a:lnTo>
                  <a:pt x="682" y="835"/>
                </a:lnTo>
                <a:lnTo>
                  <a:pt x="682" y="856"/>
                </a:lnTo>
                <a:lnTo>
                  <a:pt x="686" y="860"/>
                </a:lnTo>
                <a:lnTo>
                  <a:pt x="710" y="864"/>
                </a:lnTo>
                <a:lnTo>
                  <a:pt x="742" y="872"/>
                </a:lnTo>
                <a:lnTo>
                  <a:pt x="746" y="872"/>
                </a:lnTo>
                <a:lnTo>
                  <a:pt x="746" y="876"/>
                </a:lnTo>
                <a:lnTo>
                  <a:pt x="746" y="884"/>
                </a:lnTo>
                <a:lnTo>
                  <a:pt x="746" y="892"/>
                </a:lnTo>
                <a:lnTo>
                  <a:pt x="734" y="900"/>
                </a:lnTo>
                <a:lnTo>
                  <a:pt x="730" y="908"/>
                </a:lnTo>
                <a:lnTo>
                  <a:pt x="698" y="916"/>
                </a:lnTo>
                <a:lnTo>
                  <a:pt x="666" y="924"/>
                </a:lnTo>
                <a:lnTo>
                  <a:pt x="661" y="924"/>
                </a:lnTo>
                <a:lnTo>
                  <a:pt x="657" y="928"/>
                </a:lnTo>
                <a:lnTo>
                  <a:pt x="641" y="928"/>
                </a:lnTo>
                <a:lnTo>
                  <a:pt x="625" y="928"/>
                </a:lnTo>
                <a:lnTo>
                  <a:pt x="609" y="956"/>
                </a:lnTo>
                <a:lnTo>
                  <a:pt x="605" y="969"/>
                </a:lnTo>
                <a:lnTo>
                  <a:pt x="605" y="993"/>
                </a:lnTo>
                <a:lnTo>
                  <a:pt x="601" y="1013"/>
                </a:lnTo>
                <a:lnTo>
                  <a:pt x="601" y="1017"/>
                </a:lnTo>
                <a:lnTo>
                  <a:pt x="597" y="1017"/>
                </a:lnTo>
                <a:lnTo>
                  <a:pt x="593" y="1029"/>
                </a:lnTo>
                <a:lnTo>
                  <a:pt x="593" y="1037"/>
                </a:lnTo>
                <a:lnTo>
                  <a:pt x="577" y="1049"/>
                </a:lnTo>
                <a:lnTo>
                  <a:pt x="565" y="1065"/>
                </a:lnTo>
                <a:lnTo>
                  <a:pt x="581" y="1065"/>
                </a:lnTo>
                <a:lnTo>
                  <a:pt x="593" y="1073"/>
                </a:lnTo>
                <a:lnTo>
                  <a:pt x="601" y="1073"/>
                </a:lnTo>
                <a:lnTo>
                  <a:pt x="609" y="1073"/>
                </a:lnTo>
                <a:lnTo>
                  <a:pt x="633" y="1065"/>
                </a:lnTo>
                <a:lnTo>
                  <a:pt x="645" y="1065"/>
                </a:lnTo>
                <a:lnTo>
                  <a:pt x="657" y="1069"/>
                </a:lnTo>
                <a:lnTo>
                  <a:pt x="670" y="1069"/>
                </a:lnTo>
                <a:lnTo>
                  <a:pt x="666" y="1073"/>
                </a:lnTo>
                <a:lnTo>
                  <a:pt x="661" y="1078"/>
                </a:lnTo>
                <a:lnTo>
                  <a:pt x="645" y="1086"/>
                </a:lnTo>
                <a:lnTo>
                  <a:pt x="641" y="1090"/>
                </a:lnTo>
                <a:lnTo>
                  <a:pt x="613" y="1090"/>
                </a:lnTo>
                <a:lnTo>
                  <a:pt x="593" y="1098"/>
                </a:lnTo>
                <a:lnTo>
                  <a:pt x="577" y="1106"/>
                </a:lnTo>
                <a:lnTo>
                  <a:pt x="557" y="1114"/>
                </a:lnTo>
                <a:lnTo>
                  <a:pt x="553" y="1118"/>
                </a:lnTo>
                <a:lnTo>
                  <a:pt x="544" y="1118"/>
                </a:lnTo>
                <a:lnTo>
                  <a:pt x="532" y="1126"/>
                </a:lnTo>
                <a:lnTo>
                  <a:pt x="524" y="1142"/>
                </a:lnTo>
                <a:lnTo>
                  <a:pt x="524" y="1146"/>
                </a:lnTo>
                <a:lnTo>
                  <a:pt x="524" y="1150"/>
                </a:lnTo>
                <a:lnTo>
                  <a:pt x="524" y="1154"/>
                </a:lnTo>
                <a:lnTo>
                  <a:pt x="528" y="1154"/>
                </a:lnTo>
                <a:lnTo>
                  <a:pt x="528" y="1162"/>
                </a:lnTo>
                <a:lnTo>
                  <a:pt x="532" y="1170"/>
                </a:lnTo>
                <a:lnTo>
                  <a:pt x="544" y="1182"/>
                </a:lnTo>
                <a:lnTo>
                  <a:pt x="549" y="1190"/>
                </a:lnTo>
                <a:lnTo>
                  <a:pt x="549" y="1195"/>
                </a:lnTo>
                <a:lnTo>
                  <a:pt x="549" y="1199"/>
                </a:lnTo>
                <a:lnTo>
                  <a:pt x="544" y="1203"/>
                </a:lnTo>
                <a:lnTo>
                  <a:pt x="532" y="1207"/>
                </a:lnTo>
                <a:lnTo>
                  <a:pt x="520" y="1207"/>
                </a:lnTo>
                <a:lnTo>
                  <a:pt x="504" y="120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6866048" y="3694087"/>
            <a:ext cx="1084263" cy="846366"/>
          </a:xfrm>
          <a:custGeom>
            <a:avLst/>
            <a:gdLst>
              <a:gd name="T0" fmla="*/ 417201349 w 1207"/>
              <a:gd name="T1" fmla="*/ 687987439 h 952"/>
              <a:gd name="T2" fmla="*/ 358292744 w 1207"/>
              <a:gd name="T3" fmla="*/ 675864589 h 952"/>
              <a:gd name="T4" fmla="*/ 319558430 w 1207"/>
              <a:gd name="T5" fmla="*/ 687987439 h 952"/>
              <a:gd name="T6" fmla="*/ 263877460 w 1207"/>
              <a:gd name="T7" fmla="*/ 687987439 h 952"/>
              <a:gd name="T8" fmla="*/ 238054584 w 1207"/>
              <a:gd name="T9" fmla="*/ 656921710 h 952"/>
              <a:gd name="T10" fmla="*/ 188829726 w 1207"/>
              <a:gd name="T11" fmla="*/ 593275656 h 952"/>
              <a:gd name="T12" fmla="*/ 150095412 w 1207"/>
              <a:gd name="T13" fmla="*/ 550087076 h 952"/>
              <a:gd name="T14" fmla="*/ 55680984 w 1207"/>
              <a:gd name="T15" fmla="*/ 550087076 h 952"/>
              <a:gd name="T16" fmla="*/ 45997181 w 1207"/>
              <a:gd name="T17" fmla="*/ 519779514 h 952"/>
              <a:gd name="T18" fmla="*/ 7262854 w 1207"/>
              <a:gd name="T19" fmla="*/ 492502013 h 952"/>
              <a:gd name="T20" fmla="*/ 13718126 w 1207"/>
              <a:gd name="T21" fmla="*/ 437190473 h 952"/>
              <a:gd name="T22" fmla="*/ 7262854 w 1207"/>
              <a:gd name="T23" fmla="*/ 372786252 h 952"/>
              <a:gd name="T24" fmla="*/ 13718126 w 1207"/>
              <a:gd name="T25" fmla="*/ 342478690 h 952"/>
              <a:gd name="T26" fmla="*/ 65363903 w 1207"/>
              <a:gd name="T27" fmla="*/ 308382030 h 952"/>
              <a:gd name="T28" fmla="*/ 84731509 w 1207"/>
              <a:gd name="T29" fmla="*/ 268981678 h 952"/>
              <a:gd name="T30" fmla="*/ 55680984 w 1207"/>
              <a:gd name="T31" fmla="*/ 244735976 h 952"/>
              <a:gd name="T32" fmla="*/ 23401932 w 1207"/>
              <a:gd name="T33" fmla="*/ 229581325 h 952"/>
              <a:gd name="T34" fmla="*/ 16946663 w 1207"/>
              <a:gd name="T35" fmla="*/ 195485481 h 952"/>
              <a:gd name="T36" fmla="*/ 71820071 w 1207"/>
              <a:gd name="T37" fmla="*/ 165177920 h 952"/>
              <a:gd name="T38" fmla="*/ 114588704 w 1207"/>
              <a:gd name="T39" fmla="*/ 137900418 h 952"/>
              <a:gd name="T40" fmla="*/ 228370725 w 1207"/>
              <a:gd name="T41" fmla="*/ 153054199 h 952"/>
              <a:gd name="T42" fmla="*/ 289700336 w 1207"/>
              <a:gd name="T43" fmla="*/ 165177920 h 952"/>
              <a:gd name="T44" fmla="*/ 345381306 w 1207"/>
              <a:gd name="T45" fmla="*/ 153054199 h 952"/>
              <a:gd name="T46" fmla="*/ 410745181 w 1207"/>
              <a:gd name="T47" fmla="*/ 134112190 h 952"/>
              <a:gd name="T48" fmla="*/ 443023327 w 1207"/>
              <a:gd name="T49" fmla="*/ 125019399 h 952"/>
              <a:gd name="T50" fmla="*/ 553577797 w 1207"/>
              <a:gd name="T51" fmla="*/ 88649950 h 952"/>
              <a:gd name="T52" fmla="*/ 651220716 w 1207"/>
              <a:gd name="T53" fmla="*/ 67435179 h 952"/>
              <a:gd name="T54" fmla="*/ 716584590 w 1207"/>
              <a:gd name="T55" fmla="*/ 76527099 h 952"/>
              <a:gd name="T56" fmla="*/ 772265560 w 1207"/>
              <a:gd name="T57" fmla="*/ 94711810 h 952"/>
              <a:gd name="T58" fmla="*/ 836822751 w 1207"/>
              <a:gd name="T59" fmla="*/ 70466109 h 952"/>
              <a:gd name="T60" fmla="*/ 856189459 w 1207"/>
              <a:gd name="T61" fmla="*/ 24246578 h 952"/>
              <a:gd name="T62" fmla="*/ 879591384 w 1207"/>
              <a:gd name="T63" fmla="*/ 0 h 952"/>
              <a:gd name="T64" fmla="*/ 947377333 w 1207"/>
              <a:gd name="T65" fmla="*/ 42431296 h 952"/>
              <a:gd name="T66" fmla="*/ 950604967 w 1207"/>
              <a:gd name="T67" fmla="*/ 134112190 h 952"/>
              <a:gd name="T68" fmla="*/ 915098064 w 1207"/>
              <a:gd name="T69" fmla="*/ 115927479 h 952"/>
              <a:gd name="T70" fmla="*/ 863452311 w 1207"/>
              <a:gd name="T71" fmla="*/ 159116059 h 952"/>
              <a:gd name="T72" fmla="*/ 843278021 w 1207"/>
              <a:gd name="T73" fmla="*/ 189423621 h 952"/>
              <a:gd name="T74" fmla="*/ 817455144 w 1207"/>
              <a:gd name="T75" fmla="*/ 207608332 h 952"/>
              <a:gd name="T76" fmla="*/ 788404633 w 1207"/>
              <a:gd name="T77" fmla="*/ 265950747 h 952"/>
              <a:gd name="T78" fmla="*/ 775493195 w 1207"/>
              <a:gd name="T79" fmla="*/ 287166389 h 952"/>
              <a:gd name="T80" fmla="*/ 739179832 w 1207"/>
              <a:gd name="T81" fmla="*/ 339447760 h 952"/>
              <a:gd name="T82" fmla="*/ 745635101 w 1207"/>
              <a:gd name="T83" fmla="*/ 394001893 h 952"/>
              <a:gd name="T84" fmla="*/ 716584590 w 1207"/>
              <a:gd name="T85" fmla="*/ 412943901 h 952"/>
              <a:gd name="T86" fmla="*/ 719813124 w 1207"/>
              <a:gd name="T87" fmla="*/ 464467213 h 952"/>
              <a:gd name="T88" fmla="*/ 729496028 w 1207"/>
              <a:gd name="T89" fmla="*/ 510686724 h 952"/>
              <a:gd name="T90" fmla="*/ 700445517 w 1207"/>
              <a:gd name="T91" fmla="*/ 553118006 h 952"/>
              <a:gd name="T92" fmla="*/ 654448351 w 1207"/>
              <a:gd name="T93" fmla="*/ 565240857 h 952"/>
              <a:gd name="T94" fmla="*/ 644764547 w 1207"/>
              <a:gd name="T95" fmla="*/ 599336646 h 952"/>
              <a:gd name="T96" fmla="*/ 638309278 w 1207"/>
              <a:gd name="T97" fmla="*/ 629645078 h 952"/>
              <a:gd name="T98" fmla="*/ 563261600 w 1207"/>
              <a:gd name="T99" fmla="*/ 629645078 h 952"/>
              <a:gd name="T100" fmla="*/ 550350162 w 1207"/>
              <a:gd name="T101" fmla="*/ 700110290 h 952"/>
              <a:gd name="T102" fmla="*/ 439795692 w 1207"/>
              <a:gd name="T103" fmla="*/ 721325931 h 95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07"/>
              <a:gd name="T157" fmla="*/ 0 h 952"/>
              <a:gd name="T158" fmla="*/ 1207 w 1207"/>
              <a:gd name="T159" fmla="*/ 952 h 95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07" h="952">
                <a:moveTo>
                  <a:pt x="545" y="952"/>
                </a:moveTo>
                <a:lnTo>
                  <a:pt x="533" y="940"/>
                </a:lnTo>
                <a:lnTo>
                  <a:pt x="521" y="924"/>
                </a:lnTo>
                <a:lnTo>
                  <a:pt x="521" y="916"/>
                </a:lnTo>
                <a:lnTo>
                  <a:pt x="517" y="908"/>
                </a:lnTo>
                <a:lnTo>
                  <a:pt x="509" y="904"/>
                </a:lnTo>
                <a:lnTo>
                  <a:pt x="505" y="888"/>
                </a:lnTo>
                <a:lnTo>
                  <a:pt x="476" y="888"/>
                </a:lnTo>
                <a:lnTo>
                  <a:pt x="452" y="888"/>
                </a:lnTo>
                <a:lnTo>
                  <a:pt x="444" y="892"/>
                </a:lnTo>
                <a:lnTo>
                  <a:pt x="432" y="896"/>
                </a:lnTo>
                <a:lnTo>
                  <a:pt x="412" y="896"/>
                </a:lnTo>
                <a:lnTo>
                  <a:pt x="408" y="904"/>
                </a:lnTo>
                <a:lnTo>
                  <a:pt x="404" y="908"/>
                </a:lnTo>
                <a:lnTo>
                  <a:pt x="396" y="908"/>
                </a:lnTo>
                <a:lnTo>
                  <a:pt x="380" y="916"/>
                </a:lnTo>
                <a:lnTo>
                  <a:pt x="359" y="916"/>
                </a:lnTo>
                <a:lnTo>
                  <a:pt x="335" y="916"/>
                </a:lnTo>
                <a:lnTo>
                  <a:pt x="331" y="916"/>
                </a:lnTo>
                <a:lnTo>
                  <a:pt x="327" y="908"/>
                </a:lnTo>
                <a:lnTo>
                  <a:pt x="323" y="904"/>
                </a:lnTo>
                <a:lnTo>
                  <a:pt x="323" y="896"/>
                </a:lnTo>
                <a:lnTo>
                  <a:pt x="315" y="888"/>
                </a:lnTo>
                <a:lnTo>
                  <a:pt x="299" y="871"/>
                </a:lnTo>
                <a:lnTo>
                  <a:pt x="295" y="867"/>
                </a:lnTo>
                <a:lnTo>
                  <a:pt x="291" y="855"/>
                </a:lnTo>
                <a:lnTo>
                  <a:pt x="275" y="839"/>
                </a:lnTo>
                <a:lnTo>
                  <a:pt x="247" y="799"/>
                </a:lnTo>
                <a:lnTo>
                  <a:pt x="238" y="791"/>
                </a:lnTo>
                <a:lnTo>
                  <a:pt x="234" y="783"/>
                </a:lnTo>
                <a:lnTo>
                  <a:pt x="230" y="775"/>
                </a:lnTo>
                <a:lnTo>
                  <a:pt x="218" y="771"/>
                </a:lnTo>
                <a:lnTo>
                  <a:pt x="206" y="750"/>
                </a:lnTo>
                <a:lnTo>
                  <a:pt x="198" y="726"/>
                </a:lnTo>
                <a:lnTo>
                  <a:pt x="186" y="726"/>
                </a:lnTo>
                <a:lnTo>
                  <a:pt x="178" y="726"/>
                </a:lnTo>
                <a:lnTo>
                  <a:pt x="178" y="718"/>
                </a:lnTo>
                <a:lnTo>
                  <a:pt x="178" y="714"/>
                </a:lnTo>
                <a:lnTo>
                  <a:pt x="93" y="726"/>
                </a:lnTo>
                <a:lnTo>
                  <a:pt x="69" y="726"/>
                </a:lnTo>
                <a:lnTo>
                  <a:pt x="65" y="722"/>
                </a:lnTo>
                <a:lnTo>
                  <a:pt x="65" y="718"/>
                </a:lnTo>
                <a:lnTo>
                  <a:pt x="57" y="702"/>
                </a:lnTo>
                <a:lnTo>
                  <a:pt x="57" y="690"/>
                </a:lnTo>
                <a:lnTo>
                  <a:pt x="57" y="686"/>
                </a:lnTo>
                <a:lnTo>
                  <a:pt x="57" y="678"/>
                </a:lnTo>
                <a:lnTo>
                  <a:pt x="57" y="670"/>
                </a:lnTo>
                <a:lnTo>
                  <a:pt x="29" y="666"/>
                </a:lnTo>
                <a:lnTo>
                  <a:pt x="21" y="662"/>
                </a:lnTo>
                <a:lnTo>
                  <a:pt x="9" y="650"/>
                </a:lnTo>
                <a:lnTo>
                  <a:pt x="0" y="633"/>
                </a:lnTo>
                <a:lnTo>
                  <a:pt x="0" y="617"/>
                </a:lnTo>
                <a:lnTo>
                  <a:pt x="0" y="605"/>
                </a:lnTo>
                <a:lnTo>
                  <a:pt x="9" y="593"/>
                </a:lnTo>
                <a:lnTo>
                  <a:pt x="17" y="577"/>
                </a:lnTo>
                <a:lnTo>
                  <a:pt x="17" y="557"/>
                </a:lnTo>
                <a:lnTo>
                  <a:pt x="17" y="541"/>
                </a:lnTo>
                <a:lnTo>
                  <a:pt x="13" y="524"/>
                </a:lnTo>
                <a:lnTo>
                  <a:pt x="9" y="496"/>
                </a:lnTo>
                <a:lnTo>
                  <a:pt x="9" y="492"/>
                </a:lnTo>
                <a:lnTo>
                  <a:pt x="4" y="492"/>
                </a:lnTo>
                <a:lnTo>
                  <a:pt x="4" y="472"/>
                </a:lnTo>
                <a:lnTo>
                  <a:pt x="4" y="460"/>
                </a:lnTo>
                <a:lnTo>
                  <a:pt x="13" y="456"/>
                </a:lnTo>
                <a:lnTo>
                  <a:pt x="17" y="452"/>
                </a:lnTo>
                <a:lnTo>
                  <a:pt x="37" y="448"/>
                </a:lnTo>
                <a:lnTo>
                  <a:pt x="57" y="436"/>
                </a:lnTo>
                <a:lnTo>
                  <a:pt x="65" y="424"/>
                </a:lnTo>
                <a:lnTo>
                  <a:pt x="73" y="411"/>
                </a:lnTo>
                <a:lnTo>
                  <a:pt x="81" y="407"/>
                </a:lnTo>
                <a:lnTo>
                  <a:pt x="93" y="399"/>
                </a:lnTo>
                <a:lnTo>
                  <a:pt x="101" y="391"/>
                </a:lnTo>
                <a:lnTo>
                  <a:pt x="105" y="379"/>
                </a:lnTo>
                <a:lnTo>
                  <a:pt x="105" y="371"/>
                </a:lnTo>
                <a:lnTo>
                  <a:pt x="105" y="355"/>
                </a:lnTo>
                <a:lnTo>
                  <a:pt x="101" y="347"/>
                </a:lnTo>
                <a:lnTo>
                  <a:pt x="97" y="335"/>
                </a:lnTo>
                <a:lnTo>
                  <a:pt x="89" y="335"/>
                </a:lnTo>
                <a:lnTo>
                  <a:pt x="77" y="323"/>
                </a:lnTo>
                <a:lnTo>
                  <a:pt x="69" y="323"/>
                </a:lnTo>
                <a:lnTo>
                  <a:pt x="57" y="319"/>
                </a:lnTo>
                <a:lnTo>
                  <a:pt x="53" y="307"/>
                </a:lnTo>
                <a:lnTo>
                  <a:pt x="41" y="307"/>
                </a:lnTo>
                <a:lnTo>
                  <a:pt x="29" y="303"/>
                </a:lnTo>
                <a:lnTo>
                  <a:pt x="17" y="294"/>
                </a:lnTo>
                <a:lnTo>
                  <a:pt x="4" y="282"/>
                </a:lnTo>
                <a:lnTo>
                  <a:pt x="4" y="270"/>
                </a:lnTo>
                <a:lnTo>
                  <a:pt x="4" y="266"/>
                </a:lnTo>
                <a:lnTo>
                  <a:pt x="21" y="258"/>
                </a:lnTo>
                <a:lnTo>
                  <a:pt x="41" y="250"/>
                </a:lnTo>
                <a:lnTo>
                  <a:pt x="53" y="250"/>
                </a:lnTo>
                <a:lnTo>
                  <a:pt x="65" y="250"/>
                </a:lnTo>
                <a:lnTo>
                  <a:pt x="73" y="234"/>
                </a:lnTo>
                <a:lnTo>
                  <a:pt x="89" y="218"/>
                </a:lnTo>
                <a:lnTo>
                  <a:pt x="89" y="206"/>
                </a:lnTo>
                <a:lnTo>
                  <a:pt x="89" y="186"/>
                </a:lnTo>
                <a:lnTo>
                  <a:pt x="105" y="186"/>
                </a:lnTo>
                <a:lnTo>
                  <a:pt x="121" y="182"/>
                </a:lnTo>
                <a:lnTo>
                  <a:pt x="142" y="182"/>
                </a:lnTo>
                <a:lnTo>
                  <a:pt x="158" y="182"/>
                </a:lnTo>
                <a:lnTo>
                  <a:pt x="194" y="186"/>
                </a:lnTo>
                <a:lnTo>
                  <a:pt x="222" y="198"/>
                </a:lnTo>
                <a:lnTo>
                  <a:pt x="251" y="198"/>
                </a:lnTo>
                <a:lnTo>
                  <a:pt x="283" y="202"/>
                </a:lnTo>
                <a:lnTo>
                  <a:pt x="295" y="206"/>
                </a:lnTo>
                <a:lnTo>
                  <a:pt x="319" y="210"/>
                </a:lnTo>
                <a:lnTo>
                  <a:pt x="343" y="218"/>
                </a:lnTo>
                <a:lnTo>
                  <a:pt x="359" y="218"/>
                </a:lnTo>
                <a:lnTo>
                  <a:pt x="380" y="218"/>
                </a:lnTo>
                <a:lnTo>
                  <a:pt x="384" y="214"/>
                </a:lnTo>
                <a:lnTo>
                  <a:pt x="400" y="210"/>
                </a:lnTo>
                <a:lnTo>
                  <a:pt x="404" y="206"/>
                </a:lnTo>
                <a:lnTo>
                  <a:pt x="428" y="202"/>
                </a:lnTo>
                <a:lnTo>
                  <a:pt x="444" y="202"/>
                </a:lnTo>
                <a:lnTo>
                  <a:pt x="452" y="198"/>
                </a:lnTo>
                <a:lnTo>
                  <a:pt x="476" y="186"/>
                </a:lnTo>
                <a:lnTo>
                  <a:pt x="509" y="182"/>
                </a:lnTo>
                <a:lnTo>
                  <a:pt x="509" y="177"/>
                </a:lnTo>
                <a:lnTo>
                  <a:pt x="509" y="173"/>
                </a:lnTo>
                <a:lnTo>
                  <a:pt x="517" y="169"/>
                </a:lnTo>
                <a:lnTo>
                  <a:pt x="525" y="169"/>
                </a:lnTo>
                <a:lnTo>
                  <a:pt x="533" y="165"/>
                </a:lnTo>
                <a:lnTo>
                  <a:pt x="549" y="165"/>
                </a:lnTo>
                <a:lnTo>
                  <a:pt x="585" y="153"/>
                </a:lnTo>
                <a:lnTo>
                  <a:pt x="662" y="129"/>
                </a:lnTo>
                <a:lnTo>
                  <a:pt x="670" y="125"/>
                </a:lnTo>
                <a:lnTo>
                  <a:pt x="682" y="117"/>
                </a:lnTo>
                <a:lnTo>
                  <a:pt x="686" y="117"/>
                </a:lnTo>
                <a:lnTo>
                  <a:pt x="698" y="113"/>
                </a:lnTo>
                <a:lnTo>
                  <a:pt x="715" y="101"/>
                </a:lnTo>
                <a:lnTo>
                  <a:pt x="735" y="81"/>
                </a:lnTo>
                <a:lnTo>
                  <a:pt x="755" y="81"/>
                </a:lnTo>
                <a:lnTo>
                  <a:pt x="807" y="89"/>
                </a:lnTo>
                <a:lnTo>
                  <a:pt x="831" y="89"/>
                </a:lnTo>
                <a:lnTo>
                  <a:pt x="860" y="89"/>
                </a:lnTo>
                <a:lnTo>
                  <a:pt x="864" y="93"/>
                </a:lnTo>
                <a:lnTo>
                  <a:pt x="868" y="101"/>
                </a:lnTo>
                <a:lnTo>
                  <a:pt x="888" y="101"/>
                </a:lnTo>
                <a:lnTo>
                  <a:pt x="904" y="101"/>
                </a:lnTo>
                <a:lnTo>
                  <a:pt x="904" y="113"/>
                </a:lnTo>
                <a:lnTo>
                  <a:pt x="908" y="117"/>
                </a:lnTo>
                <a:lnTo>
                  <a:pt x="912" y="125"/>
                </a:lnTo>
                <a:lnTo>
                  <a:pt x="957" y="125"/>
                </a:lnTo>
                <a:lnTo>
                  <a:pt x="989" y="117"/>
                </a:lnTo>
                <a:lnTo>
                  <a:pt x="1001" y="113"/>
                </a:lnTo>
                <a:lnTo>
                  <a:pt x="1013" y="101"/>
                </a:lnTo>
                <a:lnTo>
                  <a:pt x="1025" y="101"/>
                </a:lnTo>
                <a:lnTo>
                  <a:pt x="1037" y="93"/>
                </a:lnTo>
                <a:lnTo>
                  <a:pt x="1049" y="81"/>
                </a:lnTo>
                <a:lnTo>
                  <a:pt x="1057" y="77"/>
                </a:lnTo>
                <a:lnTo>
                  <a:pt x="1057" y="56"/>
                </a:lnTo>
                <a:lnTo>
                  <a:pt x="1061" y="40"/>
                </a:lnTo>
                <a:lnTo>
                  <a:pt x="1061" y="32"/>
                </a:lnTo>
                <a:lnTo>
                  <a:pt x="1070" y="28"/>
                </a:lnTo>
                <a:lnTo>
                  <a:pt x="1074" y="4"/>
                </a:lnTo>
                <a:lnTo>
                  <a:pt x="1074" y="0"/>
                </a:lnTo>
                <a:lnTo>
                  <a:pt x="1082" y="0"/>
                </a:lnTo>
                <a:lnTo>
                  <a:pt x="1090" y="0"/>
                </a:lnTo>
                <a:lnTo>
                  <a:pt x="1102" y="4"/>
                </a:lnTo>
                <a:lnTo>
                  <a:pt x="1110" y="8"/>
                </a:lnTo>
                <a:lnTo>
                  <a:pt x="1150" y="28"/>
                </a:lnTo>
                <a:lnTo>
                  <a:pt x="1154" y="40"/>
                </a:lnTo>
                <a:lnTo>
                  <a:pt x="1174" y="56"/>
                </a:lnTo>
                <a:lnTo>
                  <a:pt x="1203" y="81"/>
                </a:lnTo>
                <a:lnTo>
                  <a:pt x="1203" y="125"/>
                </a:lnTo>
                <a:lnTo>
                  <a:pt x="1207" y="161"/>
                </a:lnTo>
                <a:lnTo>
                  <a:pt x="1195" y="169"/>
                </a:lnTo>
                <a:lnTo>
                  <a:pt x="1178" y="177"/>
                </a:lnTo>
                <a:lnTo>
                  <a:pt x="1174" y="173"/>
                </a:lnTo>
                <a:lnTo>
                  <a:pt x="1166" y="169"/>
                </a:lnTo>
                <a:lnTo>
                  <a:pt x="1162" y="165"/>
                </a:lnTo>
                <a:lnTo>
                  <a:pt x="1150" y="161"/>
                </a:lnTo>
                <a:lnTo>
                  <a:pt x="1134" y="153"/>
                </a:lnTo>
                <a:lnTo>
                  <a:pt x="1110" y="153"/>
                </a:lnTo>
                <a:lnTo>
                  <a:pt x="1102" y="161"/>
                </a:lnTo>
                <a:lnTo>
                  <a:pt x="1090" y="165"/>
                </a:lnTo>
                <a:lnTo>
                  <a:pt x="1074" y="186"/>
                </a:lnTo>
                <a:lnTo>
                  <a:pt x="1070" y="210"/>
                </a:lnTo>
                <a:lnTo>
                  <a:pt x="1061" y="214"/>
                </a:lnTo>
                <a:lnTo>
                  <a:pt x="1053" y="218"/>
                </a:lnTo>
                <a:lnTo>
                  <a:pt x="1053" y="230"/>
                </a:lnTo>
                <a:lnTo>
                  <a:pt x="1049" y="242"/>
                </a:lnTo>
                <a:lnTo>
                  <a:pt x="1045" y="250"/>
                </a:lnTo>
                <a:lnTo>
                  <a:pt x="1037" y="254"/>
                </a:lnTo>
                <a:lnTo>
                  <a:pt x="1037" y="258"/>
                </a:lnTo>
                <a:lnTo>
                  <a:pt x="1025" y="262"/>
                </a:lnTo>
                <a:lnTo>
                  <a:pt x="1021" y="266"/>
                </a:lnTo>
                <a:lnTo>
                  <a:pt x="1013" y="274"/>
                </a:lnTo>
                <a:lnTo>
                  <a:pt x="1005" y="303"/>
                </a:lnTo>
                <a:lnTo>
                  <a:pt x="997" y="331"/>
                </a:lnTo>
                <a:lnTo>
                  <a:pt x="989" y="335"/>
                </a:lnTo>
                <a:lnTo>
                  <a:pt x="977" y="347"/>
                </a:lnTo>
                <a:lnTo>
                  <a:pt x="977" y="351"/>
                </a:lnTo>
                <a:lnTo>
                  <a:pt x="973" y="355"/>
                </a:lnTo>
                <a:lnTo>
                  <a:pt x="969" y="355"/>
                </a:lnTo>
                <a:lnTo>
                  <a:pt x="961" y="359"/>
                </a:lnTo>
                <a:lnTo>
                  <a:pt x="961" y="371"/>
                </a:lnTo>
                <a:lnTo>
                  <a:pt x="961" y="379"/>
                </a:lnTo>
                <a:lnTo>
                  <a:pt x="957" y="383"/>
                </a:lnTo>
                <a:lnTo>
                  <a:pt x="944" y="387"/>
                </a:lnTo>
                <a:lnTo>
                  <a:pt x="932" y="407"/>
                </a:lnTo>
                <a:lnTo>
                  <a:pt x="920" y="424"/>
                </a:lnTo>
                <a:lnTo>
                  <a:pt x="916" y="448"/>
                </a:lnTo>
                <a:lnTo>
                  <a:pt x="916" y="464"/>
                </a:lnTo>
                <a:lnTo>
                  <a:pt x="920" y="476"/>
                </a:lnTo>
                <a:lnTo>
                  <a:pt x="924" y="480"/>
                </a:lnTo>
                <a:lnTo>
                  <a:pt x="924" y="500"/>
                </a:lnTo>
                <a:lnTo>
                  <a:pt x="924" y="520"/>
                </a:lnTo>
                <a:lnTo>
                  <a:pt x="920" y="524"/>
                </a:lnTo>
                <a:lnTo>
                  <a:pt x="916" y="528"/>
                </a:lnTo>
                <a:lnTo>
                  <a:pt x="904" y="528"/>
                </a:lnTo>
                <a:lnTo>
                  <a:pt x="892" y="537"/>
                </a:lnTo>
                <a:lnTo>
                  <a:pt x="888" y="545"/>
                </a:lnTo>
                <a:lnTo>
                  <a:pt x="880" y="557"/>
                </a:lnTo>
                <a:lnTo>
                  <a:pt x="880" y="577"/>
                </a:lnTo>
                <a:lnTo>
                  <a:pt x="880" y="605"/>
                </a:lnTo>
                <a:lnTo>
                  <a:pt x="884" y="613"/>
                </a:lnTo>
                <a:lnTo>
                  <a:pt x="892" y="613"/>
                </a:lnTo>
                <a:lnTo>
                  <a:pt x="892" y="633"/>
                </a:lnTo>
                <a:lnTo>
                  <a:pt x="892" y="654"/>
                </a:lnTo>
                <a:lnTo>
                  <a:pt x="896" y="662"/>
                </a:lnTo>
                <a:lnTo>
                  <a:pt x="904" y="666"/>
                </a:lnTo>
                <a:lnTo>
                  <a:pt x="904" y="674"/>
                </a:lnTo>
                <a:lnTo>
                  <a:pt x="904" y="686"/>
                </a:lnTo>
                <a:lnTo>
                  <a:pt x="892" y="702"/>
                </a:lnTo>
                <a:lnTo>
                  <a:pt x="888" y="718"/>
                </a:lnTo>
                <a:lnTo>
                  <a:pt x="880" y="722"/>
                </a:lnTo>
                <a:lnTo>
                  <a:pt x="868" y="730"/>
                </a:lnTo>
                <a:lnTo>
                  <a:pt x="864" y="730"/>
                </a:lnTo>
                <a:lnTo>
                  <a:pt x="840" y="730"/>
                </a:lnTo>
                <a:lnTo>
                  <a:pt x="831" y="730"/>
                </a:lnTo>
                <a:lnTo>
                  <a:pt x="823" y="734"/>
                </a:lnTo>
                <a:lnTo>
                  <a:pt x="811" y="746"/>
                </a:lnTo>
                <a:lnTo>
                  <a:pt x="807" y="754"/>
                </a:lnTo>
                <a:lnTo>
                  <a:pt x="807" y="767"/>
                </a:lnTo>
                <a:lnTo>
                  <a:pt x="807" y="783"/>
                </a:lnTo>
                <a:lnTo>
                  <a:pt x="803" y="783"/>
                </a:lnTo>
                <a:lnTo>
                  <a:pt x="799" y="791"/>
                </a:lnTo>
                <a:lnTo>
                  <a:pt x="799" y="799"/>
                </a:lnTo>
                <a:lnTo>
                  <a:pt x="799" y="811"/>
                </a:lnTo>
                <a:lnTo>
                  <a:pt x="795" y="819"/>
                </a:lnTo>
                <a:lnTo>
                  <a:pt x="795" y="831"/>
                </a:lnTo>
                <a:lnTo>
                  <a:pt x="791" y="831"/>
                </a:lnTo>
                <a:lnTo>
                  <a:pt x="783" y="831"/>
                </a:lnTo>
                <a:lnTo>
                  <a:pt x="747" y="819"/>
                </a:lnTo>
                <a:lnTo>
                  <a:pt x="727" y="819"/>
                </a:lnTo>
                <a:lnTo>
                  <a:pt x="715" y="823"/>
                </a:lnTo>
                <a:lnTo>
                  <a:pt x="698" y="831"/>
                </a:lnTo>
                <a:lnTo>
                  <a:pt x="690" y="839"/>
                </a:lnTo>
                <a:lnTo>
                  <a:pt x="682" y="847"/>
                </a:lnTo>
                <a:lnTo>
                  <a:pt x="686" y="884"/>
                </a:lnTo>
                <a:lnTo>
                  <a:pt x="686" y="916"/>
                </a:lnTo>
                <a:lnTo>
                  <a:pt x="682" y="924"/>
                </a:lnTo>
                <a:lnTo>
                  <a:pt x="674" y="928"/>
                </a:lnTo>
                <a:lnTo>
                  <a:pt x="658" y="940"/>
                </a:lnTo>
                <a:lnTo>
                  <a:pt x="634" y="944"/>
                </a:lnTo>
                <a:lnTo>
                  <a:pt x="577" y="952"/>
                </a:lnTo>
                <a:lnTo>
                  <a:pt x="545" y="9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38" name="Freeform 38"/>
          <p:cNvSpPr>
            <a:spLocks/>
          </p:cNvSpPr>
          <p:nvPr/>
        </p:nvSpPr>
        <p:spPr bwMode="auto">
          <a:xfrm>
            <a:off x="8551972" y="3557891"/>
            <a:ext cx="1003300" cy="951756"/>
          </a:xfrm>
          <a:custGeom>
            <a:avLst/>
            <a:gdLst>
              <a:gd name="T0" fmla="*/ 2147483647 w 1118"/>
              <a:gd name="T1" fmla="*/ 2147483647 h 1069"/>
              <a:gd name="T2" fmla="*/ 2147483647 w 1118"/>
              <a:gd name="T3" fmla="*/ 2147483647 h 1069"/>
              <a:gd name="T4" fmla="*/ 2147483647 w 1118"/>
              <a:gd name="T5" fmla="*/ 2147483647 h 1069"/>
              <a:gd name="T6" fmla="*/ 2147483647 w 1118"/>
              <a:gd name="T7" fmla="*/ 2147483647 h 1069"/>
              <a:gd name="T8" fmla="*/ 2147483647 w 1118"/>
              <a:gd name="T9" fmla="*/ 2147483647 h 1069"/>
              <a:gd name="T10" fmla="*/ 2147483647 w 1118"/>
              <a:gd name="T11" fmla="*/ 2147483647 h 1069"/>
              <a:gd name="T12" fmla="*/ 2147483647 w 1118"/>
              <a:gd name="T13" fmla="*/ 2147483647 h 1069"/>
              <a:gd name="T14" fmla="*/ 2147483647 w 1118"/>
              <a:gd name="T15" fmla="*/ 2147483647 h 1069"/>
              <a:gd name="T16" fmla="*/ 2147483647 w 1118"/>
              <a:gd name="T17" fmla="*/ 2147483647 h 1069"/>
              <a:gd name="T18" fmla="*/ 2147483647 w 1118"/>
              <a:gd name="T19" fmla="*/ 2147483647 h 1069"/>
              <a:gd name="T20" fmla="*/ 2147483647 w 1118"/>
              <a:gd name="T21" fmla="*/ 2147483647 h 1069"/>
              <a:gd name="T22" fmla="*/ 2147483647 w 1118"/>
              <a:gd name="T23" fmla="*/ 2147483647 h 1069"/>
              <a:gd name="T24" fmla="*/ 2147483647 w 1118"/>
              <a:gd name="T25" fmla="*/ 2147483647 h 1069"/>
              <a:gd name="T26" fmla="*/ 2147483647 w 1118"/>
              <a:gd name="T27" fmla="*/ 2147483647 h 1069"/>
              <a:gd name="T28" fmla="*/ 2147483647 w 1118"/>
              <a:gd name="T29" fmla="*/ 2147483647 h 1069"/>
              <a:gd name="T30" fmla="*/ 2147483647 w 1118"/>
              <a:gd name="T31" fmla="*/ 2147483647 h 1069"/>
              <a:gd name="T32" fmla="*/ 2147483647 w 1118"/>
              <a:gd name="T33" fmla="*/ 2147483647 h 1069"/>
              <a:gd name="T34" fmla="*/ 2147483647 w 1118"/>
              <a:gd name="T35" fmla="*/ 2147483647 h 1069"/>
              <a:gd name="T36" fmla="*/ 2147483647 w 1118"/>
              <a:gd name="T37" fmla="*/ 2147483647 h 1069"/>
              <a:gd name="T38" fmla="*/ 2147483647 w 1118"/>
              <a:gd name="T39" fmla="*/ 2147483647 h 1069"/>
              <a:gd name="T40" fmla="*/ 2147483647 w 1118"/>
              <a:gd name="T41" fmla="*/ 2147483647 h 1069"/>
              <a:gd name="T42" fmla="*/ 2147483647 w 1118"/>
              <a:gd name="T43" fmla="*/ 2147483647 h 1069"/>
              <a:gd name="T44" fmla="*/ 2147483647 w 1118"/>
              <a:gd name="T45" fmla="*/ 2147483647 h 1069"/>
              <a:gd name="T46" fmla="*/ 2147483647 w 1118"/>
              <a:gd name="T47" fmla="*/ 2147483647 h 1069"/>
              <a:gd name="T48" fmla="*/ 2147483647 w 1118"/>
              <a:gd name="T49" fmla="*/ 2147483647 h 1069"/>
              <a:gd name="T50" fmla="*/ 2147483647 w 1118"/>
              <a:gd name="T51" fmla="*/ 2147483647 h 1069"/>
              <a:gd name="T52" fmla="*/ 2147483647 w 1118"/>
              <a:gd name="T53" fmla="*/ 0 h 1069"/>
              <a:gd name="T54" fmla="*/ 2147483647 w 1118"/>
              <a:gd name="T55" fmla="*/ 2147483647 h 1069"/>
              <a:gd name="T56" fmla="*/ 2147483647 w 1118"/>
              <a:gd name="T57" fmla="*/ 2147483647 h 1069"/>
              <a:gd name="T58" fmla="*/ 2147483647 w 1118"/>
              <a:gd name="T59" fmla="*/ 2147483647 h 1069"/>
              <a:gd name="T60" fmla="*/ 2147483647 w 1118"/>
              <a:gd name="T61" fmla="*/ 2147483647 h 1069"/>
              <a:gd name="T62" fmla="*/ 2147483647 w 1118"/>
              <a:gd name="T63" fmla="*/ 2147483647 h 1069"/>
              <a:gd name="T64" fmla="*/ 2147483647 w 1118"/>
              <a:gd name="T65" fmla="*/ 2147483647 h 1069"/>
              <a:gd name="T66" fmla="*/ 2147483647 w 1118"/>
              <a:gd name="T67" fmla="*/ 2147483647 h 1069"/>
              <a:gd name="T68" fmla="*/ 2147483647 w 1118"/>
              <a:gd name="T69" fmla="*/ 2147483647 h 1069"/>
              <a:gd name="T70" fmla="*/ 2147483647 w 1118"/>
              <a:gd name="T71" fmla="*/ 2147483647 h 1069"/>
              <a:gd name="T72" fmla="*/ 2147483647 w 1118"/>
              <a:gd name="T73" fmla="*/ 2147483647 h 1069"/>
              <a:gd name="T74" fmla="*/ 2147483647 w 1118"/>
              <a:gd name="T75" fmla="*/ 2147483647 h 1069"/>
              <a:gd name="T76" fmla="*/ 2147483647 w 1118"/>
              <a:gd name="T77" fmla="*/ 2147483647 h 1069"/>
              <a:gd name="T78" fmla="*/ 2147483647 w 1118"/>
              <a:gd name="T79" fmla="*/ 2147483647 h 1069"/>
              <a:gd name="T80" fmla="*/ 2147483647 w 1118"/>
              <a:gd name="T81" fmla="*/ 2147483647 h 1069"/>
              <a:gd name="T82" fmla="*/ 2147483647 w 1118"/>
              <a:gd name="T83" fmla="*/ 2147483647 h 1069"/>
              <a:gd name="T84" fmla="*/ 2147483647 w 1118"/>
              <a:gd name="T85" fmla="*/ 2147483647 h 1069"/>
              <a:gd name="T86" fmla="*/ 2147483647 w 1118"/>
              <a:gd name="T87" fmla="*/ 2147483647 h 1069"/>
              <a:gd name="T88" fmla="*/ 2147483647 w 1118"/>
              <a:gd name="T89" fmla="*/ 2147483647 h 1069"/>
              <a:gd name="T90" fmla="*/ 2147483647 w 1118"/>
              <a:gd name="T91" fmla="*/ 2147483647 h 1069"/>
              <a:gd name="T92" fmla="*/ 2147483647 w 1118"/>
              <a:gd name="T93" fmla="*/ 2147483647 h 1069"/>
              <a:gd name="T94" fmla="*/ 2147483647 w 1118"/>
              <a:gd name="T95" fmla="*/ 2147483647 h 1069"/>
              <a:gd name="T96" fmla="*/ 2147483647 w 1118"/>
              <a:gd name="T97" fmla="*/ 2147483647 h 1069"/>
              <a:gd name="T98" fmla="*/ 2147483647 w 1118"/>
              <a:gd name="T99" fmla="*/ 2147483647 h 1069"/>
              <a:gd name="T100" fmla="*/ 2147483647 w 1118"/>
              <a:gd name="T101" fmla="*/ 2147483647 h 1069"/>
              <a:gd name="T102" fmla="*/ 2147483647 w 1118"/>
              <a:gd name="T103" fmla="*/ 2147483647 h 1069"/>
              <a:gd name="T104" fmla="*/ 2147483647 w 1118"/>
              <a:gd name="T105" fmla="*/ 2147483647 h 1069"/>
              <a:gd name="T106" fmla="*/ 2147483647 w 1118"/>
              <a:gd name="T107" fmla="*/ 2147483647 h 1069"/>
              <a:gd name="T108" fmla="*/ 2147483647 w 1118"/>
              <a:gd name="T109" fmla="*/ 2147483647 h 1069"/>
              <a:gd name="T110" fmla="*/ 2147483647 w 1118"/>
              <a:gd name="T111" fmla="*/ 2147483647 h 1069"/>
              <a:gd name="T112" fmla="*/ 2147483647 w 1118"/>
              <a:gd name="T113" fmla="*/ 2147483647 h 10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18"/>
              <a:gd name="T172" fmla="*/ 0 h 1069"/>
              <a:gd name="T173" fmla="*/ 1118 w 1118"/>
              <a:gd name="T174" fmla="*/ 1069 h 10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18" h="1069">
                <a:moveTo>
                  <a:pt x="505" y="1069"/>
                </a:moveTo>
                <a:lnTo>
                  <a:pt x="501" y="1061"/>
                </a:lnTo>
                <a:lnTo>
                  <a:pt x="497" y="1049"/>
                </a:lnTo>
                <a:lnTo>
                  <a:pt x="488" y="1045"/>
                </a:lnTo>
                <a:lnTo>
                  <a:pt x="476" y="1041"/>
                </a:lnTo>
                <a:lnTo>
                  <a:pt x="448" y="1041"/>
                </a:lnTo>
                <a:lnTo>
                  <a:pt x="416" y="1041"/>
                </a:lnTo>
                <a:lnTo>
                  <a:pt x="416" y="1045"/>
                </a:lnTo>
                <a:lnTo>
                  <a:pt x="412" y="1045"/>
                </a:lnTo>
                <a:lnTo>
                  <a:pt x="396" y="1045"/>
                </a:lnTo>
                <a:lnTo>
                  <a:pt x="380" y="1045"/>
                </a:lnTo>
                <a:lnTo>
                  <a:pt x="359" y="1057"/>
                </a:lnTo>
                <a:lnTo>
                  <a:pt x="343" y="1061"/>
                </a:lnTo>
                <a:lnTo>
                  <a:pt x="327" y="1061"/>
                </a:lnTo>
                <a:lnTo>
                  <a:pt x="311" y="1061"/>
                </a:lnTo>
                <a:lnTo>
                  <a:pt x="311" y="1041"/>
                </a:lnTo>
                <a:lnTo>
                  <a:pt x="311" y="1020"/>
                </a:lnTo>
                <a:lnTo>
                  <a:pt x="307" y="1000"/>
                </a:lnTo>
                <a:lnTo>
                  <a:pt x="307" y="992"/>
                </a:lnTo>
                <a:lnTo>
                  <a:pt x="279" y="992"/>
                </a:lnTo>
                <a:lnTo>
                  <a:pt x="263" y="992"/>
                </a:lnTo>
                <a:lnTo>
                  <a:pt x="246" y="996"/>
                </a:lnTo>
                <a:lnTo>
                  <a:pt x="234" y="1000"/>
                </a:lnTo>
                <a:lnTo>
                  <a:pt x="234" y="1004"/>
                </a:lnTo>
                <a:lnTo>
                  <a:pt x="230" y="1008"/>
                </a:lnTo>
                <a:lnTo>
                  <a:pt x="218" y="1012"/>
                </a:lnTo>
                <a:lnTo>
                  <a:pt x="210" y="1020"/>
                </a:lnTo>
                <a:lnTo>
                  <a:pt x="206" y="1041"/>
                </a:lnTo>
                <a:lnTo>
                  <a:pt x="198" y="1061"/>
                </a:lnTo>
                <a:lnTo>
                  <a:pt x="194" y="1061"/>
                </a:lnTo>
                <a:lnTo>
                  <a:pt x="178" y="1061"/>
                </a:lnTo>
                <a:lnTo>
                  <a:pt x="166" y="1061"/>
                </a:lnTo>
                <a:lnTo>
                  <a:pt x="150" y="1049"/>
                </a:lnTo>
                <a:lnTo>
                  <a:pt x="137" y="1037"/>
                </a:lnTo>
                <a:lnTo>
                  <a:pt x="121" y="1037"/>
                </a:lnTo>
                <a:lnTo>
                  <a:pt x="113" y="1032"/>
                </a:lnTo>
                <a:lnTo>
                  <a:pt x="113" y="1024"/>
                </a:lnTo>
                <a:lnTo>
                  <a:pt x="105" y="1020"/>
                </a:lnTo>
                <a:lnTo>
                  <a:pt x="105" y="1008"/>
                </a:lnTo>
                <a:lnTo>
                  <a:pt x="101" y="996"/>
                </a:lnTo>
                <a:lnTo>
                  <a:pt x="89" y="992"/>
                </a:lnTo>
                <a:lnTo>
                  <a:pt x="77" y="984"/>
                </a:lnTo>
                <a:lnTo>
                  <a:pt x="73" y="976"/>
                </a:lnTo>
                <a:lnTo>
                  <a:pt x="69" y="972"/>
                </a:lnTo>
                <a:lnTo>
                  <a:pt x="69" y="952"/>
                </a:lnTo>
                <a:lnTo>
                  <a:pt x="69" y="928"/>
                </a:lnTo>
                <a:lnTo>
                  <a:pt x="57" y="915"/>
                </a:lnTo>
                <a:lnTo>
                  <a:pt x="45" y="903"/>
                </a:lnTo>
                <a:lnTo>
                  <a:pt x="37" y="871"/>
                </a:lnTo>
                <a:lnTo>
                  <a:pt x="29" y="843"/>
                </a:lnTo>
                <a:lnTo>
                  <a:pt x="21" y="835"/>
                </a:lnTo>
                <a:lnTo>
                  <a:pt x="12" y="823"/>
                </a:lnTo>
                <a:lnTo>
                  <a:pt x="12" y="807"/>
                </a:lnTo>
                <a:lnTo>
                  <a:pt x="12" y="790"/>
                </a:lnTo>
                <a:lnTo>
                  <a:pt x="8" y="770"/>
                </a:lnTo>
                <a:lnTo>
                  <a:pt x="0" y="750"/>
                </a:lnTo>
                <a:lnTo>
                  <a:pt x="0" y="738"/>
                </a:lnTo>
                <a:lnTo>
                  <a:pt x="0" y="718"/>
                </a:lnTo>
                <a:lnTo>
                  <a:pt x="0" y="714"/>
                </a:lnTo>
                <a:lnTo>
                  <a:pt x="8" y="710"/>
                </a:lnTo>
                <a:lnTo>
                  <a:pt x="16" y="710"/>
                </a:lnTo>
                <a:lnTo>
                  <a:pt x="21" y="706"/>
                </a:lnTo>
                <a:lnTo>
                  <a:pt x="29" y="694"/>
                </a:lnTo>
                <a:lnTo>
                  <a:pt x="45" y="677"/>
                </a:lnTo>
                <a:lnTo>
                  <a:pt x="49" y="673"/>
                </a:lnTo>
                <a:lnTo>
                  <a:pt x="57" y="669"/>
                </a:lnTo>
                <a:lnTo>
                  <a:pt x="113" y="661"/>
                </a:lnTo>
                <a:lnTo>
                  <a:pt x="166" y="657"/>
                </a:lnTo>
                <a:lnTo>
                  <a:pt x="178" y="649"/>
                </a:lnTo>
                <a:lnTo>
                  <a:pt x="182" y="645"/>
                </a:lnTo>
                <a:lnTo>
                  <a:pt x="190" y="621"/>
                </a:lnTo>
                <a:lnTo>
                  <a:pt x="198" y="609"/>
                </a:lnTo>
                <a:lnTo>
                  <a:pt x="198" y="585"/>
                </a:lnTo>
                <a:lnTo>
                  <a:pt x="198" y="564"/>
                </a:lnTo>
                <a:lnTo>
                  <a:pt x="194" y="552"/>
                </a:lnTo>
                <a:lnTo>
                  <a:pt x="190" y="552"/>
                </a:lnTo>
                <a:lnTo>
                  <a:pt x="186" y="548"/>
                </a:lnTo>
                <a:lnTo>
                  <a:pt x="182" y="540"/>
                </a:lnTo>
                <a:lnTo>
                  <a:pt x="170" y="524"/>
                </a:lnTo>
                <a:lnTo>
                  <a:pt x="166" y="504"/>
                </a:lnTo>
                <a:lnTo>
                  <a:pt x="158" y="496"/>
                </a:lnTo>
                <a:lnTo>
                  <a:pt x="150" y="492"/>
                </a:lnTo>
                <a:lnTo>
                  <a:pt x="133" y="488"/>
                </a:lnTo>
                <a:lnTo>
                  <a:pt x="121" y="488"/>
                </a:lnTo>
                <a:lnTo>
                  <a:pt x="117" y="484"/>
                </a:lnTo>
                <a:lnTo>
                  <a:pt x="113" y="464"/>
                </a:lnTo>
                <a:lnTo>
                  <a:pt x="105" y="452"/>
                </a:lnTo>
                <a:lnTo>
                  <a:pt x="125" y="443"/>
                </a:lnTo>
                <a:lnTo>
                  <a:pt x="137" y="435"/>
                </a:lnTo>
                <a:lnTo>
                  <a:pt x="150" y="423"/>
                </a:lnTo>
                <a:lnTo>
                  <a:pt x="158" y="419"/>
                </a:lnTo>
                <a:lnTo>
                  <a:pt x="170" y="407"/>
                </a:lnTo>
                <a:lnTo>
                  <a:pt x="186" y="387"/>
                </a:lnTo>
                <a:lnTo>
                  <a:pt x="190" y="379"/>
                </a:lnTo>
                <a:lnTo>
                  <a:pt x="194" y="367"/>
                </a:lnTo>
                <a:lnTo>
                  <a:pt x="194" y="351"/>
                </a:lnTo>
                <a:lnTo>
                  <a:pt x="198" y="326"/>
                </a:lnTo>
                <a:lnTo>
                  <a:pt x="210" y="318"/>
                </a:lnTo>
                <a:lnTo>
                  <a:pt x="222" y="314"/>
                </a:lnTo>
                <a:lnTo>
                  <a:pt x="234" y="310"/>
                </a:lnTo>
                <a:lnTo>
                  <a:pt x="242" y="310"/>
                </a:lnTo>
                <a:lnTo>
                  <a:pt x="246" y="294"/>
                </a:lnTo>
                <a:lnTo>
                  <a:pt x="259" y="278"/>
                </a:lnTo>
                <a:lnTo>
                  <a:pt x="267" y="266"/>
                </a:lnTo>
                <a:lnTo>
                  <a:pt x="283" y="246"/>
                </a:lnTo>
                <a:lnTo>
                  <a:pt x="291" y="230"/>
                </a:lnTo>
                <a:lnTo>
                  <a:pt x="295" y="189"/>
                </a:lnTo>
                <a:lnTo>
                  <a:pt x="307" y="153"/>
                </a:lnTo>
                <a:lnTo>
                  <a:pt x="327" y="133"/>
                </a:lnTo>
                <a:lnTo>
                  <a:pt x="327" y="117"/>
                </a:lnTo>
                <a:lnTo>
                  <a:pt x="327" y="109"/>
                </a:lnTo>
                <a:lnTo>
                  <a:pt x="323" y="101"/>
                </a:lnTo>
                <a:lnTo>
                  <a:pt x="311" y="84"/>
                </a:lnTo>
                <a:lnTo>
                  <a:pt x="311" y="80"/>
                </a:lnTo>
                <a:lnTo>
                  <a:pt x="319" y="72"/>
                </a:lnTo>
                <a:lnTo>
                  <a:pt x="323" y="68"/>
                </a:lnTo>
                <a:lnTo>
                  <a:pt x="327" y="64"/>
                </a:lnTo>
                <a:lnTo>
                  <a:pt x="347" y="60"/>
                </a:lnTo>
                <a:lnTo>
                  <a:pt x="376" y="60"/>
                </a:lnTo>
                <a:lnTo>
                  <a:pt x="388" y="44"/>
                </a:lnTo>
                <a:lnTo>
                  <a:pt x="400" y="24"/>
                </a:lnTo>
                <a:lnTo>
                  <a:pt x="420" y="20"/>
                </a:lnTo>
                <a:lnTo>
                  <a:pt x="440" y="12"/>
                </a:lnTo>
                <a:lnTo>
                  <a:pt x="476" y="12"/>
                </a:lnTo>
                <a:lnTo>
                  <a:pt x="521" y="8"/>
                </a:lnTo>
                <a:lnTo>
                  <a:pt x="521" y="12"/>
                </a:lnTo>
                <a:lnTo>
                  <a:pt x="525" y="20"/>
                </a:lnTo>
                <a:lnTo>
                  <a:pt x="529" y="20"/>
                </a:lnTo>
                <a:lnTo>
                  <a:pt x="533" y="24"/>
                </a:lnTo>
                <a:lnTo>
                  <a:pt x="541" y="24"/>
                </a:lnTo>
                <a:lnTo>
                  <a:pt x="557" y="24"/>
                </a:lnTo>
                <a:lnTo>
                  <a:pt x="577" y="20"/>
                </a:lnTo>
                <a:lnTo>
                  <a:pt x="589" y="12"/>
                </a:lnTo>
                <a:lnTo>
                  <a:pt x="597" y="8"/>
                </a:lnTo>
                <a:lnTo>
                  <a:pt x="609" y="0"/>
                </a:lnTo>
                <a:lnTo>
                  <a:pt x="638" y="0"/>
                </a:lnTo>
                <a:lnTo>
                  <a:pt x="670" y="0"/>
                </a:lnTo>
                <a:lnTo>
                  <a:pt x="674" y="20"/>
                </a:lnTo>
                <a:lnTo>
                  <a:pt x="678" y="36"/>
                </a:lnTo>
                <a:lnTo>
                  <a:pt x="698" y="52"/>
                </a:lnTo>
                <a:lnTo>
                  <a:pt x="710" y="60"/>
                </a:lnTo>
                <a:lnTo>
                  <a:pt x="735" y="60"/>
                </a:lnTo>
                <a:lnTo>
                  <a:pt x="775" y="64"/>
                </a:lnTo>
                <a:lnTo>
                  <a:pt x="787" y="52"/>
                </a:lnTo>
                <a:lnTo>
                  <a:pt x="803" y="44"/>
                </a:lnTo>
                <a:lnTo>
                  <a:pt x="807" y="36"/>
                </a:lnTo>
                <a:lnTo>
                  <a:pt x="815" y="36"/>
                </a:lnTo>
                <a:lnTo>
                  <a:pt x="831" y="36"/>
                </a:lnTo>
                <a:lnTo>
                  <a:pt x="843" y="36"/>
                </a:lnTo>
                <a:lnTo>
                  <a:pt x="860" y="44"/>
                </a:lnTo>
                <a:lnTo>
                  <a:pt x="872" y="48"/>
                </a:lnTo>
                <a:lnTo>
                  <a:pt x="888" y="52"/>
                </a:lnTo>
                <a:lnTo>
                  <a:pt x="916" y="52"/>
                </a:lnTo>
                <a:lnTo>
                  <a:pt x="920" y="56"/>
                </a:lnTo>
                <a:lnTo>
                  <a:pt x="940" y="60"/>
                </a:lnTo>
                <a:lnTo>
                  <a:pt x="969" y="64"/>
                </a:lnTo>
                <a:lnTo>
                  <a:pt x="993" y="64"/>
                </a:lnTo>
                <a:lnTo>
                  <a:pt x="1017" y="60"/>
                </a:lnTo>
                <a:lnTo>
                  <a:pt x="1017" y="56"/>
                </a:lnTo>
                <a:lnTo>
                  <a:pt x="1021" y="52"/>
                </a:lnTo>
                <a:lnTo>
                  <a:pt x="1025" y="44"/>
                </a:lnTo>
                <a:lnTo>
                  <a:pt x="1029" y="36"/>
                </a:lnTo>
                <a:lnTo>
                  <a:pt x="1041" y="36"/>
                </a:lnTo>
                <a:lnTo>
                  <a:pt x="1045" y="36"/>
                </a:lnTo>
                <a:lnTo>
                  <a:pt x="1053" y="52"/>
                </a:lnTo>
                <a:lnTo>
                  <a:pt x="1057" y="64"/>
                </a:lnTo>
                <a:lnTo>
                  <a:pt x="1057" y="68"/>
                </a:lnTo>
                <a:lnTo>
                  <a:pt x="1061" y="68"/>
                </a:lnTo>
                <a:lnTo>
                  <a:pt x="1106" y="72"/>
                </a:lnTo>
                <a:lnTo>
                  <a:pt x="1118" y="76"/>
                </a:lnTo>
                <a:lnTo>
                  <a:pt x="1118" y="80"/>
                </a:lnTo>
                <a:lnTo>
                  <a:pt x="1118" y="84"/>
                </a:lnTo>
                <a:lnTo>
                  <a:pt x="1106" y="96"/>
                </a:lnTo>
                <a:lnTo>
                  <a:pt x="1102" y="109"/>
                </a:lnTo>
                <a:lnTo>
                  <a:pt x="1102" y="121"/>
                </a:lnTo>
                <a:lnTo>
                  <a:pt x="1098" y="137"/>
                </a:lnTo>
                <a:lnTo>
                  <a:pt x="1094" y="145"/>
                </a:lnTo>
                <a:lnTo>
                  <a:pt x="1077" y="145"/>
                </a:lnTo>
                <a:lnTo>
                  <a:pt x="1065" y="149"/>
                </a:lnTo>
                <a:lnTo>
                  <a:pt x="1061" y="153"/>
                </a:lnTo>
                <a:lnTo>
                  <a:pt x="1057" y="157"/>
                </a:lnTo>
                <a:lnTo>
                  <a:pt x="1057" y="169"/>
                </a:lnTo>
                <a:lnTo>
                  <a:pt x="1057" y="189"/>
                </a:lnTo>
                <a:lnTo>
                  <a:pt x="1065" y="197"/>
                </a:lnTo>
                <a:lnTo>
                  <a:pt x="1073" y="209"/>
                </a:lnTo>
                <a:lnTo>
                  <a:pt x="1073" y="222"/>
                </a:lnTo>
                <a:lnTo>
                  <a:pt x="1073" y="226"/>
                </a:lnTo>
                <a:lnTo>
                  <a:pt x="1065" y="238"/>
                </a:lnTo>
                <a:lnTo>
                  <a:pt x="1057" y="246"/>
                </a:lnTo>
                <a:lnTo>
                  <a:pt x="1057" y="258"/>
                </a:lnTo>
                <a:lnTo>
                  <a:pt x="1057" y="262"/>
                </a:lnTo>
                <a:lnTo>
                  <a:pt x="1065" y="274"/>
                </a:lnTo>
                <a:lnTo>
                  <a:pt x="1069" y="282"/>
                </a:lnTo>
                <a:lnTo>
                  <a:pt x="1069" y="306"/>
                </a:lnTo>
                <a:lnTo>
                  <a:pt x="1065" y="322"/>
                </a:lnTo>
                <a:lnTo>
                  <a:pt x="1053" y="335"/>
                </a:lnTo>
                <a:lnTo>
                  <a:pt x="1037" y="347"/>
                </a:lnTo>
                <a:lnTo>
                  <a:pt x="1041" y="355"/>
                </a:lnTo>
                <a:lnTo>
                  <a:pt x="1045" y="363"/>
                </a:lnTo>
                <a:lnTo>
                  <a:pt x="1045" y="367"/>
                </a:lnTo>
                <a:lnTo>
                  <a:pt x="1045" y="371"/>
                </a:lnTo>
                <a:lnTo>
                  <a:pt x="1037" y="379"/>
                </a:lnTo>
                <a:lnTo>
                  <a:pt x="1021" y="395"/>
                </a:lnTo>
                <a:lnTo>
                  <a:pt x="1021" y="399"/>
                </a:lnTo>
                <a:lnTo>
                  <a:pt x="1021" y="403"/>
                </a:lnTo>
                <a:lnTo>
                  <a:pt x="1009" y="415"/>
                </a:lnTo>
                <a:lnTo>
                  <a:pt x="993" y="423"/>
                </a:lnTo>
                <a:lnTo>
                  <a:pt x="993" y="456"/>
                </a:lnTo>
                <a:lnTo>
                  <a:pt x="993" y="488"/>
                </a:lnTo>
                <a:lnTo>
                  <a:pt x="993" y="496"/>
                </a:lnTo>
                <a:lnTo>
                  <a:pt x="993" y="512"/>
                </a:lnTo>
                <a:lnTo>
                  <a:pt x="1005" y="520"/>
                </a:lnTo>
                <a:lnTo>
                  <a:pt x="1013" y="532"/>
                </a:lnTo>
                <a:lnTo>
                  <a:pt x="1021" y="536"/>
                </a:lnTo>
                <a:lnTo>
                  <a:pt x="1029" y="548"/>
                </a:lnTo>
                <a:lnTo>
                  <a:pt x="1045" y="589"/>
                </a:lnTo>
                <a:lnTo>
                  <a:pt x="1057" y="609"/>
                </a:lnTo>
                <a:lnTo>
                  <a:pt x="1061" y="629"/>
                </a:lnTo>
                <a:lnTo>
                  <a:pt x="1061" y="653"/>
                </a:lnTo>
                <a:lnTo>
                  <a:pt x="1065" y="657"/>
                </a:lnTo>
                <a:lnTo>
                  <a:pt x="1065" y="661"/>
                </a:lnTo>
                <a:lnTo>
                  <a:pt x="1065" y="673"/>
                </a:lnTo>
                <a:lnTo>
                  <a:pt x="1057" y="706"/>
                </a:lnTo>
                <a:lnTo>
                  <a:pt x="1057" y="710"/>
                </a:lnTo>
                <a:lnTo>
                  <a:pt x="1053" y="754"/>
                </a:lnTo>
                <a:lnTo>
                  <a:pt x="1045" y="807"/>
                </a:lnTo>
                <a:lnTo>
                  <a:pt x="1053" y="815"/>
                </a:lnTo>
                <a:lnTo>
                  <a:pt x="1057" y="843"/>
                </a:lnTo>
                <a:lnTo>
                  <a:pt x="1057" y="867"/>
                </a:lnTo>
                <a:lnTo>
                  <a:pt x="1057" y="883"/>
                </a:lnTo>
                <a:lnTo>
                  <a:pt x="1057" y="887"/>
                </a:lnTo>
                <a:lnTo>
                  <a:pt x="1061" y="899"/>
                </a:lnTo>
                <a:lnTo>
                  <a:pt x="1065" y="907"/>
                </a:lnTo>
                <a:lnTo>
                  <a:pt x="1065" y="920"/>
                </a:lnTo>
                <a:lnTo>
                  <a:pt x="1061" y="924"/>
                </a:lnTo>
                <a:lnTo>
                  <a:pt x="1053" y="924"/>
                </a:lnTo>
                <a:lnTo>
                  <a:pt x="1037" y="924"/>
                </a:lnTo>
                <a:lnTo>
                  <a:pt x="1021" y="924"/>
                </a:lnTo>
                <a:lnTo>
                  <a:pt x="1013" y="928"/>
                </a:lnTo>
                <a:lnTo>
                  <a:pt x="1005" y="932"/>
                </a:lnTo>
                <a:lnTo>
                  <a:pt x="993" y="944"/>
                </a:lnTo>
                <a:lnTo>
                  <a:pt x="985" y="948"/>
                </a:lnTo>
                <a:lnTo>
                  <a:pt x="977" y="960"/>
                </a:lnTo>
                <a:lnTo>
                  <a:pt x="964" y="972"/>
                </a:lnTo>
                <a:lnTo>
                  <a:pt x="952" y="972"/>
                </a:lnTo>
                <a:lnTo>
                  <a:pt x="940" y="984"/>
                </a:lnTo>
                <a:lnTo>
                  <a:pt x="936" y="984"/>
                </a:lnTo>
                <a:lnTo>
                  <a:pt x="928" y="984"/>
                </a:lnTo>
                <a:lnTo>
                  <a:pt x="920" y="992"/>
                </a:lnTo>
                <a:lnTo>
                  <a:pt x="920" y="996"/>
                </a:lnTo>
                <a:lnTo>
                  <a:pt x="916" y="1000"/>
                </a:lnTo>
                <a:lnTo>
                  <a:pt x="904" y="1000"/>
                </a:lnTo>
                <a:lnTo>
                  <a:pt x="896" y="1004"/>
                </a:lnTo>
                <a:lnTo>
                  <a:pt x="888" y="1008"/>
                </a:lnTo>
                <a:lnTo>
                  <a:pt x="884" y="1012"/>
                </a:lnTo>
                <a:lnTo>
                  <a:pt x="884" y="1020"/>
                </a:lnTo>
                <a:lnTo>
                  <a:pt x="876" y="1032"/>
                </a:lnTo>
                <a:lnTo>
                  <a:pt x="868" y="1041"/>
                </a:lnTo>
                <a:lnTo>
                  <a:pt x="860" y="1045"/>
                </a:lnTo>
                <a:lnTo>
                  <a:pt x="843" y="1045"/>
                </a:lnTo>
                <a:lnTo>
                  <a:pt x="831" y="1045"/>
                </a:lnTo>
                <a:lnTo>
                  <a:pt x="807" y="1041"/>
                </a:lnTo>
                <a:lnTo>
                  <a:pt x="779" y="1037"/>
                </a:lnTo>
                <a:lnTo>
                  <a:pt x="775" y="1032"/>
                </a:lnTo>
                <a:lnTo>
                  <a:pt x="755" y="1020"/>
                </a:lnTo>
                <a:lnTo>
                  <a:pt x="739" y="1008"/>
                </a:lnTo>
                <a:lnTo>
                  <a:pt x="722" y="996"/>
                </a:lnTo>
                <a:lnTo>
                  <a:pt x="722" y="984"/>
                </a:lnTo>
                <a:lnTo>
                  <a:pt x="722" y="968"/>
                </a:lnTo>
                <a:lnTo>
                  <a:pt x="718" y="964"/>
                </a:lnTo>
                <a:lnTo>
                  <a:pt x="710" y="956"/>
                </a:lnTo>
                <a:lnTo>
                  <a:pt x="690" y="956"/>
                </a:lnTo>
                <a:lnTo>
                  <a:pt x="670" y="956"/>
                </a:lnTo>
                <a:lnTo>
                  <a:pt x="658" y="964"/>
                </a:lnTo>
                <a:lnTo>
                  <a:pt x="642" y="972"/>
                </a:lnTo>
                <a:lnTo>
                  <a:pt x="618" y="1000"/>
                </a:lnTo>
                <a:lnTo>
                  <a:pt x="589" y="1024"/>
                </a:lnTo>
                <a:lnTo>
                  <a:pt x="577" y="1037"/>
                </a:lnTo>
                <a:lnTo>
                  <a:pt x="569" y="1041"/>
                </a:lnTo>
                <a:lnTo>
                  <a:pt x="553" y="1045"/>
                </a:lnTo>
                <a:lnTo>
                  <a:pt x="533" y="1049"/>
                </a:lnTo>
                <a:lnTo>
                  <a:pt x="529" y="1061"/>
                </a:lnTo>
                <a:lnTo>
                  <a:pt x="525" y="1069"/>
                </a:lnTo>
                <a:lnTo>
                  <a:pt x="517" y="1069"/>
                </a:lnTo>
                <a:lnTo>
                  <a:pt x="505" y="106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4867386" y="3578969"/>
            <a:ext cx="681037" cy="875551"/>
          </a:xfrm>
          <a:custGeom>
            <a:avLst/>
            <a:gdLst>
              <a:gd name="T0" fmla="*/ 214726101 w 758"/>
              <a:gd name="T1" fmla="*/ 743790731 h 984"/>
              <a:gd name="T2" fmla="*/ 195352492 w 758"/>
              <a:gd name="T3" fmla="*/ 704324135 h 984"/>
              <a:gd name="T4" fmla="*/ 195352492 w 758"/>
              <a:gd name="T5" fmla="*/ 683073227 h 984"/>
              <a:gd name="T6" fmla="*/ 188894322 w 758"/>
              <a:gd name="T7" fmla="*/ 648920012 h 984"/>
              <a:gd name="T8" fmla="*/ 129965773 w 758"/>
              <a:gd name="T9" fmla="*/ 627668232 h 984"/>
              <a:gd name="T10" fmla="*/ 104133966 w 758"/>
              <a:gd name="T11" fmla="*/ 609453416 h 984"/>
              <a:gd name="T12" fmla="*/ 120278519 w 758"/>
              <a:gd name="T13" fmla="*/ 532797513 h 984"/>
              <a:gd name="T14" fmla="*/ 107363051 w 758"/>
              <a:gd name="T15" fmla="*/ 495608205 h 984"/>
              <a:gd name="T16" fmla="*/ 87989441 w 758"/>
              <a:gd name="T17" fmla="*/ 456141501 h 984"/>
              <a:gd name="T18" fmla="*/ 54892657 w 758"/>
              <a:gd name="T19" fmla="*/ 397700413 h 984"/>
              <a:gd name="T20" fmla="*/ 9687258 w 758"/>
              <a:gd name="T21" fmla="*/ 370377319 h 984"/>
              <a:gd name="T22" fmla="*/ 0 w 758"/>
              <a:gd name="T23" fmla="*/ 336982909 h 984"/>
              <a:gd name="T24" fmla="*/ 12915444 w 758"/>
              <a:gd name="T25" fmla="*/ 318008417 h 984"/>
              <a:gd name="T26" fmla="*/ 38747233 w 758"/>
              <a:gd name="T27" fmla="*/ 275506600 h 984"/>
              <a:gd name="T28" fmla="*/ 48434487 w 758"/>
              <a:gd name="T29" fmla="*/ 260327006 h 984"/>
              <a:gd name="T30" fmla="*/ 113821220 w 758"/>
              <a:gd name="T31" fmla="*/ 248183505 h 984"/>
              <a:gd name="T32" fmla="*/ 139653027 w 758"/>
              <a:gd name="T33" fmla="*/ 220101551 h 984"/>
              <a:gd name="T34" fmla="*/ 139653027 w 758"/>
              <a:gd name="T35" fmla="*/ 168491455 h 984"/>
              <a:gd name="T36" fmla="*/ 120278519 w 758"/>
              <a:gd name="T37" fmla="*/ 150275768 h 984"/>
              <a:gd name="T38" fmla="*/ 104133966 w 758"/>
              <a:gd name="T39" fmla="*/ 143445648 h 984"/>
              <a:gd name="T40" fmla="*/ 104133966 w 758"/>
              <a:gd name="T41" fmla="*/ 122193868 h 984"/>
              <a:gd name="T42" fmla="*/ 146110298 w 758"/>
              <a:gd name="T43" fmla="*/ 119158646 h 984"/>
              <a:gd name="T44" fmla="*/ 149339383 w 758"/>
              <a:gd name="T45" fmla="*/ 94871617 h 984"/>
              <a:gd name="T46" fmla="*/ 126736688 w 758"/>
              <a:gd name="T47" fmla="*/ 64512430 h 984"/>
              <a:gd name="T48" fmla="*/ 120278519 w 758"/>
              <a:gd name="T49" fmla="*/ 54646203 h 984"/>
              <a:gd name="T50" fmla="*/ 133194858 w 758"/>
              <a:gd name="T51" fmla="*/ 42502702 h 984"/>
              <a:gd name="T52" fmla="*/ 168712992 w 758"/>
              <a:gd name="T53" fmla="*/ 27323101 h 984"/>
              <a:gd name="T54" fmla="*/ 185665238 w 758"/>
              <a:gd name="T55" fmla="*/ 0 h 984"/>
              <a:gd name="T56" fmla="*/ 214726101 w 758"/>
              <a:gd name="T57" fmla="*/ 6072188 h 984"/>
              <a:gd name="T58" fmla="*/ 250244292 w 758"/>
              <a:gd name="T59" fmla="*/ 15179601 h 984"/>
              <a:gd name="T60" fmla="*/ 296257401 w 758"/>
              <a:gd name="T61" fmla="*/ 24287008 h 984"/>
              <a:gd name="T62" fmla="*/ 322089180 w 758"/>
              <a:gd name="T63" fmla="*/ 54646203 h 984"/>
              <a:gd name="T64" fmla="*/ 312401926 w 758"/>
              <a:gd name="T65" fmla="*/ 73619837 h 984"/>
              <a:gd name="T66" fmla="*/ 312401926 w 758"/>
              <a:gd name="T67" fmla="*/ 143445648 h 984"/>
              <a:gd name="T68" fmla="*/ 335004620 w 758"/>
              <a:gd name="T69" fmla="*/ 183671049 h 984"/>
              <a:gd name="T70" fmla="*/ 357607315 w 758"/>
              <a:gd name="T71" fmla="*/ 207958050 h 984"/>
              <a:gd name="T72" fmla="*/ 374559560 w 758"/>
              <a:gd name="T73" fmla="*/ 223137644 h 984"/>
              <a:gd name="T74" fmla="*/ 413307678 w 758"/>
              <a:gd name="T75" fmla="*/ 260327006 h 984"/>
              <a:gd name="T76" fmla="*/ 432681287 w 758"/>
              <a:gd name="T77" fmla="*/ 278541822 h 984"/>
              <a:gd name="T78" fmla="*/ 448825812 w 758"/>
              <a:gd name="T79" fmla="*/ 299793602 h 984"/>
              <a:gd name="T80" fmla="*/ 469007142 w 758"/>
              <a:gd name="T81" fmla="*/ 340019002 h 984"/>
              <a:gd name="T82" fmla="*/ 494839034 w 758"/>
              <a:gd name="T83" fmla="*/ 406807821 h 984"/>
              <a:gd name="T84" fmla="*/ 514212643 w 758"/>
              <a:gd name="T85" fmla="*/ 453105408 h 984"/>
              <a:gd name="T86" fmla="*/ 527128084 w 758"/>
              <a:gd name="T87" fmla="*/ 480428612 h 984"/>
              <a:gd name="T88" fmla="*/ 566683023 w 758"/>
              <a:gd name="T89" fmla="*/ 486499926 h 984"/>
              <a:gd name="T90" fmla="*/ 611888412 w 758"/>
              <a:gd name="T91" fmla="*/ 551012329 h 984"/>
              <a:gd name="T92" fmla="*/ 605430243 w 758"/>
              <a:gd name="T93" fmla="*/ 581371516 h 984"/>
              <a:gd name="T94" fmla="*/ 595743887 w 758"/>
              <a:gd name="T95" fmla="*/ 594273823 h 984"/>
              <a:gd name="T96" fmla="*/ 579598464 w 758"/>
              <a:gd name="T97" fmla="*/ 587442831 h 984"/>
              <a:gd name="T98" fmla="*/ 517441728 w 758"/>
              <a:gd name="T99" fmla="*/ 594273823 h 984"/>
              <a:gd name="T100" fmla="*/ 494839034 w 758"/>
              <a:gd name="T101" fmla="*/ 606417323 h 984"/>
              <a:gd name="T102" fmla="*/ 452054897 w 758"/>
              <a:gd name="T103" fmla="*/ 642847826 h 984"/>
              <a:gd name="T104" fmla="*/ 419764949 w 758"/>
              <a:gd name="T105" fmla="*/ 654991327 h 984"/>
              <a:gd name="T106" fmla="*/ 384246814 w 758"/>
              <a:gd name="T107" fmla="*/ 670170920 h 984"/>
              <a:gd name="T108" fmla="*/ 328547350 w 758"/>
              <a:gd name="T109" fmla="*/ 701288913 h 984"/>
              <a:gd name="T110" fmla="*/ 286570147 w 758"/>
              <a:gd name="T111" fmla="*/ 725575915 h 984"/>
              <a:gd name="T112" fmla="*/ 250244292 w 758"/>
              <a:gd name="T113" fmla="*/ 746826824 h 98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58"/>
              <a:gd name="T172" fmla="*/ 0 h 984"/>
              <a:gd name="T173" fmla="*/ 758 w 758"/>
              <a:gd name="T174" fmla="*/ 984 h 98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58" h="984">
                <a:moveTo>
                  <a:pt x="290" y="984"/>
                </a:moveTo>
                <a:lnTo>
                  <a:pt x="282" y="980"/>
                </a:lnTo>
                <a:lnTo>
                  <a:pt x="266" y="980"/>
                </a:lnTo>
                <a:lnTo>
                  <a:pt x="254" y="960"/>
                </a:lnTo>
                <a:lnTo>
                  <a:pt x="242" y="948"/>
                </a:lnTo>
                <a:lnTo>
                  <a:pt x="242" y="928"/>
                </a:lnTo>
                <a:lnTo>
                  <a:pt x="242" y="908"/>
                </a:lnTo>
                <a:lnTo>
                  <a:pt x="242" y="904"/>
                </a:lnTo>
                <a:lnTo>
                  <a:pt x="242" y="900"/>
                </a:lnTo>
                <a:lnTo>
                  <a:pt x="242" y="891"/>
                </a:lnTo>
                <a:lnTo>
                  <a:pt x="238" y="875"/>
                </a:lnTo>
                <a:lnTo>
                  <a:pt x="234" y="855"/>
                </a:lnTo>
                <a:lnTo>
                  <a:pt x="217" y="847"/>
                </a:lnTo>
                <a:lnTo>
                  <a:pt x="205" y="839"/>
                </a:lnTo>
                <a:lnTo>
                  <a:pt x="161" y="827"/>
                </a:lnTo>
                <a:lnTo>
                  <a:pt x="129" y="819"/>
                </a:lnTo>
                <a:lnTo>
                  <a:pt x="129" y="811"/>
                </a:lnTo>
                <a:lnTo>
                  <a:pt x="129" y="803"/>
                </a:lnTo>
                <a:lnTo>
                  <a:pt x="137" y="770"/>
                </a:lnTo>
                <a:lnTo>
                  <a:pt x="149" y="714"/>
                </a:lnTo>
                <a:lnTo>
                  <a:pt x="149" y="702"/>
                </a:lnTo>
                <a:lnTo>
                  <a:pt x="149" y="690"/>
                </a:lnTo>
                <a:lnTo>
                  <a:pt x="141" y="678"/>
                </a:lnTo>
                <a:lnTo>
                  <a:pt x="133" y="653"/>
                </a:lnTo>
                <a:lnTo>
                  <a:pt x="125" y="637"/>
                </a:lnTo>
                <a:lnTo>
                  <a:pt x="113" y="625"/>
                </a:lnTo>
                <a:lnTo>
                  <a:pt x="109" y="601"/>
                </a:lnTo>
                <a:lnTo>
                  <a:pt x="109" y="585"/>
                </a:lnTo>
                <a:lnTo>
                  <a:pt x="84" y="549"/>
                </a:lnTo>
                <a:lnTo>
                  <a:pt x="68" y="524"/>
                </a:lnTo>
                <a:lnTo>
                  <a:pt x="52" y="520"/>
                </a:lnTo>
                <a:lnTo>
                  <a:pt x="16" y="500"/>
                </a:lnTo>
                <a:lnTo>
                  <a:pt x="12" y="488"/>
                </a:lnTo>
                <a:lnTo>
                  <a:pt x="0" y="476"/>
                </a:lnTo>
                <a:lnTo>
                  <a:pt x="0" y="456"/>
                </a:lnTo>
                <a:lnTo>
                  <a:pt x="0" y="444"/>
                </a:lnTo>
                <a:lnTo>
                  <a:pt x="8" y="440"/>
                </a:lnTo>
                <a:lnTo>
                  <a:pt x="12" y="436"/>
                </a:lnTo>
                <a:lnTo>
                  <a:pt x="16" y="419"/>
                </a:lnTo>
                <a:lnTo>
                  <a:pt x="20" y="399"/>
                </a:lnTo>
                <a:lnTo>
                  <a:pt x="36" y="383"/>
                </a:lnTo>
                <a:lnTo>
                  <a:pt x="48" y="363"/>
                </a:lnTo>
                <a:lnTo>
                  <a:pt x="48" y="355"/>
                </a:lnTo>
                <a:lnTo>
                  <a:pt x="52" y="343"/>
                </a:lnTo>
                <a:lnTo>
                  <a:pt x="60" y="343"/>
                </a:lnTo>
                <a:lnTo>
                  <a:pt x="72" y="331"/>
                </a:lnTo>
                <a:lnTo>
                  <a:pt x="125" y="327"/>
                </a:lnTo>
                <a:lnTo>
                  <a:pt x="141" y="327"/>
                </a:lnTo>
                <a:lnTo>
                  <a:pt x="157" y="306"/>
                </a:lnTo>
                <a:lnTo>
                  <a:pt x="173" y="294"/>
                </a:lnTo>
                <a:lnTo>
                  <a:pt x="173" y="290"/>
                </a:lnTo>
                <a:lnTo>
                  <a:pt x="173" y="282"/>
                </a:lnTo>
                <a:lnTo>
                  <a:pt x="173" y="250"/>
                </a:lnTo>
                <a:lnTo>
                  <a:pt x="173" y="222"/>
                </a:lnTo>
                <a:lnTo>
                  <a:pt x="165" y="206"/>
                </a:lnTo>
                <a:lnTo>
                  <a:pt x="161" y="198"/>
                </a:lnTo>
                <a:lnTo>
                  <a:pt x="149" y="198"/>
                </a:lnTo>
                <a:lnTo>
                  <a:pt x="137" y="194"/>
                </a:lnTo>
                <a:lnTo>
                  <a:pt x="133" y="189"/>
                </a:lnTo>
                <a:lnTo>
                  <a:pt x="129" y="189"/>
                </a:lnTo>
                <a:lnTo>
                  <a:pt x="125" y="177"/>
                </a:lnTo>
                <a:lnTo>
                  <a:pt x="125" y="165"/>
                </a:lnTo>
                <a:lnTo>
                  <a:pt x="129" y="161"/>
                </a:lnTo>
                <a:lnTo>
                  <a:pt x="137" y="157"/>
                </a:lnTo>
                <a:lnTo>
                  <a:pt x="157" y="157"/>
                </a:lnTo>
                <a:lnTo>
                  <a:pt x="181" y="157"/>
                </a:lnTo>
                <a:lnTo>
                  <a:pt x="181" y="153"/>
                </a:lnTo>
                <a:lnTo>
                  <a:pt x="185" y="145"/>
                </a:lnTo>
                <a:lnTo>
                  <a:pt x="185" y="125"/>
                </a:lnTo>
                <a:lnTo>
                  <a:pt x="181" y="113"/>
                </a:lnTo>
                <a:lnTo>
                  <a:pt x="165" y="97"/>
                </a:lnTo>
                <a:lnTo>
                  <a:pt x="157" y="85"/>
                </a:lnTo>
                <a:lnTo>
                  <a:pt x="153" y="85"/>
                </a:lnTo>
                <a:lnTo>
                  <a:pt x="141" y="85"/>
                </a:lnTo>
                <a:lnTo>
                  <a:pt x="149" y="72"/>
                </a:lnTo>
                <a:lnTo>
                  <a:pt x="153" y="60"/>
                </a:lnTo>
                <a:lnTo>
                  <a:pt x="157" y="60"/>
                </a:lnTo>
                <a:lnTo>
                  <a:pt x="165" y="56"/>
                </a:lnTo>
                <a:lnTo>
                  <a:pt x="185" y="56"/>
                </a:lnTo>
                <a:lnTo>
                  <a:pt x="205" y="48"/>
                </a:lnTo>
                <a:lnTo>
                  <a:pt x="209" y="36"/>
                </a:lnTo>
                <a:lnTo>
                  <a:pt x="213" y="32"/>
                </a:lnTo>
                <a:lnTo>
                  <a:pt x="217" y="20"/>
                </a:lnTo>
                <a:lnTo>
                  <a:pt x="230" y="0"/>
                </a:lnTo>
                <a:lnTo>
                  <a:pt x="242" y="0"/>
                </a:lnTo>
                <a:lnTo>
                  <a:pt x="254" y="0"/>
                </a:lnTo>
                <a:lnTo>
                  <a:pt x="266" y="8"/>
                </a:lnTo>
                <a:lnTo>
                  <a:pt x="278" y="8"/>
                </a:lnTo>
                <a:lnTo>
                  <a:pt x="294" y="12"/>
                </a:lnTo>
                <a:lnTo>
                  <a:pt x="310" y="20"/>
                </a:lnTo>
                <a:lnTo>
                  <a:pt x="322" y="24"/>
                </a:lnTo>
                <a:lnTo>
                  <a:pt x="334" y="32"/>
                </a:lnTo>
                <a:lnTo>
                  <a:pt x="367" y="32"/>
                </a:lnTo>
                <a:lnTo>
                  <a:pt x="399" y="32"/>
                </a:lnTo>
                <a:lnTo>
                  <a:pt x="399" y="56"/>
                </a:lnTo>
                <a:lnTo>
                  <a:pt x="399" y="72"/>
                </a:lnTo>
                <a:lnTo>
                  <a:pt x="395" y="77"/>
                </a:lnTo>
                <a:lnTo>
                  <a:pt x="387" y="85"/>
                </a:lnTo>
                <a:lnTo>
                  <a:pt x="387" y="97"/>
                </a:lnTo>
                <a:lnTo>
                  <a:pt x="387" y="109"/>
                </a:lnTo>
                <a:lnTo>
                  <a:pt x="387" y="149"/>
                </a:lnTo>
                <a:lnTo>
                  <a:pt x="387" y="189"/>
                </a:lnTo>
                <a:lnTo>
                  <a:pt x="395" y="206"/>
                </a:lnTo>
                <a:lnTo>
                  <a:pt x="399" y="222"/>
                </a:lnTo>
                <a:lnTo>
                  <a:pt x="415" y="242"/>
                </a:lnTo>
                <a:lnTo>
                  <a:pt x="435" y="254"/>
                </a:lnTo>
                <a:lnTo>
                  <a:pt x="439" y="266"/>
                </a:lnTo>
                <a:lnTo>
                  <a:pt x="443" y="274"/>
                </a:lnTo>
                <a:lnTo>
                  <a:pt x="447" y="278"/>
                </a:lnTo>
                <a:lnTo>
                  <a:pt x="460" y="290"/>
                </a:lnTo>
                <a:lnTo>
                  <a:pt x="464" y="294"/>
                </a:lnTo>
                <a:lnTo>
                  <a:pt x="468" y="306"/>
                </a:lnTo>
                <a:lnTo>
                  <a:pt x="492" y="327"/>
                </a:lnTo>
                <a:lnTo>
                  <a:pt x="512" y="343"/>
                </a:lnTo>
                <a:lnTo>
                  <a:pt x="520" y="355"/>
                </a:lnTo>
                <a:lnTo>
                  <a:pt x="524" y="363"/>
                </a:lnTo>
                <a:lnTo>
                  <a:pt x="536" y="367"/>
                </a:lnTo>
                <a:lnTo>
                  <a:pt x="540" y="379"/>
                </a:lnTo>
                <a:lnTo>
                  <a:pt x="548" y="387"/>
                </a:lnTo>
                <a:lnTo>
                  <a:pt x="556" y="395"/>
                </a:lnTo>
                <a:lnTo>
                  <a:pt x="564" y="407"/>
                </a:lnTo>
                <a:lnTo>
                  <a:pt x="581" y="428"/>
                </a:lnTo>
                <a:lnTo>
                  <a:pt x="581" y="448"/>
                </a:lnTo>
                <a:lnTo>
                  <a:pt x="581" y="464"/>
                </a:lnTo>
                <a:lnTo>
                  <a:pt x="601" y="500"/>
                </a:lnTo>
                <a:lnTo>
                  <a:pt x="613" y="536"/>
                </a:lnTo>
                <a:lnTo>
                  <a:pt x="625" y="565"/>
                </a:lnTo>
                <a:lnTo>
                  <a:pt x="633" y="597"/>
                </a:lnTo>
                <a:lnTo>
                  <a:pt x="637" y="597"/>
                </a:lnTo>
                <a:lnTo>
                  <a:pt x="641" y="613"/>
                </a:lnTo>
                <a:lnTo>
                  <a:pt x="641" y="629"/>
                </a:lnTo>
                <a:lnTo>
                  <a:pt x="653" y="633"/>
                </a:lnTo>
                <a:lnTo>
                  <a:pt x="661" y="637"/>
                </a:lnTo>
                <a:lnTo>
                  <a:pt x="681" y="641"/>
                </a:lnTo>
                <a:lnTo>
                  <a:pt x="702" y="641"/>
                </a:lnTo>
                <a:lnTo>
                  <a:pt x="734" y="670"/>
                </a:lnTo>
                <a:lnTo>
                  <a:pt x="754" y="698"/>
                </a:lnTo>
                <a:lnTo>
                  <a:pt x="758" y="726"/>
                </a:lnTo>
                <a:lnTo>
                  <a:pt x="758" y="754"/>
                </a:lnTo>
                <a:lnTo>
                  <a:pt x="754" y="762"/>
                </a:lnTo>
                <a:lnTo>
                  <a:pt x="750" y="766"/>
                </a:lnTo>
                <a:lnTo>
                  <a:pt x="746" y="774"/>
                </a:lnTo>
                <a:lnTo>
                  <a:pt x="742" y="783"/>
                </a:lnTo>
                <a:lnTo>
                  <a:pt x="738" y="783"/>
                </a:lnTo>
                <a:lnTo>
                  <a:pt x="734" y="783"/>
                </a:lnTo>
                <a:lnTo>
                  <a:pt x="730" y="779"/>
                </a:lnTo>
                <a:lnTo>
                  <a:pt x="718" y="774"/>
                </a:lnTo>
                <a:lnTo>
                  <a:pt x="698" y="770"/>
                </a:lnTo>
                <a:lnTo>
                  <a:pt x="665" y="770"/>
                </a:lnTo>
                <a:lnTo>
                  <a:pt x="641" y="783"/>
                </a:lnTo>
                <a:lnTo>
                  <a:pt x="625" y="791"/>
                </a:lnTo>
                <a:lnTo>
                  <a:pt x="617" y="799"/>
                </a:lnTo>
                <a:lnTo>
                  <a:pt x="613" y="799"/>
                </a:lnTo>
                <a:lnTo>
                  <a:pt x="593" y="815"/>
                </a:lnTo>
                <a:lnTo>
                  <a:pt x="581" y="831"/>
                </a:lnTo>
                <a:lnTo>
                  <a:pt x="560" y="847"/>
                </a:lnTo>
                <a:lnTo>
                  <a:pt x="548" y="859"/>
                </a:lnTo>
                <a:lnTo>
                  <a:pt x="536" y="859"/>
                </a:lnTo>
                <a:lnTo>
                  <a:pt x="520" y="863"/>
                </a:lnTo>
                <a:lnTo>
                  <a:pt x="512" y="875"/>
                </a:lnTo>
                <a:lnTo>
                  <a:pt x="500" y="879"/>
                </a:lnTo>
                <a:lnTo>
                  <a:pt x="476" y="883"/>
                </a:lnTo>
                <a:lnTo>
                  <a:pt x="451" y="887"/>
                </a:lnTo>
                <a:lnTo>
                  <a:pt x="431" y="904"/>
                </a:lnTo>
                <a:lnTo>
                  <a:pt x="407" y="924"/>
                </a:lnTo>
                <a:lnTo>
                  <a:pt x="395" y="932"/>
                </a:lnTo>
                <a:lnTo>
                  <a:pt x="379" y="940"/>
                </a:lnTo>
                <a:lnTo>
                  <a:pt x="355" y="956"/>
                </a:lnTo>
                <a:lnTo>
                  <a:pt x="330" y="980"/>
                </a:lnTo>
                <a:lnTo>
                  <a:pt x="322" y="980"/>
                </a:lnTo>
                <a:lnTo>
                  <a:pt x="310" y="984"/>
                </a:lnTo>
                <a:lnTo>
                  <a:pt x="302" y="984"/>
                </a:lnTo>
                <a:lnTo>
                  <a:pt x="290" y="98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42" name="Freeform 40"/>
          <p:cNvSpPr>
            <a:spLocks/>
          </p:cNvSpPr>
          <p:nvPr/>
        </p:nvSpPr>
        <p:spPr bwMode="auto">
          <a:xfrm>
            <a:off x="7710597" y="3162272"/>
            <a:ext cx="1309688" cy="1238743"/>
          </a:xfrm>
          <a:custGeom>
            <a:avLst/>
            <a:gdLst>
              <a:gd name="T0" fmla="*/ 597118874 w 1457"/>
              <a:gd name="T1" fmla="*/ 1035500384 h 1392"/>
              <a:gd name="T2" fmla="*/ 563991060 w 1457"/>
              <a:gd name="T3" fmla="*/ 1001337583 h 1392"/>
              <a:gd name="T4" fmla="*/ 626207961 w 1457"/>
              <a:gd name="T5" fmla="*/ 980081349 h 1392"/>
              <a:gd name="T6" fmla="*/ 626207961 w 1457"/>
              <a:gd name="T7" fmla="*/ 891259068 h 1392"/>
              <a:gd name="T8" fmla="*/ 610047657 w 1457"/>
              <a:gd name="T9" fmla="*/ 790290212 h 1392"/>
              <a:gd name="T10" fmla="*/ 570455002 w 1457"/>
              <a:gd name="T11" fmla="*/ 769033107 h 1392"/>
              <a:gd name="T12" fmla="*/ 499349844 w 1457"/>
              <a:gd name="T13" fmla="*/ 781179900 h 1392"/>
              <a:gd name="T14" fmla="*/ 381380771 w 1457"/>
              <a:gd name="T15" fmla="*/ 762200372 h 1392"/>
              <a:gd name="T16" fmla="*/ 313508033 w 1457"/>
              <a:gd name="T17" fmla="*/ 775106068 h 1392"/>
              <a:gd name="T18" fmla="*/ 277147798 w 1457"/>
              <a:gd name="T19" fmla="*/ 790290212 h 1392"/>
              <a:gd name="T20" fmla="*/ 231898352 w 1457"/>
              <a:gd name="T21" fmla="*/ 802437005 h 1392"/>
              <a:gd name="T22" fmla="*/ 163218408 w 1457"/>
              <a:gd name="T23" fmla="*/ 844949474 h 1392"/>
              <a:gd name="T24" fmla="*/ 105041105 w 1457"/>
              <a:gd name="T25" fmla="*/ 860892521 h 1392"/>
              <a:gd name="T26" fmla="*/ 68680871 w 1457"/>
              <a:gd name="T27" fmla="*/ 829766201 h 1392"/>
              <a:gd name="T28" fmla="*/ 0 w 1457"/>
              <a:gd name="T29" fmla="*/ 796363173 h 1392"/>
              <a:gd name="T30" fmla="*/ 49289031 w 1457"/>
              <a:gd name="T31" fmla="*/ 713614071 h 1392"/>
              <a:gd name="T32" fmla="*/ 97769058 w 1457"/>
              <a:gd name="T33" fmla="*/ 649085595 h 1392"/>
              <a:gd name="T34" fmla="*/ 150289625 w 1457"/>
              <a:gd name="T35" fmla="*/ 587592727 h 1392"/>
              <a:gd name="T36" fmla="*/ 189074175 w 1457"/>
              <a:gd name="T37" fmla="*/ 597461942 h 1392"/>
              <a:gd name="T38" fmla="*/ 231898352 w 1457"/>
              <a:gd name="T39" fmla="*/ 548116739 h 1392"/>
              <a:gd name="T40" fmla="*/ 222202888 w 1457"/>
              <a:gd name="T41" fmla="*/ 489661223 h 1392"/>
              <a:gd name="T42" fmla="*/ 283611740 w 1457"/>
              <a:gd name="T43" fmla="*/ 459294676 h 1392"/>
              <a:gd name="T44" fmla="*/ 345827742 w 1457"/>
              <a:gd name="T45" fmla="*/ 450184255 h 1392"/>
              <a:gd name="T46" fmla="*/ 475917493 w 1457"/>
              <a:gd name="T47" fmla="*/ 459294676 h 1392"/>
              <a:gd name="T48" fmla="*/ 560758640 w 1457"/>
              <a:gd name="T49" fmla="*/ 391728739 h 1392"/>
              <a:gd name="T50" fmla="*/ 576918944 w 1457"/>
              <a:gd name="T51" fmla="*/ 337068606 h 1392"/>
              <a:gd name="T52" fmla="*/ 626207961 w 1457"/>
              <a:gd name="T53" fmla="*/ 296832844 h 1392"/>
              <a:gd name="T54" fmla="*/ 642367366 w 1457"/>
              <a:gd name="T55" fmla="*/ 217121040 h 1392"/>
              <a:gd name="T56" fmla="*/ 685192441 w 1457"/>
              <a:gd name="T57" fmla="*/ 198901286 h 1392"/>
              <a:gd name="T58" fmla="*/ 736904875 w 1457"/>
              <a:gd name="T59" fmla="*/ 156387946 h 1392"/>
              <a:gd name="T60" fmla="*/ 805585718 w 1457"/>
              <a:gd name="T61" fmla="*/ 116152184 h 1392"/>
              <a:gd name="T62" fmla="*/ 863762093 w 1457"/>
              <a:gd name="T63" fmla="*/ 51622795 h 1392"/>
              <a:gd name="T64" fmla="*/ 955067406 w 1457"/>
              <a:gd name="T65" fmla="*/ 51622795 h 1392"/>
              <a:gd name="T66" fmla="*/ 1036677032 w 1457"/>
              <a:gd name="T67" fmla="*/ 39476873 h 1392"/>
              <a:gd name="T68" fmla="*/ 1089197570 w 1457"/>
              <a:gd name="T69" fmla="*/ 3036481 h 1392"/>
              <a:gd name="T70" fmla="*/ 1124749700 w 1457"/>
              <a:gd name="T71" fmla="*/ 15183280 h 1392"/>
              <a:gd name="T72" fmla="*/ 1111821816 w 1457"/>
              <a:gd name="T73" fmla="*/ 61492023 h 1392"/>
              <a:gd name="T74" fmla="*/ 1127982120 w 1457"/>
              <a:gd name="T75" fmla="*/ 125262496 h 1392"/>
              <a:gd name="T76" fmla="*/ 1170806297 w 1457"/>
              <a:gd name="T77" fmla="*/ 168534739 h 1392"/>
              <a:gd name="T78" fmla="*/ 1157878413 w 1457"/>
              <a:gd name="T79" fmla="*/ 217121040 h 1392"/>
              <a:gd name="T80" fmla="*/ 1046372495 w 1457"/>
              <a:gd name="T81" fmla="*/ 236099750 h 1392"/>
              <a:gd name="T82" fmla="*/ 1033444611 w 1457"/>
              <a:gd name="T83" fmla="*/ 318089950 h 1392"/>
              <a:gd name="T84" fmla="*/ 1049604915 w 1457"/>
              <a:gd name="T85" fmla="*/ 352251879 h 1392"/>
              <a:gd name="T86" fmla="*/ 1007587945 w 1457"/>
              <a:gd name="T87" fmla="*/ 370471633 h 1392"/>
              <a:gd name="T88" fmla="*/ 1007587945 w 1457"/>
              <a:gd name="T89" fmla="*/ 422854188 h 1392"/>
              <a:gd name="T90" fmla="*/ 981732178 w 1457"/>
              <a:gd name="T91" fmla="*/ 474477950 h 1392"/>
              <a:gd name="T92" fmla="*/ 942139298 w 1457"/>
              <a:gd name="T93" fmla="*/ 548116739 h 1392"/>
              <a:gd name="T94" fmla="*/ 883962923 w 1457"/>
              <a:gd name="T95" fmla="*/ 639975282 h 1392"/>
              <a:gd name="T96" fmla="*/ 828209964 w 1457"/>
              <a:gd name="T97" fmla="*/ 661231517 h 1392"/>
              <a:gd name="T98" fmla="*/ 834673905 w 1457"/>
              <a:gd name="T99" fmla="*/ 707541111 h 1392"/>
              <a:gd name="T100" fmla="*/ 893658386 w 1457"/>
              <a:gd name="T101" fmla="*/ 762200372 h 1392"/>
              <a:gd name="T102" fmla="*/ 903354748 w 1457"/>
              <a:gd name="T103" fmla="*/ 805473486 h 1392"/>
              <a:gd name="T104" fmla="*/ 834673905 w 1457"/>
              <a:gd name="T105" fmla="*/ 829766201 h 1392"/>
              <a:gd name="T106" fmla="*/ 743368817 w 1457"/>
              <a:gd name="T107" fmla="*/ 863929002 h 1392"/>
              <a:gd name="T108" fmla="*/ 743368817 w 1457"/>
              <a:gd name="T109" fmla="*/ 921625833 h 1392"/>
              <a:gd name="T110" fmla="*/ 756296700 w 1457"/>
              <a:gd name="T111" fmla="*/ 986154310 h 1392"/>
              <a:gd name="T112" fmla="*/ 765993063 w 1457"/>
              <a:gd name="T113" fmla="*/ 1031704130 h 1392"/>
              <a:gd name="T114" fmla="*/ 698120325 w 1457"/>
              <a:gd name="T115" fmla="*/ 1056756618 h 13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57"/>
              <a:gd name="T175" fmla="*/ 0 h 1392"/>
              <a:gd name="T176" fmla="*/ 1457 w 1457"/>
              <a:gd name="T177" fmla="*/ 1392 h 13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57" h="1392">
                <a:moveTo>
                  <a:pt x="827" y="1392"/>
                </a:moveTo>
                <a:lnTo>
                  <a:pt x="815" y="1388"/>
                </a:lnTo>
                <a:lnTo>
                  <a:pt x="791" y="1372"/>
                </a:lnTo>
                <a:lnTo>
                  <a:pt x="767" y="1372"/>
                </a:lnTo>
                <a:lnTo>
                  <a:pt x="747" y="1368"/>
                </a:lnTo>
                <a:lnTo>
                  <a:pt x="739" y="1364"/>
                </a:lnTo>
                <a:lnTo>
                  <a:pt x="731" y="1355"/>
                </a:lnTo>
                <a:lnTo>
                  <a:pt x="718" y="1351"/>
                </a:lnTo>
                <a:lnTo>
                  <a:pt x="710" y="1347"/>
                </a:lnTo>
                <a:lnTo>
                  <a:pt x="702" y="1339"/>
                </a:lnTo>
                <a:lnTo>
                  <a:pt x="698" y="1323"/>
                </a:lnTo>
                <a:lnTo>
                  <a:pt x="698" y="1319"/>
                </a:lnTo>
                <a:lnTo>
                  <a:pt x="698" y="1315"/>
                </a:lnTo>
                <a:lnTo>
                  <a:pt x="698" y="1311"/>
                </a:lnTo>
                <a:lnTo>
                  <a:pt x="702" y="1307"/>
                </a:lnTo>
                <a:lnTo>
                  <a:pt x="739" y="1303"/>
                </a:lnTo>
                <a:lnTo>
                  <a:pt x="767" y="1299"/>
                </a:lnTo>
                <a:lnTo>
                  <a:pt x="775" y="1291"/>
                </a:lnTo>
                <a:lnTo>
                  <a:pt x="783" y="1279"/>
                </a:lnTo>
                <a:lnTo>
                  <a:pt x="779" y="1279"/>
                </a:lnTo>
                <a:lnTo>
                  <a:pt x="775" y="1279"/>
                </a:lnTo>
                <a:lnTo>
                  <a:pt x="779" y="1226"/>
                </a:lnTo>
                <a:lnTo>
                  <a:pt x="779" y="1174"/>
                </a:lnTo>
                <a:lnTo>
                  <a:pt x="775" y="1174"/>
                </a:lnTo>
                <a:lnTo>
                  <a:pt x="779" y="1138"/>
                </a:lnTo>
                <a:lnTo>
                  <a:pt x="783" y="1101"/>
                </a:lnTo>
                <a:lnTo>
                  <a:pt x="775" y="1093"/>
                </a:lnTo>
                <a:lnTo>
                  <a:pt x="759" y="1081"/>
                </a:lnTo>
                <a:lnTo>
                  <a:pt x="755" y="1061"/>
                </a:lnTo>
                <a:lnTo>
                  <a:pt x="755" y="1041"/>
                </a:lnTo>
                <a:lnTo>
                  <a:pt x="739" y="1033"/>
                </a:lnTo>
                <a:lnTo>
                  <a:pt x="731" y="1025"/>
                </a:lnTo>
                <a:lnTo>
                  <a:pt x="727" y="1021"/>
                </a:lnTo>
                <a:lnTo>
                  <a:pt x="714" y="1013"/>
                </a:lnTo>
                <a:lnTo>
                  <a:pt x="710" y="1013"/>
                </a:lnTo>
                <a:lnTo>
                  <a:pt x="706" y="1013"/>
                </a:lnTo>
                <a:lnTo>
                  <a:pt x="698" y="1017"/>
                </a:lnTo>
                <a:lnTo>
                  <a:pt x="686" y="1021"/>
                </a:lnTo>
                <a:lnTo>
                  <a:pt x="678" y="1025"/>
                </a:lnTo>
                <a:lnTo>
                  <a:pt x="670" y="1033"/>
                </a:lnTo>
                <a:lnTo>
                  <a:pt x="646" y="1033"/>
                </a:lnTo>
                <a:lnTo>
                  <a:pt x="618" y="1029"/>
                </a:lnTo>
                <a:lnTo>
                  <a:pt x="618" y="1025"/>
                </a:lnTo>
                <a:lnTo>
                  <a:pt x="569" y="1021"/>
                </a:lnTo>
                <a:lnTo>
                  <a:pt x="529" y="1017"/>
                </a:lnTo>
                <a:lnTo>
                  <a:pt x="517" y="1008"/>
                </a:lnTo>
                <a:lnTo>
                  <a:pt x="505" y="996"/>
                </a:lnTo>
                <a:lnTo>
                  <a:pt x="472" y="1004"/>
                </a:lnTo>
                <a:lnTo>
                  <a:pt x="432" y="1004"/>
                </a:lnTo>
                <a:lnTo>
                  <a:pt x="428" y="1008"/>
                </a:lnTo>
                <a:lnTo>
                  <a:pt x="424" y="1008"/>
                </a:lnTo>
                <a:lnTo>
                  <a:pt x="396" y="1008"/>
                </a:lnTo>
                <a:lnTo>
                  <a:pt x="388" y="1008"/>
                </a:lnTo>
                <a:lnTo>
                  <a:pt x="388" y="1021"/>
                </a:lnTo>
                <a:lnTo>
                  <a:pt x="388" y="1029"/>
                </a:lnTo>
                <a:lnTo>
                  <a:pt x="372" y="1033"/>
                </a:lnTo>
                <a:lnTo>
                  <a:pt x="363" y="1045"/>
                </a:lnTo>
                <a:lnTo>
                  <a:pt x="355" y="1045"/>
                </a:lnTo>
                <a:lnTo>
                  <a:pt x="351" y="1045"/>
                </a:lnTo>
                <a:lnTo>
                  <a:pt x="343" y="1041"/>
                </a:lnTo>
                <a:lnTo>
                  <a:pt x="335" y="1041"/>
                </a:lnTo>
                <a:lnTo>
                  <a:pt x="327" y="1045"/>
                </a:lnTo>
                <a:lnTo>
                  <a:pt x="315" y="1045"/>
                </a:lnTo>
                <a:lnTo>
                  <a:pt x="315" y="1041"/>
                </a:lnTo>
                <a:lnTo>
                  <a:pt x="307" y="1041"/>
                </a:lnTo>
                <a:lnTo>
                  <a:pt x="287" y="1057"/>
                </a:lnTo>
                <a:lnTo>
                  <a:pt x="267" y="1069"/>
                </a:lnTo>
                <a:lnTo>
                  <a:pt x="246" y="1081"/>
                </a:lnTo>
                <a:lnTo>
                  <a:pt x="230" y="1093"/>
                </a:lnTo>
                <a:lnTo>
                  <a:pt x="226" y="1093"/>
                </a:lnTo>
                <a:lnTo>
                  <a:pt x="222" y="1097"/>
                </a:lnTo>
                <a:lnTo>
                  <a:pt x="202" y="1113"/>
                </a:lnTo>
                <a:lnTo>
                  <a:pt x="194" y="1121"/>
                </a:lnTo>
                <a:lnTo>
                  <a:pt x="174" y="1134"/>
                </a:lnTo>
                <a:lnTo>
                  <a:pt x="162" y="1142"/>
                </a:lnTo>
                <a:lnTo>
                  <a:pt x="146" y="1142"/>
                </a:lnTo>
                <a:lnTo>
                  <a:pt x="134" y="1142"/>
                </a:lnTo>
                <a:lnTo>
                  <a:pt x="130" y="1134"/>
                </a:lnTo>
                <a:lnTo>
                  <a:pt x="121" y="1121"/>
                </a:lnTo>
                <a:lnTo>
                  <a:pt x="113" y="1117"/>
                </a:lnTo>
                <a:lnTo>
                  <a:pt x="97" y="1109"/>
                </a:lnTo>
                <a:lnTo>
                  <a:pt x="97" y="1105"/>
                </a:lnTo>
                <a:lnTo>
                  <a:pt x="97" y="1097"/>
                </a:lnTo>
                <a:lnTo>
                  <a:pt x="85" y="1093"/>
                </a:lnTo>
                <a:lnTo>
                  <a:pt x="65" y="1081"/>
                </a:lnTo>
                <a:lnTo>
                  <a:pt x="37" y="1077"/>
                </a:lnTo>
                <a:lnTo>
                  <a:pt x="17" y="1073"/>
                </a:lnTo>
                <a:lnTo>
                  <a:pt x="8" y="1073"/>
                </a:lnTo>
                <a:lnTo>
                  <a:pt x="4" y="1065"/>
                </a:lnTo>
                <a:lnTo>
                  <a:pt x="0" y="1049"/>
                </a:lnTo>
                <a:lnTo>
                  <a:pt x="0" y="1041"/>
                </a:lnTo>
                <a:lnTo>
                  <a:pt x="4" y="1025"/>
                </a:lnTo>
                <a:lnTo>
                  <a:pt x="17" y="1013"/>
                </a:lnTo>
                <a:lnTo>
                  <a:pt x="29" y="980"/>
                </a:lnTo>
                <a:lnTo>
                  <a:pt x="49" y="948"/>
                </a:lnTo>
                <a:lnTo>
                  <a:pt x="61" y="940"/>
                </a:lnTo>
                <a:lnTo>
                  <a:pt x="73" y="928"/>
                </a:lnTo>
                <a:lnTo>
                  <a:pt x="81" y="916"/>
                </a:lnTo>
                <a:lnTo>
                  <a:pt x="85" y="908"/>
                </a:lnTo>
                <a:lnTo>
                  <a:pt x="97" y="900"/>
                </a:lnTo>
                <a:lnTo>
                  <a:pt x="105" y="891"/>
                </a:lnTo>
                <a:lnTo>
                  <a:pt x="121" y="855"/>
                </a:lnTo>
                <a:lnTo>
                  <a:pt x="146" y="823"/>
                </a:lnTo>
                <a:lnTo>
                  <a:pt x="150" y="807"/>
                </a:lnTo>
                <a:lnTo>
                  <a:pt x="158" y="787"/>
                </a:lnTo>
                <a:lnTo>
                  <a:pt x="166" y="783"/>
                </a:lnTo>
                <a:lnTo>
                  <a:pt x="170" y="774"/>
                </a:lnTo>
                <a:lnTo>
                  <a:pt x="186" y="774"/>
                </a:lnTo>
                <a:lnTo>
                  <a:pt x="202" y="774"/>
                </a:lnTo>
                <a:lnTo>
                  <a:pt x="210" y="779"/>
                </a:lnTo>
                <a:lnTo>
                  <a:pt x="226" y="783"/>
                </a:lnTo>
                <a:lnTo>
                  <a:pt x="226" y="787"/>
                </a:lnTo>
                <a:lnTo>
                  <a:pt x="230" y="787"/>
                </a:lnTo>
                <a:lnTo>
                  <a:pt x="234" y="787"/>
                </a:lnTo>
                <a:lnTo>
                  <a:pt x="238" y="795"/>
                </a:lnTo>
                <a:lnTo>
                  <a:pt x="267" y="783"/>
                </a:lnTo>
                <a:lnTo>
                  <a:pt x="287" y="774"/>
                </a:lnTo>
                <a:lnTo>
                  <a:pt x="287" y="770"/>
                </a:lnTo>
                <a:lnTo>
                  <a:pt x="291" y="762"/>
                </a:lnTo>
                <a:lnTo>
                  <a:pt x="287" y="722"/>
                </a:lnTo>
                <a:lnTo>
                  <a:pt x="287" y="670"/>
                </a:lnTo>
                <a:lnTo>
                  <a:pt x="287" y="666"/>
                </a:lnTo>
                <a:lnTo>
                  <a:pt x="283" y="662"/>
                </a:lnTo>
                <a:lnTo>
                  <a:pt x="279" y="657"/>
                </a:lnTo>
                <a:lnTo>
                  <a:pt x="275" y="649"/>
                </a:lnTo>
                <a:lnTo>
                  <a:pt x="275" y="645"/>
                </a:lnTo>
                <a:lnTo>
                  <a:pt x="275" y="641"/>
                </a:lnTo>
                <a:lnTo>
                  <a:pt x="291" y="629"/>
                </a:lnTo>
                <a:lnTo>
                  <a:pt x="315" y="621"/>
                </a:lnTo>
                <a:lnTo>
                  <a:pt x="327" y="617"/>
                </a:lnTo>
                <a:lnTo>
                  <a:pt x="335" y="609"/>
                </a:lnTo>
                <a:lnTo>
                  <a:pt x="351" y="605"/>
                </a:lnTo>
                <a:lnTo>
                  <a:pt x="359" y="601"/>
                </a:lnTo>
                <a:lnTo>
                  <a:pt x="372" y="593"/>
                </a:lnTo>
                <a:lnTo>
                  <a:pt x="380" y="581"/>
                </a:lnTo>
                <a:lnTo>
                  <a:pt x="392" y="581"/>
                </a:lnTo>
                <a:lnTo>
                  <a:pt x="404" y="581"/>
                </a:lnTo>
                <a:lnTo>
                  <a:pt x="428" y="593"/>
                </a:lnTo>
                <a:lnTo>
                  <a:pt x="448" y="605"/>
                </a:lnTo>
                <a:lnTo>
                  <a:pt x="485" y="609"/>
                </a:lnTo>
                <a:lnTo>
                  <a:pt x="521" y="613"/>
                </a:lnTo>
                <a:lnTo>
                  <a:pt x="545" y="613"/>
                </a:lnTo>
                <a:lnTo>
                  <a:pt x="561" y="613"/>
                </a:lnTo>
                <a:lnTo>
                  <a:pt x="589" y="605"/>
                </a:lnTo>
                <a:lnTo>
                  <a:pt x="618" y="601"/>
                </a:lnTo>
                <a:lnTo>
                  <a:pt x="630" y="589"/>
                </a:lnTo>
                <a:lnTo>
                  <a:pt x="650" y="569"/>
                </a:lnTo>
                <a:lnTo>
                  <a:pt x="666" y="545"/>
                </a:lnTo>
                <a:lnTo>
                  <a:pt x="694" y="524"/>
                </a:lnTo>
                <a:lnTo>
                  <a:pt x="694" y="516"/>
                </a:lnTo>
                <a:lnTo>
                  <a:pt x="698" y="508"/>
                </a:lnTo>
                <a:lnTo>
                  <a:pt x="702" y="504"/>
                </a:lnTo>
                <a:lnTo>
                  <a:pt x="706" y="496"/>
                </a:lnTo>
                <a:lnTo>
                  <a:pt x="710" y="476"/>
                </a:lnTo>
                <a:lnTo>
                  <a:pt x="710" y="448"/>
                </a:lnTo>
                <a:lnTo>
                  <a:pt x="714" y="444"/>
                </a:lnTo>
                <a:lnTo>
                  <a:pt x="714" y="432"/>
                </a:lnTo>
                <a:lnTo>
                  <a:pt x="718" y="423"/>
                </a:lnTo>
                <a:lnTo>
                  <a:pt x="731" y="415"/>
                </a:lnTo>
                <a:lnTo>
                  <a:pt x="739" y="411"/>
                </a:lnTo>
                <a:lnTo>
                  <a:pt x="763" y="399"/>
                </a:lnTo>
                <a:lnTo>
                  <a:pt x="775" y="391"/>
                </a:lnTo>
                <a:lnTo>
                  <a:pt x="775" y="375"/>
                </a:lnTo>
                <a:lnTo>
                  <a:pt x="779" y="363"/>
                </a:lnTo>
                <a:lnTo>
                  <a:pt x="779" y="327"/>
                </a:lnTo>
                <a:lnTo>
                  <a:pt x="779" y="294"/>
                </a:lnTo>
                <a:lnTo>
                  <a:pt x="787" y="290"/>
                </a:lnTo>
                <a:lnTo>
                  <a:pt x="795" y="286"/>
                </a:lnTo>
                <a:lnTo>
                  <a:pt x="811" y="286"/>
                </a:lnTo>
                <a:lnTo>
                  <a:pt x="823" y="282"/>
                </a:lnTo>
                <a:lnTo>
                  <a:pt x="827" y="274"/>
                </a:lnTo>
                <a:lnTo>
                  <a:pt x="831" y="274"/>
                </a:lnTo>
                <a:lnTo>
                  <a:pt x="840" y="270"/>
                </a:lnTo>
                <a:lnTo>
                  <a:pt x="848" y="262"/>
                </a:lnTo>
                <a:lnTo>
                  <a:pt x="876" y="258"/>
                </a:lnTo>
                <a:lnTo>
                  <a:pt x="900" y="254"/>
                </a:lnTo>
                <a:lnTo>
                  <a:pt x="904" y="250"/>
                </a:lnTo>
                <a:lnTo>
                  <a:pt x="908" y="246"/>
                </a:lnTo>
                <a:lnTo>
                  <a:pt x="912" y="222"/>
                </a:lnTo>
                <a:lnTo>
                  <a:pt x="912" y="206"/>
                </a:lnTo>
                <a:lnTo>
                  <a:pt x="924" y="198"/>
                </a:lnTo>
                <a:lnTo>
                  <a:pt x="932" y="181"/>
                </a:lnTo>
                <a:lnTo>
                  <a:pt x="957" y="173"/>
                </a:lnTo>
                <a:lnTo>
                  <a:pt x="985" y="161"/>
                </a:lnTo>
                <a:lnTo>
                  <a:pt x="989" y="157"/>
                </a:lnTo>
                <a:lnTo>
                  <a:pt x="997" y="153"/>
                </a:lnTo>
                <a:lnTo>
                  <a:pt x="1001" y="113"/>
                </a:lnTo>
                <a:lnTo>
                  <a:pt x="1001" y="93"/>
                </a:lnTo>
                <a:lnTo>
                  <a:pt x="1013" y="85"/>
                </a:lnTo>
                <a:lnTo>
                  <a:pt x="1021" y="77"/>
                </a:lnTo>
                <a:lnTo>
                  <a:pt x="1049" y="68"/>
                </a:lnTo>
                <a:lnTo>
                  <a:pt x="1069" y="68"/>
                </a:lnTo>
                <a:lnTo>
                  <a:pt x="1118" y="68"/>
                </a:lnTo>
                <a:lnTo>
                  <a:pt x="1166" y="68"/>
                </a:lnTo>
                <a:lnTo>
                  <a:pt x="1166" y="64"/>
                </a:lnTo>
                <a:lnTo>
                  <a:pt x="1178" y="64"/>
                </a:lnTo>
                <a:lnTo>
                  <a:pt x="1182" y="64"/>
                </a:lnTo>
                <a:lnTo>
                  <a:pt x="1182" y="68"/>
                </a:lnTo>
                <a:lnTo>
                  <a:pt x="1211" y="68"/>
                </a:lnTo>
                <a:lnTo>
                  <a:pt x="1235" y="68"/>
                </a:lnTo>
                <a:lnTo>
                  <a:pt x="1259" y="64"/>
                </a:lnTo>
                <a:lnTo>
                  <a:pt x="1279" y="64"/>
                </a:lnTo>
                <a:lnTo>
                  <a:pt x="1283" y="56"/>
                </a:lnTo>
                <a:lnTo>
                  <a:pt x="1283" y="52"/>
                </a:lnTo>
                <a:lnTo>
                  <a:pt x="1283" y="48"/>
                </a:lnTo>
                <a:lnTo>
                  <a:pt x="1291" y="40"/>
                </a:lnTo>
                <a:lnTo>
                  <a:pt x="1307" y="28"/>
                </a:lnTo>
                <a:lnTo>
                  <a:pt x="1320" y="16"/>
                </a:lnTo>
                <a:lnTo>
                  <a:pt x="1336" y="8"/>
                </a:lnTo>
                <a:lnTo>
                  <a:pt x="1348" y="4"/>
                </a:lnTo>
                <a:lnTo>
                  <a:pt x="1364" y="0"/>
                </a:lnTo>
                <a:lnTo>
                  <a:pt x="1396" y="0"/>
                </a:lnTo>
                <a:lnTo>
                  <a:pt x="1400" y="4"/>
                </a:lnTo>
                <a:lnTo>
                  <a:pt x="1408" y="12"/>
                </a:lnTo>
                <a:lnTo>
                  <a:pt x="1400" y="16"/>
                </a:lnTo>
                <a:lnTo>
                  <a:pt x="1392" y="20"/>
                </a:lnTo>
                <a:lnTo>
                  <a:pt x="1384" y="20"/>
                </a:lnTo>
                <a:lnTo>
                  <a:pt x="1380" y="28"/>
                </a:lnTo>
                <a:lnTo>
                  <a:pt x="1384" y="48"/>
                </a:lnTo>
                <a:lnTo>
                  <a:pt x="1380" y="64"/>
                </a:lnTo>
                <a:lnTo>
                  <a:pt x="1376" y="68"/>
                </a:lnTo>
                <a:lnTo>
                  <a:pt x="1376" y="81"/>
                </a:lnTo>
                <a:lnTo>
                  <a:pt x="1376" y="89"/>
                </a:lnTo>
                <a:lnTo>
                  <a:pt x="1384" y="113"/>
                </a:lnTo>
                <a:lnTo>
                  <a:pt x="1400" y="133"/>
                </a:lnTo>
                <a:lnTo>
                  <a:pt x="1400" y="141"/>
                </a:lnTo>
                <a:lnTo>
                  <a:pt x="1400" y="153"/>
                </a:lnTo>
                <a:lnTo>
                  <a:pt x="1396" y="165"/>
                </a:lnTo>
                <a:lnTo>
                  <a:pt x="1384" y="181"/>
                </a:lnTo>
                <a:lnTo>
                  <a:pt x="1384" y="189"/>
                </a:lnTo>
                <a:lnTo>
                  <a:pt x="1384" y="198"/>
                </a:lnTo>
                <a:lnTo>
                  <a:pt x="1424" y="206"/>
                </a:lnTo>
                <a:lnTo>
                  <a:pt x="1441" y="210"/>
                </a:lnTo>
                <a:lnTo>
                  <a:pt x="1449" y="222"/>
                </a:lnTo>
                <a:lnTo>
                  <a:pt x="1457" y="234"/>
                </a:lnTo>
                <a:lnTo>
                  <a:pt x="1457" y="246"/>
                </a:lnTo>
                <a:lnTo>
                  <a:pt x="1457" y="262"/>
                </a:lnTo>
                <a:lnTo>
                  <a:pt x="1453" y="270"/>
                </a:lnTo>
                <a:lnTo>
                  <a:pt x="1453" y="274"/>
                </a:lnTo>
                <a:lnTo>
                  <a:pt x="1433" y="286"/>
                </a:lnTo>
                <a:lnTo>
                  <a:pt x="1412" y="294"/>
                </a:lnTo>
                <a:lnTo>
                  <a:pt x="1380" y="298"/>
                </a:lnTo>
                <a:lnTo>
                  <a:pt x="1348" y="306"/>
                </a:lnTo>
                <a:lnTo>
                  <a:pt x="1328" y="306"/>
                </a:lnTo>
                <a:lnTo>
                  <a:pt x="1312" y="306"/>
                </a:lnTo>
                <a:lnTo>
                  <a:pt x="1295" y="311"/>
                </a:lnTo>
                <a:lnTo>
                  <a:pt x="1283" y="323"/>
                </a:lnTo>
                <a:lnTo>
                  <a:pt x="1279" y="351"/>
                </a:lnTo>
                <a:lnTo>
                  <a:pt x="1271" y="379"/>
                </a:lnTo>
                <a:lnTo>
                  <a:pt x="1271" y="395"/>
                </a:lnTo>
                <a:lnTo>
                  <a:pt x="1271" y="411"/>
                </a:lnTo>
                <a:lnTo>
                  <a:pt x="1279" y="419"/>
                </a:lnTo>
                <a:lnTo>
                  <a:pt x="1283" y="428"/>
                </a:lnTo>
                <a:lnTo>
                  <a:pt x="1283" y="440"/>
                </a:lnTo>
                <a:lnTo>
                  <a:pt x="1291" y="448"/>
                </a:lnTo>
                <a:lnTo>
                  <a:pt x="1295" y="452"/>
                </a:lnTo>
                <a:lnTo>
                  <a:pt x="1299" y="460"/>
                </a:lnTo>
                <a:lnTo>
                  <a:pt x="1299" y="464"/>
                </a:lnTo>
                <a:lnTo>
                  <a:pt x="1299" y="476"/>
                </a:lnTo>
                <a:lnTo>
                  <a:pt x="1295" y="480"/>
                </a:lnTo>
                <a:lnTo>
                  <a:pt x="1291" y="480"/>
                </a:lnTo>
                <a:lnTo>
                  <a:pt x="1271" y="480"/>
                </a:lnTo>
                <a:lnTo>
                  <a:pt x="1255" y="480"/>
                </a:lnTo>
                <a:lnTo>
                  <a:pt x="1247" y="488"/>
                </a:lnTo>
                <a:lnTo>
                  <a:pt x="1243" y="492"/>
                </a:lnTo>
                <a:lnTo>
                  <a:pt x="1235" y="508"/>
                </a:lnTo>
                <a:lnTo>
                  <a:pt x="1235" y="532"/>
                </a:lnTo>
                <a:lnTo>
                  <a:pt x="1243" y="536"/>
                </a:lnTo>
                <a:lnTo>
                  <a:pt x="1247" y="545"/>
                </a:lnTo>
                <a:lnTo>
                  <a:pt x="1247" y="557"/>
                </a:lnTo>
                <a:lnTo>
                  <a:pt x="1247" y="569"/>
                </a:lnTo>
                <a:lnTo>
                  <a:pt x="1235" y="577"/>
                </a:lnTo>
                <a:lnTo>
                  <a:pt x="1227" y="581"/>
                </a:lnTo>
                <a:lnTo>
                  <a:pt x="1219" y="593"/>
                </a:lnTo>
                <a:lnTo>
                  <a:pt x="1215" y="609"/>
                </a:lnTo>
                <a:lnTo>
                  <a:pt x="1215" y="625"/>
                </a:lnTo>
                <a:lnTo>
                  <a:pt x="1211" y="645"/>
                </a:lnTo>
                <a:lnTo>
                  <a:pt x="1199" y="674"/>
                </a:lnTo>
                <a:lnTo>
                  <a:pt x="1182" y="698"/>
                </a:lnTo>
                <a:lnTo>
                  <a:pt x="1178" y="706"/>
                </a:lnTo>
                <a:lnTo>
                  <a:pt x="1166" y="710"/>
                </a:lnTo>
                <a:lnTo>
                  <a:pt x="1166" y="722"/>
                </a:lnTo>
                <a:lnTo>
                  <a:pt x="1154" y="726"/>
                </a:lnTo>
                <a:lnTo>
                  <a:pt x="1142" y="738"/>
                </a:lnTo>
                <a:lnTo>
                  <a:pt x="1122" y="742"/>
                </a:lnTo>
                <a:lnTo>
                  <a:pt x="1118" y="783"/>
                </a:lnTo>
                <a:lnTo>
                  <a:pt x="1114" y="823"/>
                </a:lnTo>
                <a:lnTo>
                  <a:pt x="1094" y="843"/>
                </a:lnTo>
                <a:lnTo>
                  <a:pt x="1078" y="855"/>
                </a:lnTo>
                <a:lnTo>
                  <a:pt x="1069" y="855"/>
                </a:lnTo>
                <a:lnTo>
                  <a:pt x="1053" y="859"/>
                </a:lnTo>
                <a:lnTo>
                  <a:pt x="1053" y="863"/>
                </a:lnTo>
                <a:lnTo>
                  <a:pt x="1037" y="867"/>
                </a:lnTo>
                <a:lnTo>
                  <a:pt x="1025" y="871"/>
                </a:lnTo>
                <a:lnTo>
                  <a:pt x="1021" y="879"/>
                </a:lnTo>
                <a:lnTo>
                  <a:pt x="1021" y="908"/>
                </a:lnTo>
                <a:lnTo>
                  <a:pt x="1021" y="920"/>
                </a:lnTo>
                <a:lnTo>
                  <a:pt x="1025" y="920"/>
                </a:lnTo>
                <a:lnTo>
                  <a:pt x="1033" y="928"/>
                </a:lnTo>
                <a:lnTo>
                  <a:pt x="1033" y="932"/>
                </a:lnTo>
                <a:lnTo>
                  <a:pt x="1037" y="952"/>
                </a:lnTo>
                <a:lnTo>
                  <a:pt x="1053" y="956"/>
                </a:lnTo>
                <a:lnTo>
                  <a:pt x="1073" y="964"/>
                </a:lnTo>
                <a:lnTo>
                  <a:pt x="1078" y="980"/>
                </a:lnTo>
                <a:lnTo>
                  <a:pt x="1086" y="992"/>
                </a:lnTo>
                <a:lnTo>
                  <a:pt x="1106" y="1004"/>
                </a:lnTo>
                <a:lnTo>
                  <a:pt x="1126" y="1008"/>
                </a:lnTo>
                <a:lnTo>
                  <a:pt x="1126" y="1021"/>
                </a:lnTo>
                <a:lnTo>
                  <a:pt x="1126" y="1029"/>
                </a:lnTo>
                <a:lnTo>
                  <a:pt x="1122" y="1033"/>
                </a:lnTo>
                <a:lnTo>
                  <a:pt x="1118" y="1049"/>
                </a:lnTo>
                <a:lnTo>
                  <a:pt x="1118" y="1061"/>
                </a:lnTo>
                <a:lnTo>
                  <a:pt x="1106" y="1069"/>
                </a:lnTo>
                <a:lnTo>
                  <a:pt x="1098" y="1081"/>
                </a:lnTo>
                <a:lnTo>
                  <a:pt x="1065" y="1081"/>
                </a:lnTo>
                <a:lnTo>
                  <a:pt x="1037" y="1089"/>
                </a:lnTo>
                <a:lnTo>
                  <a:pt x="1033" y="1089"/>
                </a:lnTo>
                <a:lnTo>
                  <a:pt x="1033" y="1093"/>
                </a:lnTo>
                <a:lnTo>
                  <a:pt x="989" y="1097"/>
                </a:lnTo>
                <a:lnTo>
                  <a:pt x="981" y="1101"/>
                </a:lnTo>
                <a:lnTo>
                  <a:pt x="977" y="1101"/>
                </a:lnTo>
                <a:lnTo>
                  <a:pt x="973" y="1105"/>
                </a:lnTo>
                <a:lnTo>
                  <a:pt x="948" y="1121"/>
                </a:lnTo>
                <a:lnTo>
                  <a:pt x="920" y="1138"/>
                </a:lnTo>
                <a:lnTo>
                  <a:pt x="920" y="1154"/>
                </a:lnTo>
                <a:lnTo>
                  <a:pt x="908" y="1174"/>
                </a:lnTo>
                <a:lnTo>
                  <a:pt x="912" y="1182"/>
                </a:lnTo>
                <a:lnTo>
                  <a:pt x="920" y="1182"/>
                </a:lnTo>
                <a:lnTo>
                  <a:pt x="920" y="1198"/>
                </a:lnTo>
                <a:lnTo>
                  <a:pt x="920" y="1214"/>
                </a:lnTo>
                <a:lnTo>
                  <a:pt x="924" y="1230"/>
                </a:lnTo>
                <a:lnTo>
                  <a:pt x="928" y="1234"/>
                </a:lnTo>
                <a:lnTo>
                  <a:pt x="932" y="1251"/>
                </a:lnTo>
                <a:lnTo>
                  <a:pt x="936" y="1267"/>
                </a:lnTo>
                <a:lnTo>
                  <a:pt x="936" y="1287"/>
                </a:lnTo>
                <a:lnTo>
                  <a:pt x="936" y="1299"/>
                </a:lnTo>
                <a:lnTo>
                  <a:pt x="948" y="1307"/>
                </a:lnTo>
                <a:lnTo>
                  <a:pt x="957" y="1319"/>
                </a:lnTo>
                <a:lnTo>
                  <a:pt x="957" y="1331"/>
                </a:lnTo>
                <a:lnTo>
                  <a:pt x="957" y="1347"/>
                </a:lnTo>
                <a:lnTo>
                  <a:pt x="952" y="1351"/>
                </a:lnTo>
                <a:lnTo>
                  <a:pt x="948" y="1359"/>
                </a:lnTo>
                <a:lnTo>
                  <a:pt x="944" y="1364"/>
                </a:lnTo>
                <a:lnTo>
                  <a:pt x="932" y="1368"/>
                </a:lnTo>
                <a:lnTo>
                  <a:pt x="904" y="1372"/>
                </a:lnTo>
                <a:lnTo>
                  <a:pt x="876" y="1380"/>
                </a:lnTo>
                <a:lnTo>
                  <a:pt x="868" y="1384"/>
                </a:lnTo>
                <a:lnTo>
                  <a:pt x="864" y="1392"/>
                </a:lnTo>
                <a:lnTo>
                  <a:pt x="844" y="1392"/>
                </a:lnTo>
                <a:lnTo>
                  <a:pt x="827" y="13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45" name="Freeform 41"/>
          <p:cNvSpPr>
            <a:spLocks/>
          </p:cNvSpPr>
          <p:nvPr/>
        </p:nvSpPr>
        <p:spPr bwMode="auto">
          <a:xfrm>
            <a:off x="3986322" y="3668146"/>
            <a:ext cx="1003300" cy="689091"/>
          </a:xfrm>
          <a:custGeom>
            <a:avLst/>
            <a:gdLst>
              <a:gd name="T0" fmla="*/ 2147483647 w 1118"/>
              <a:gd name="T1" fmla="*/ 2147483647 h 774"/>
              <a:gd name="T2" fmla="*/ 2147483647 w 1118"/>
              <a:gd name="T3" fmla="*/ 2147483647 h 774"/>
              <a:gd name="T4" fmla="*/ 2147483647 w 1118"/>
              <a:gd name="T5" fmla="*/ 2147483647 h 774"/>
              <a:gd name="T6" fmla="*/ 2147483647 w 1118"/>
              <a:gd name="T7" fmla="*/ 2147483647 h 774"/>
              <a:gd name="T8" fmla="*/ 2147483647 w 1118"/>
              <a:gd name="T9" fmla="*/ 2147483647 h 774"/>
              <a:gd name="T10" fmla="*/ 2147483647 w 1118"/>
              <a:gd name="T11" fmla="*/ 2147483647 h 774"/>
              <a:gd name="T12" fmla="*/ 2147483647 w 1118"/>
              <a:gd name="T13" fmla="*/ 2147483647 h 774"/>
              <a:gd name="T14" fmla="*/ 2147483647 w 1118"/>
              <a:gd name="T15" fmla="*/ 2147483647 h 774"/>
              <a:gd name="T16" fmla="*/ 2147483647 w 1118"/>
              <a:gd name="T17" fmla="*/ 2147483647 h 774"/>
              <a:gd name="T18" fmla="*/ 2147483647 w 1118"/>
              <a:gd name="T19" fmla="*/ 2147483647 h 774"/>
              <a:gd name="T20" fmla="*/ 2147483647 w 1118"/>
              <a:gd name="T21" fmla="*/ 2147483647 h 774"/>
              <a:gd name="T22" fmla="*/ 2147483647 w 1118"/>
              <a:gd name="T23" fmla="*/ 2147483647 h 774"/>
              <a:gd name="T24" fmla="*/ 0 w 1118"/>
              <a:gd name="T25" fmla="*/ 2147483647 h 774"/>
              <a:gd name="T26" fmla="*/ 2147483647 w 1118"/>
              <a:gd name="T27" fmla="*/ 2147483647 h 774"/>
              <a:gd name="T28" fmla="*/ 2147483647 w 1118"/>
              <a:gd name="T29" fmla="*/ 2147483647 h 774"/>
              <a:gd name="T30" fmla="*/ 2147483647 w 1118"/>
              <a:gd name="T31" fmla="*/ 2147483647 h 774"/>
              <a:gd name="T32" fmla="*/ 2147483647 w 1118"/>
              <a:gd name="T33" fmla="*/ 2147483647 h 774"/>
              <a:gd name="T34" fmla="*/ 2147483647 w 1118"/>
              <a:gd name="T35" fmla="*/ 2147483647 h 774"/>
              <a:gd name="T36" fmla="*/ 2147483647 w 1118"/>
              <a:gd name="T37" fmla="*/ 2147483647 h 774"/>
              <a:gd name="T38" fmla="*/ 2147483647 w 1118"/>
              <a:gd name="T39" fmla="*/ 2147483647 h 774"/>
              <a:gd name="T40" fmla="*/ 2147483647 w 1118"/>
              <a:gd name="T41" fmla="*/ 2147483647 h 774"/>
              <a:gd name="T42" fmla="*/ 2147483647 w 1118"/>
              <a:gd name="T43" fmla="*/ 2147483647 h 774"/>
              <a:gd name="T44" fmla="*/ 2147483647 w 1118"/>
              <a:gd name="T45" fmla="*/ 2147483647 h 774"/>
              <a:gd name="T46" fmla="*/ 2147483647 w 1118"/>
              <a:gd name="T47" fmla="*/ 2147483647 h 774"/>
              <a:gd name="T48" fmla="*/ 2147483647 w 1118"/>
              <a:gd name="T49" fmla="*/ 2147483647 h 774"/>
              <a:gd name="T50" fmla="*/ 2147483647 w 1118"/>
              <a:gd name="T51" fmla="*/ 2147483647 h 774"/>
              <a:gd name="T52" fmla="*/ 2147483647 w 1118"/>
              <a:gd name="T53" fmla="*/ 2147483647 h 774"/>
              <a:gd name="T54" fmla="*/ 2147483647 w 1118"/>
              <a:gd name="T55" fmla="*/ 2147483647 h 774"/>
              <a:gd name="T56" fmla="*/ 2147483647 w 1118"/>
              <a:gd name="T57" fmla="*/ 2147483647 h 774"/>
              <a:gd name="T58" fmla="*/ 2147483647 w 1118"/>
              <a:gd name="T59" fmla="*/ 2147483647 h 774"/>
              <a:gd name="T60" fmla="*/ 2147483647 w 1118"/>
              <a:gd name="T61" fmla="*/ 2147483647 h 774"/>
              <a:gd name="T62" fmla="*/ 2147483647 w 1118"/>
              <a:gd name="T63" fmla="*/ 2147483647 h 774"/>
              <a:gd name="T64" fmla="*/ 2147483647 w 1118"/>
              <a:gd name="T65" fmla="*/ 2147483647 h 774"/>
              <a:gd name="T66" fmla="*/ 2147483647 w 1118"/>
              <a:gd name="T67" fmla="*/ 2147483647 h 774"/>
              <a:gd name="T68" fmla="*/ 2147483647 w 1118"/>
              <a:gd name="T69" fmla="*/ 2147483647 h 774"/>
              <a:gd name="T70" fmla="*/ 2147483647 w 1118"/>
              <a:gd name="T71" fmla="*/ 2147483647 h 774"/>
              <a:gd name="T72" fmla="*/ 2147483647 w 1118"/>
              <a:gd name="T73" fmla="*/ 2147483647 h 774"/>
              <a:gd name="T74" fmla="*/ 2147483647 w 1118"/>
              <a:gd name="T75" fmla="*/ 2147483647 h 774"/>
              <a:gd name="T76" fmla="*/ 2147483647 w 1118"/>
              <a:gd name="T77" fmla="*/ 2147483647 h 774"/>
              <a:gd name="T78" fmla="*/ 2147483647 w 1118"/>
              <a:gd name="T79" fmla="*/ 2147483647 h 774"/>
              <a:gd name="T80" fmla="*/ 2147483647 w 1118"/>
              <a:gd name="T81" fmla="*/ 2147483647 h 774"/>
              <a:gd name="T82" fmla="*/ 2147483647 w 1118"/>
              <a:gd name="T83" fmla="*/ 2147483647 h 774"/>
              <a:gd name="T84" fmla="*/ 2147483647 w 1118"/>
              <a:gd name="T85" fmla="*/ 2147483647 h 774"/>
              <a:gd name="T86" fmla="*/ 2147483647 w 1118"/>
              <a:gd name="T87" fmla="*/ 2147483647 h 774"/>
              <a:gd name="T88" fmla="*/ 2147483647 w 1118"/>
              <a:gd name="T89" fmla="*/ 2147483647 h 774"/>
              <a:gd name="T90" fmla="*/ 2147483647 w 1118"/>
              <a:gd name="T91" fmla="*/ 2147483647 h 774"/>
              <a:gd name="T92" fmla="*/ 2147483647 w 1118"/>
              <a:gd name="T93" fmla="*/ 2147483647 h 774"/>
              <a:gd name="T94" fmla="*/ 2147483647 w 1118"/>
              <a:gd name="T95" fmla="*/ 2147483647 h 774"/>
              <a:gd name="T96" fmla="*/ 2147483647 w 1118"/>
              <a:gd name="T97" fmla="*/ 2147483647 h 774"/>
              <a:gd name="T98" fmla="*/ 2147483647 w 1118"/>
              <a:gd name="T99" fmla="*/ 2147483647 h 774"/>
              <a:gd name="T100" fmla="*/ 2147483647 w 1118"/>
              <a:gd name="T101" fmla="*/ 2147483647 h 7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18"/>
              <a:gd name="T154" fmla="*/ 0 h 774"/>
              <a:gd name="T155" fmla="*/ 1118 w 1118"/>
              <a:gd name="T156" fmla="*/ 774 h 7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18" h="774">
                <a:moveTo>
                  <a:pt x="638" y="774"/>
                </a:moveTo>
                <a:lnTo>
                  <a:pt x="626" y="766"/>
                </a:lnTo>
                <a:lnTo>
                  <a:pt x="614" y="762"/>
                </a:lnTo>
                <a:lnTo>
                  <a:pt x="614" y="758"/>
                </a:lnTo>
                <a:lnTo>
                  <a:pt x="609" y="758"/>
                </a:lnTo>
                <a:lnTo>
                  <a:pt x="597" y="754"/>
                </a:lnTo>
                <a:lnTo>
                  <a:pt x="589" y="750"/>
                </a:lnTo>
                <a:lnTo>
                  <a:pt x="577" y="726"/>
                </a:lnTo>
                <a:lnTo>
                  <a:pt x="561" y="706"/>
                </a:lnTo>
                <a:lnTo>
                  <a:pt x="561" y="698"/>
                </a:lnTo>
                <a:lnTo>
                  <a:pt x="557" y="682"/>
                </a:lnTo>
                <a:lnTo>
                  <a:pt x="553" y="673"/>
                </a:lnTo>
                <a:lnTo>
                  <a:pt x="541" y="661"/>
                </a:lnTo>
                <a:lnTo>
                  <a:pt x="529" y="653"/>
                </a:lnTo>
                <a:lnTo>
                  <a:pt x="517" y="641"/>
                </a:lnTo>
                <a:lnTo>
                  <a:pt x="488" y="625"/>
                </a:lnTo>
                <a:lnTo>
                  <a:pt x="480" y="613"/>
                </a:lnTo>
                <a:lnTo>
                  <a:pt x="476" y="597"/>
                </a:lnTo>
                <a:lnTo>
                  <a:pt x="476" y="585"/>
                </a:lnTo>
                <a:lnTo>
                  <a:pt x="472" y="585"/>
                </a:lnTo>
                <a:lnTo>
                  <a:pt x="468" y="581"/>
                </a:lnTo>
                <a:lnTo>
                  <a:pt x="448" y="581"/>
                </a:lnTo>
                <a:lnTo>
                  <a:pt x="432" y="581"/>
                </a:lnTo>
                <a:lnTo>
                  <a:pt x="416" y="585"/>
                </a:lnTo>
                <a:lnTo>
                  <a:pt x="404" y="589"/>
                </a:lnTo>
                <a:lnTo>
                  <a:pt x="380" y="585"/>
                </a:lnTo>
                <a:lnTo>
                  <a:pt x="359" y="585"/>
                </a:lnTo>
                <a:lnTo>
                  <a:pt x="315" y="597"/>
                </a:lnTo>
                <a:lnTo>
                  <a:pt x="267" y="613"/>
                </a:lnTo>
                <a:lnTo>
                  <a:pt x="226" y="617"/>
                </a:lnTo>
                <a:lnTo>
                  <a:pt x="214" y="621"/>
                </a:lnTo>
                <a:lnTo>
                  <a:pt x="198" y="621"/>
                </a:lnTo>
                <a:lnTo>
                  <a:pt x="178" y="621"/>
                </a:lnTo>
                <a:lnTo>
                  <a:pt x="174" y="605"/>
                </a:lnTo>
                <a:lnTo>
                  <a:pt x="146" y="585"/>
                </a:lnTo>
                <a:lnTo>
                  <a:pt x="109" y="561"/>
                </a:lnTo>
                <a:lnTo>
                  <a:pt x="89" y="556"/>
                </a:lnTo>
                <a:lnTo>
                  <a:pt x="77" y="556"/>
                </a:lnTo>
                <a:lnTo>
                  <a:pt x="57" y="552"/>
                </a:lnTo>
                <a:lnTo>
                  <a:pt x="57" y="528"/>
                </a:lnTo>
                <a:lnTo>
                  <a:pt x="53" y="500"/>
                </a:lnTo>
                <a:lnTo>
                  <a:pt x="53" y="492"/>
                </a:lnTo>
                <a:lnTo>
                  <a:pt x="49" y="484"/>
                </a:lnTo>
                <a:lnTo>
                  <a:pt x="45" y="472"/>
                </a:lnTo>
                <a:lnTo>
                  <a:pt x="33" y="468"/>
                </a:lnTo>
                <a:lnTo>
                  <a:pt x="25" y="448"/>
                </a:lnTo>
                <a:lnTo>
                  <a:pt x="16" y="427"/>
                </a:lnTo>
                <a:lnTo>
                  <a:pt x="8" y="395"/>
                </a:lnTo>
                <a:lnTo>
                  <a:pt x="4" y="363"/>
                </a:lnTo>
                <a:lnTo>
                  <a:pt x="0" y="363"/>
                </a:lnTo>
                <a:lnTo>
                  <a:pt x="0" y="359"/>
                </a:lnTo>
                <a:lnTo>
                  <a:pt x="0" y="347"/>
                </a:lnTo>
                <a:lnTo>
                  <a:pt x="0" y="331"/>
                </a:lnTo>
                <a:lnTo>
                  <a:pt x="4" y="331"/>
                </a:lnTo>
                <a:lnTo>
                  <a:pt x="8" y="327"/>
                </a:lnTo>
                <a:lnTo>
                  <a:pt x="20" y="306"/>
                </a:lnTo>
                <a:lnTo>
                  <a:pt x="33" y="290"/>
                </a:lnTo>
                <a:lnTo>
                  <a:pt x="37" y="290"/>
                </a:lnTo>
                <a:lnTo>
                  <a:pt x="49" y="290"/>
                </a:lnTo>
                <a:lnTo>
                  <a:pt x="61" y="302"/>
                </a:lnTo>
                <a:lnTo>
                  <a:pt x="81" y="310"/>
                </a:lnTo>
                <a:lnTo>
                  <a:pt x="89" y="310"/>
                </a:lnTo>
                <a:lnTo>
                  <a:pt x="97" y="310"/>
                </a:lnTo>
                <a:lnTo>
                  <a:pt x="109" y="306"/>
                </a:lnTo>
                <a:lnTo>
                  <a:pt x="121" y="306"/>
                </a:lnTo>
                <a:lnTo>
                  <a:pt x="125" y="298"/>
                </a:lnTo>
                <a:lnTo>
                  <a:pt x="129" y="294"/>
                </a:lnTo>
                <a:lnTo>
                  <a:pt x="146" y="294"/>
                </a:lnTo>
                <a:lnTo>
                  <a:pt x="166" y="294"/>
                </a:lnTo>
                <a:lnTo>
                  <a:pt x="174" y="298"/>
                </a:lnTo>
                <a:lnTo>
                  <a:pt x="194" y="298"/>
                </a:lnTo>
                <a:lnTo>
                  <a:pt x="202" y="286"/>
                </a:lnTo>
                <a:lnTo>
                  <a:pt x="218" y="278"/>
                </a:lnTo>
                <a:lnTo>
                  <a:pt x="238" y="274"/>
                </a:lnTo>
                <a:lnTo>
                  <a:pt x="242" y="266"/>
                </a:lnTo>
                <a:lnTo>
                  <a:pt x="315" y="266"/>
                </a:lnTo>
                <a:lnTo>
                  <a:pt x="359" y="262"/>
                </a:lnTo>
                <a:lnTo>
                  <a:pt x="388" y="250"/>
                </a:lnTo>
                <a:lnTo>
                  <a:pt x="408" y="230"/>
                </a:lnTo>
                <a:lnTo>
                  <a:pt x="440" y="230"/>
                </a:lnTo>
                <a:lnTo>
                  <a:pt x="468" y="230"/>
                </a:lnTo>
                <a:lnTo>
                  <a:pt x="476" y="230"/>
                </a:lnTo>
                <a:lnTo>
                  <a:pt x="480" y="218"/>
                </a:lnTo>
                <a:lnTo>
                  <a:pt x="488" y="214"/>
                </a:lnTo>
                <a:lnTo>
                  <a:pt x="505" y="210"/>
                </a:lnTo>
                <a:lnTo>
                  <a:pt x="513" y="205"/>
                </a:lnTo>
                <a:lnTo>
                  <a:pt x="517" y="193"/>
                </a:lnTo>
                <a:lnTo>
                  <a:pt x="525" y="193"/>
                </a:lnTo>
                <a:lnTo>
                  <a:pt x="529" y="193"/>
                </a:lnTo>
                <a:lnTo>
                  <a:pt x="537" y="189"/>
                </a:lnTo>
                <a:lnTo>
                  <a:pt x="549" y="177"/>
                </a:lnTo>
                <a:lnTo>
                  <a:pt x="549" y="169"/>
                </a:lnTo>
                <a:lnTo>
                  <a:pt x="553" y="157"/>
                </a:lnTo>
                <a:lnTo>
                  <a:pt x="549" y="153"/>
                </a:lnTo>
                <a:lnTo>
                  <a:pt x="541" y="141"/>
                </a:lnTo>
                <a:lnTo>
                  <a:pt x="541" y="133"/>
                </a:lnTo>
                <a:lnTo>
                  <a:pt x="541" y="129"/>
                </a:lnTo>
                <a:lnTo>
                  <a:pt x="553" y="121"/>
                </a:lnTo>
                <a:lnTo>
                  <a:pt x="557" y="109"/>
                </a:lnTo>
                <a:lnTo>
                  <a:pt x="573" y="105"/>
                </a:lnTo>
                <a:lnTo>
                  <a:pt x="585" y="97"/>
                </a:lnTo>
                <a:lnTo>
                  <a:pt x="585" y="93"/>
                </a:lnTo>
                <a:lnTo>
                  <a:pt x="585" y="88"/>
                </a:lnTo>
                <a:lnTo>
                  <a:pt x="581" y="84"/>
                </a:lnTo>
                <a:lnTo>
                  <a:pt x="577" y="80"/>
                </a:lnTo>
                <a:lnTo>
                  <a:pt x="565" y="80"/>
                </a:lnTo>
                <a:lnTo>
                  <a:pt x="557" y="76"/>
                </a:lnTo>
                <a:lnTo>
                  <a:pt x="557" y="72"/>
                </a:lnTo>
                <a:lnTo>
                  <a:pt x="557" y="60"/>
                </a:lnTo>
                <a:lnTo>
                  <a:pt x="561" y="56"/>
                </a:lnTo>
                <a:lnTo>
                  <a:pt x="561" y="40"/>
                </a:lnTo>
                <a:lnTo>
                  <a:pt x="561" y="20"/>
                </a:lnTo>
                <a:lnTo>
                  <a:pt x="573" y="12"/>
                </a:lnTo>
                <a:lnTo>
                  <a:pt x="597" y="0"/>
                </a:lnTo>
                <a:lnTo>
                  <a:pt x="638" y="4"/>
                </a:lnTo>
                <a:lnTo>
                  <a:pt x="678" y="4"/>
                </a:lnTo>
                <a:lnTo>
                  <a:pt x="682" y="8"/>
                </a:lnTo>
                <a:lnTo>
                  <a:pt x="690" y="8"/>
                </a:lnTo>
                <a:lnTo>
                  <a:pt x="694" y="20"/>
                </a:lnTo>
                <a:lnTo>
                  <a:pt x="698" y="28"/>
                </a:lnTo>
                <a:lnTo>
                  <a:pt x="702" y="32"/>
                </a:lnTo>
                <a:lnTo>
                  <a:pt x="706" y="36"/>
                </a:lnTo>
                <a:lnTo>
                  <a:pt x="747" y="40"/>
                </a:lnTo>
                <a:lnTo>
                  <a:pt x="783" y="48"/>
                </a:lnTo>
                <a:lnTo>
                  <a:pt x="783" y="60"/>
                </a:lnTo>
                <a:lnTo>
                  <a:pt x="787" y="76"/>
                </a:lnTo>
                <a:lnTo>
                  <a:pt x="787" y="105"/>
                </a:lnTo>
                <a:lnTo>
                  <a:pt x="787" y="137"/>
                </a:lnTo>
                <a:lnTo>
                  <a:pt x="807" y="145"/>
                </a:lnTo>
                <a:lnTo>
                  <a:pt x="823" y="153"/>
                </a:lnTo>
                <a:lnTo>
                  <a:pt x="827" y="157"/>
                </a:lnTo>
                <a:lnTo>
                  <a:pt x="831" y="165"/>
                </a:lnTo>
                <a:lnTo>
                  <a:pt x="843" y="169"/>
                </a:lnTo>
                <a:lnTo>
                  <a:pt x="864" y="177"/>
                </a:lnTo>
                <a:lnTo>
                  <a:pt x="872" y="193"/>
                </a:lnTo>
                <a:lnTo>
                  <a:pt x="888" y="205"/>
                </a:lnTo>
                <a:lnTo>
                  <a:pt x="892" y="214"/>
                </a:lnTo>
                <a:lnTo>
                  <a:pt x="892" y="218"/>
                </a:lnTo>
                <a:lnTo>
                  <a:pt x="896" y="226"/>
                </a:lnTo>
                <a:lnTo>
                  <a:pt x="904" y="230"/>
                </a:lnTo>
                <a:lnTo>
                  <a:pt x="928" y="238"/>
                </a:lnTo>
                <a:lnTo>
                  <a:pt x="952" y="242"/>
                </a:lnTo>
                <a:lnTo>
                  <a:pt x="952" y="282"/>
                </a:lnTo>
                <a:lnTo>
                  <a:pt x="952" y="322"/>
                </a:lnTo>
                <a:lnTo>
                  <a:pt x="960" y="331"/>
                </a:lnTo>
                <a:lnTo>
                  <a:pt x="964" y="339"/>
                </a:lnTo>
                <a:lnTo>
                  <a:pt x="964" y="363"/>
                </a:lnTo>
                <a:lnTo>
                  <a:pt x="964" y="387"/>
                </a:lnTo>
                <a:lnTo>
                  <a:pt x="969" y="395"/>
                </a:lnTo>
                <a:lnTo>
                  <a:pt x="973" y="395"/>
                </a:lnTo>
                <a:lnTo>
                  <a:pt x="973" y="399"/>
                </a:lnTo>
                <a:lnTo>
                  <a:pt x="977" y="407"/>
                </a:lnTo>
                <a:lnTo>
                  <a:pt x="1021" y="435"/>
                </a:lnTo>
                <a:lnTo>
                  <a:pt x="1061" y="468"/>
                </a:lnTo>
                <a:lnTo>
                  <a:pt x="1065" y="496"/>
                </a:lnTo>
                <a:lnTo>
                  <a:pt x="1069" y="524"/>
                </a:lnTo>
                <a:lnTo>
                  <a:pt x="1081" y="536"/>
                </a:lnTo>
                <a:lnTo>
                  <a:pt x="1094" y="552"/>
                </a:lnTo>
                <a:lnTo>
                  <a:pt x="1094" y="561"/>
                </a:lnTo>
                <a:lnTo>
                  <a:pt x="1098" y="577"/>
                </a:lnTo>
                <a:lnTo>
                  <a:pt x="1110" y="581"/>
                </a:lnTo>
                <a:lnTo>
                  <a:pt x="1118" y="585"/>
                </a:lnTo>
                <a:lnTo>
                  <a:pt x="1118" y="593"/>
                </a:lnTo>
                <a:lnTo>
                  <a:pt x="1118" y="601"/>
                </a:lnTo>
                <a:lnTo>
                  <a:pt x="1114" y="601"/>
                </a:lnTo>
                <a:lnTo>
                  <a:pt x="1114" y="605"/>
                </a:lnTo>
                <a:lnTo>
                  <a:pt x="1110" y="641"/>
                </a:lnTo>
                <a:lnTo>
                  <a:pt x="1102" y="661"/>
                </a:lnTo>
                <a:lnTo>
                  <a:pt x="1098" y="669"/>
                </a:lnTo>
                <a:lnTo>
                  <a:pt x="1094" y="702"/>
                </a:lnTo>
                <a:lnTo>
                  <a:pt x="1090" y="706"/>
                </a:lnTo>
                <a:lnTo>
                  <a:pt x="1086" y="710"/>
                </a:lnTo>
                <a:lnTo>
                  <a:pt x="1081" y="710"/>
                </a:lnTo>
                <a:lnTo>
                  <a:pt x="1077" y="710"/>
                </a:lnTo>
                <a:lnTo>
                  <a:pt x="1069" y="706"/>
                </a:lnTo>
                <a:lnTo>
                  <a:pt x="1057" y="706"/>
                </a:lnTo>
                <a:lnTo>
                  <a:pt x="1041" y="706"/>
                </a:lnTo>
                <a:lnTo>
                  <a:pt x="1033" y="698"/>
                </a:lnTo>
                <a:lnTo>
                  <a:pt x="1025" y="690"/>
                </a:lnTo>
                <a:lnTo>
                  <a:pt x="989" y="682"/>
                </a:lnTo>
                <a:lnTo>
                  <a:pt x="977" y="678"/>
                </a:lnTo>
                <a:lnTo>
                  <a:pt x="960" y="673"/>
                </a:lnTo>
                <a:lnTo>
                  <a:pt x="940" y="673"/>
                </a:lnTo>
                <a:lnTo>
                  <a:pt x="936" y="669"/>
                </a:lnTo>
                <a:lnTo>
                  <a:pt x="928" y="669"/>
                </a:lnTo>
                <a:lnTo>
                  <a:pt x="916" y="669"/>
                </a:lnTo>
                <a:lnTo>
                  <a:pt x="900" y="669"/>
                </a:lnTo>
                <a:lnTo>
                  <a:pt x="892" y="673"/>
                </a:lnTo>
                <a:lnTo>
                  <a:pt x="876" y="678"/>
                </a:lnTo>
                <a:lnTo>
                  <a:pt x="876" y="682"/>
                </a:lnTo>
                <a:lnTo>
                  <a:pt x="872" y="690"/>
                </a:lnTo>
                <a:lnTo>
                  <a:pt x="864" y="710"/>
                </a:lnTo>
                <a:lnTo>
                  <a:pt x="856" y="738"/>
                </a:lnTo>
                <a:lnTo>
                  <a:pt x="835" y="750"/>
                </a:lnTo>
                <a:lnTo>
                  <a:pt x="819" y="762"/>
                </a:lnTo>
                <a:lnTo>
                  <a:pt x="795" y="766"/>
                </a:lnTo>
                <a:lnTo>
                  <a:pt x="783" y="774"/>
                </a:lnTo>
                <a:lnTo>
                  <a:pt x="771" y="774"/>
                </a:lnTo>
                <a:lnTo>
                  <a:pt x="755" y="774"/>
                </a:lnTo>
                <a:lnTo>
                  <a:pt x="743" y="766"/>
                </a:lnTo>
                <a:lnTo>
                  <a:pt x="722" y="762"/>
                </a:lnTo>
                <a:lnTo>
                  <a:pt x="714" y="762"/>
                </a:lnTo>
                <a:lnTo>
                  <a:pt x="698" y="762"/>
                </a:lnTo>
                <a:lnTo>
                  <a:pt x="694" y="766"/>
                </a:lnTo>
                <a:lnTo>
                  <a:pt x="682" y="774"/>
                </a:lnTo>
                <a:lnTo>
                  <a:pt x="662" y="774"/>
                </a:lnTo>
                <a:lnTo>
                  <a:pt x="638" y="77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46" name="Freeform 42"/>
          <p:cNvSpPr>
            <a:spLocks/>
          </p:cNvSpPr>
          <p:nvPr/>
        </p:nvSpPr>
        <p:spPr bwMode="auto">
          <a:xfrm>
            <a:off x="10074386" y="3621125"/>
            <a:ext cx="1114425" cy="726383"/>
          </a:xfrm>
          <a:custGeom>
            <a:avLst/>
            <a:gdLst>
              <a:gd name="T0" fmla="*/ 2147483647 w 1242"/>
              <a:gd name="T1" fmla="*/ 2147483647 h 815"/>
              <a:gd name="T2" fmla="*/ 2147483647 w 1242"/>
              <a:gd name="T3" fmla="*/ 2147483647 h 815"/>
              <a:gd name="T4" fmla="*/ 2147483647 w 1242"/>
              <a:gd name="T5" fmla="*/ 2147483647 h 815"/>
              <a:gd name="T6" fmla="*/ 2147483647 w 1242"/>
              <a:gd name="T7" fmla="*/ 2147483647 h 815"/>
              <a:gd name="T8" fmla="*/ 2147483647 w 1242"/>
              <a:gd name="T9" fmla="*/ 2147483647 h 815"/>
              <a:gd name="T10" fmla="*/ 2147483647 w 1242"/>
              <a:gd name="T11" fmla="*/ 2147483647 h 815"/>
              <a:gd name="T12" fmla="*/ 2147483647 w 1242"/>
              <a:gd name="T13" fmla="*/ 2147483647 h 815"/>
              <a:gd name="T14" fmla="*/ 2147483647 w 1242"/>
              <a:gd name="T15" fmla="*/ 2147483647 h 815"/>
              <a:gd name="T16" fmla="*/ 2147483647 w 1242"/>
              <a:gd name="T17" fmla="*/ 2147483647 h 815"/>
              <a:gd name="T18" fmla="*/ 2147483647 w 1242"/>
              <a:gd name="T19" fmla="*/ 2147483647 h 815"/>
              <a:gd name="T20" fmla="*/ 2147483647 w 1242"/>
              <a:gd name="T21" fmla="*/ 2147483647 h 815"/>
              <a:gd name="T22" fmla="*/ 2147483647 w 1242"/>
              <a:gd name="T23" fmla="*/ 2147483647 h 815"/>
              <a:gd name="T24" fmla="*/ 2147483647 w 1242"/>
              <a:gd name="T25" fmla="*/ 2147483647 h 815"/>
              <a:gd name="T26" fmla="*/ 2147483647 w 1242"/>
              <a:gd name="T27" fmla="*/ 2147483647 h 815"/>
              <a:gd name="T28" fmla="*/ 2147483647 w 1242"/>
              <a:gd name="T29" fmla="*/ 2147483647 h 815"/>
              <a:gd name="T30" fmla="*/ 2147483647 w 1242"/>
              <a:gd name="T31" fmla="*/ 2147483647 h 815"/>
              <a:gd name="T32" fmla="*/ 2147483647 w 1242"/>
              <a:gd name="T33" fmla="*/ 2147483647 h 815"/>
              <a:gd name="T34" fmla="*/ 2147483647 w 1242"/>
              <a:gd name="T35" fmla="*/ 2147483647 h 815"/>
              <a:gd name="T36" fmla="*/ 2147483647 w 1242"/>
              <a:gd name="T37" fmla="*/ 2147483647 h 815"/>
              <a:gd name="T38" fmla="*/ 2147483647 w 1242"/>
              <a:gd name="T39" fmla="*/ 2147483647 h 815"/>
              <a:gd name="T40" fmla="*/ 2147483647 w 1242"/>
              <a:gd name="T41" fmla="*/ 2147483647 h 815"/>
              <a:gd name="T42" fmla="*/ 2147483647 w 1242"/>
              <a:gd name="T43" fmla="*/ 2147483647 h 815"/>
              <a:gd name="T44" fmla="*/ 2147483647 w 1242"/>
              <a:gd name="T45" fmla="*/ 2147483647 h 815"/>
              <a:gd name="T46" fmla="*/ 2147483647 w 1242"/>
              <a:gd name="T47" fmla="*/ 2147483647 h 815"/>
              <a:gd name="T48" fmla="*/ 2147483647 w 1242"/>
              <a:gd name="T49" fmla="*/ 2147483647 h 815"/>
              <a:gd name="T50" fmla="*/ 2147483647 w 1242"/>
              <a:gd name="T51" fmla="*/ 2147483647 h 815"/>
              <a:gd name="T52" fmla="*/ 2147483647 w 1242"/>
              <a:gd name="T53" fmla="*/ 2147483647 h 815"/>
              <a:gd name="T54" fmla="*/ 2147483647 w 1242"/>
              <a:gd name="T55" fmla="*/ 0 h 815"/>
              <a:gd name="T56" fmla="*/ 2147483647 w 1242"/>
              <a:gd name="T57" fmla="*/ 2147483647 h 815"/>
              <a:gd name="T58" fmla="*/ 2147483647 w 1242"/>
              <a:gd name="T59" fmla="*/ 2147483647 h 815"/>
              <a:gd name="T60" fmla="*/ 2147483647 w 1242"/>
              <a:gd name="T61" fmla="*/ 2147483647 h 815"/>
              <a:gd name="T62" fmla="*/ 2147483647 w 1242"/>
              <a:gd name="T63" fmla="*/ 2147483647 h 815"/>
              <a:gd name="T64" fmla="*/ 2147483647 w 1242"/>
              <a:gd name="T65" fmla="*/ 2147483647 h 815"/>
              <a:gd name="T66" fmla="*/ 2147483647 w 1242"/>
              <a:gd name="T67" fmla="*/ 2147483647 h 815"/>
              <a:gd name="T68" fmla="*/ 2147483647 w 1242"/>
              <a:gd name="T69" fmla="*/ 2147483647 h 815"/>
              <a:gd name="T70" fmla="*/ 2147483647 w 1242"/>
              <a:gd name="T71" fmla="*/ 2147483647 h 815"/>
              <a:gd name="T72" fmla="*/ 2147483647 w 1242"/>
              <a:gd name="T73" fmla="*/ 2147483647 h 815"/>
              <a:gd name="T74" fmla="*/ 2147483647 w 1242"/>
              <a:gd name="T75" fmla="*/ 2147483647 h 815"/>
              <a:gd name="T76" fmla="*/ 2147483647 w 1242"/>
              <a:gd name="T77" fmla="*/ 2147483647 h 815"/>
              <a:gd name="T78" fmla="*/ 2147483647 w 1242"/>
              <a:gd name="T79" fmla="*/ 2147483647 h 815"/>
              <a:gd name="T80" fmla="*/ 2147483647 w 1242"/>
              <a:gd name="T81" fmla="*/ 2147483647 h 815"/>
              <a:gd name="T82" fmla="*/ 2147483647 w 1242"/>
              <a:gd name="T83" fmla="*/ 2147483647 h 815"/>
              <a:gd name="T84" fmla="*/ 2147483647 w 1242"/>
              <a:gd name="T85" fmla="*/ 2147483647 h 815"/>
              <a:gd name="T86" fmla="*/ 2147483647 w 1242"/>
              <a:gd name="T87" fmla="*/ 2147483647 h 815"/>
              <a:gd name="T88" fmla="*/ 2147483647 w 1242"/>
              <a:gd name="T89" fmla="*/ 2147483647 h 815"/>
              <a:gd name="T90" fmla="*/ 2147483647 w 1242"/>
              <a:gd name="T91" fmla="*/ 2147483647 h 815"/>
              <a:gd name="T92" fmla="*/ 2147483647 w 1242"/>
              <a:gd name="T93" fmla="*/ 2147483647 h 815"/>
              <a:gd name="T94" fmla="*/ 2147483647 w 1242"/>
              <a:gd name="T95" fmla="*/ 2147483647 h 815"/>
              <a:gd name="T96" fmla="*/ 2147483647 w 1242"/>
              <a:gd name="T97" fmla="*/ 2147483647 h 815"/>
              <a:gd name="T98" fmla="*/ 2147483647 w 1242"/>
              <a:gd name="T99" fmla="*/ 2147483647 h 815"/>
              <a:gd name="T100" fmla="*/ 2147483647 w 1242"/>
              <a:gd name="T101" fmla="*/ 2147483647 h 815"/>
              <a:gd name="T102" fmla="*/ 2147483647 w 1242"/>
              <a:gd name="T103" fmla="*/ 2147483647 h 815"/>
              <a:gd name="T104" fmla="*/ 2147483647 w 1242"/>
              <a:gd name="T105" fmla="*/ 2147483647 h 8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2"/>
              <a:gd name="T160" fmla="*/ 0 h 815"/>
              <a:gd name="T161" fmla="*/ 1242 w 1242"/>
              <a:gd name="T162" fmla="*/ 815 h 8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2" h="815">
                <a:moveTo>
                  <a:pt x="339" y="815"/>
                </a:moveTo>
                <a:lnTo>
                  <a:pt x="322" y="807"/>
                </a:lnTo>
                <a:lnTo>
                  <a:pt x="318" y="799"/>
                </a:lnTo>
                <a:lnTo>
                  <a:pt x="290" y="791"/>
                </a:lnTo>
                <a:lnTo>
                  <a:pt x="286" y="783"/>
                </a:lnTo>
                <a:lnTo>
                  <a:pt x="266" y="771"/>
                </a:lnTo>
                <a:lnTo>
                  <a:pt x="242" y="763"/>
                </a:lnTo>
                <a:lnTo>
                  <a:pt x="230" y="759"/>
                </a:lnTo>
                <a:lnTo>
                  <a:pt x="226" y="751"/>
                </a:lnTo>
                <a:lnTo>
                  <a:pt x="222" y="743"/>
                </a:lnTo>
                <a:lnTo>
                  <a:pt x="218" y="735"/>
                </a:lnTo>
                <a:lnTo>
                  <a:pt x="209" y="735"/>
                </a:lnTo>
                <a:lnTo>
                  <a:pt x="197" y="735"/>
                </a:lnTo>
                <a:lnTo>
                  <a:pt x="189" y="735"/>
                </a:lnTo>
                <a:lnTo>
                  <a:pt x="173" y="735"/>
                </a:lnTo>
                <a:lnTo>
                  <a:pt x="165" y="735"/>
                </a:lnTo>
                <a:lnTo>
                  <a:pt x="157" y="735"/>
                </a:lnTo>
                <a:lnTo>
                  <a:pt x="125" y="706"/>
                </a:lnTo>
                <a:lnTo>
                  <a:pt x="109" y="698"/>
                </a:lnTo>
                <a:lnTo>
                  <a:pt x="96" y="698"/>
                </a:lnTo>
                <a:lnTo>
                  <a:pt x="80" y="706"/>
                </a:lnTo>
                <a:lnTo>
                  <a:pt x="72" y="718"/>
                </a:lnTo>
                <a:lnTo>
                  <a:pt x="56" y="735"/>
                </a:lnTo>
                <a:lnTo>
                  <a:pt x="48" y="735"/>
                </a:lnTo>
                <a:lnTo>
                  <a:pt x="44" y="743"/>
                </a:lnTo>
                <a:lnTo>
                  <a:pt x="32" y="743"/>
                </a:lnTo>
                <a:lnTo>
                  <a:pt x="24" y="743"/>
                </a:lnTo>
                <a:lnTo>
                  <a:pt x="20" y="743"/>
                </a:lnTo>
                <a:lnTo>
                  <a:pt x="12" y="735"/>
                </a:lnTo>
                <a:lnTo>
                  <a:pt x="8" y="735"/>
                </a:lnTo>
                <a:lnTo>
                  <a:pt x="0" y="731"/>
                </a:lnTo>
                <a:lnTo>
                  <a:pt x="0" y="722"/>
                </a:lnTo>
                <a:lnTo>
                  <a:pt x="0" y="714"/>
                </a:lnTo>
                <a:lnTo>
                  <a:pt x="12" y="698"/>
                </a:lnTo>
                <a:lnTo>
                  <a:pt x="20" y="674"/>
                </a:lnTo>
                <a:lnTo>
                  <a:pt x="24" y="670"/>
                </a:lnTo>
                <a:lnTo>
                  <a:pt x="28" y="666"/>
                </a:lnTo>
                <a:lnTo>
                  <a:pt x="28" y="597"/>
                </a:lnTo>
                <a:lnTo>
                  <a:pt x="28" y="537"/>
                </a:lnTo>
                <a:lnTo>
                  <a:pt x="28" y="513"/>
                </a:lnTo>
                <a:lnTo>
                  <a:pt x="24" y="488"/>
                </a:lnTo>
                <a:lnTo>
                  <a:pt x="24" y="464"/>
                </a:lnTo>
                <a:lnTo>
                  <a:pt x="24" y="444"/>
                </a:lnTo>
                <a:lnTo>
                  <a:pt x="32" y="428"/>
                </a:lnTo>
                <a:lnTo>
                  <a:pt x="44" y="420"/>
                </a:lnTo>
                <a:lnTo>
                  <a:pt x="52" y="400"/>
                </a:lnTo>
                <a:lnTo>
                  <a:pt x="60" y="380"/>
                </a:lnTo>
                <a:lnTo>
                  <a:pt x="60" y="367"/>
                </a:lnTo>
                <a:lnTo>
                  <a:pt x="60" y="355"/>
                </a:lnTo>
                <a:lnTo>
                  <a:pt x="56" y="347"/>
                </a:lnTo>
                <a:lnTo>
                  <a:pt x="52" y="327"/>
                </a:lnTo>
                <a:lnTo>
                  <a:pt x="52" y="295"/>
                </a:lnTo>
                <a:lnTo>
                  <a:pt x="52" y="291"/>
                </a:lnTo>
                <a:lnTo>
                  <a:pt x="56" y="287"/>
                </a:lnTo>
                <a:lnTo>
                  <a:pt x="56" y="234"/>
                </a:lnTo>
                <a:lnTo>
                  <a:pt x="60" y="186"/>
                </a:lnTo>
                <a:lnTo>
                  <a:pt x="56" y="182"/>
                </a:lnTo>
                <a:lnTo>
                  <a:pt x="52" y="174"/>
                </a:lnTo>
                <a:lnTo>
                  <a:pt x="52" y="162"/>
                </a:lnTo>
                <a:lnTo>
                  <a:pt x="48" y="146"/>
                </a:lnTo>
                <a:lnTo>
                  <a:pt x="48" y="121"/>
                </a:lnTo>
                <a:lnTo>
                  <a:pt x="48" y="97"/>
                </a:lnTo>
                <a:lnTo>
                  <a:pt x="56" y="81"/>
                </a:lnTo>
                <a:lnTo>
                  <a:pt x="64" y="49"/>
                </a:lnTo>
                <a:lnTo>
                  <a:pt x="88" y="37"/>
                </a:lnTo>
                <a:lnTo>
                  <a:pt x="109" y="24"/>
                </a:lnTo>
                <a:lnTo>
                  <a:pt x="117" y="24"/>
                </a:lnTo>
                <a:lnTo>
                  <a:pt x="125" y="24"/>
                </a:lnTo>
                <a:lnTo>
                  <a:pt x="133" y="29"/>
                </a:lnTo>
                <a:lnTo>
                  <a:pt x="137" y="33"/>
                </a:lnTo>
                <a:lnTo>
                  <a:pt x="141" y="41"/>
                </a:lnTo>
                <a:lnTo>
                  <a:pt x="145" y="45"/>
                </a:lnTo>
                <a:lnTo>
                  <a:pt x="153" y="61"/>
                </a:lnTo>
                <a:lnTo>
                  <a:pt x="153" y="73"/>
                </a:lnTo>
                <a:lnTo>
                  <a:pt x="157" y="81"/>
                </a:lnTo>
                <a:lnTo>
                  <a:pt x="165" y="97"/>
                </a:lnTo>
                <a:lnTo>
                  <a:pt x="185" y="101"/>
                </a:lnTo>
                <a:lnTo>
                  <a:pt x="197" y="101"/>
                </a:lnTo>
                <a:lnTo>
                  <a:pt x="218" y="121"/>
                </a:lnTo>
                <a:lnTo>
                  <a:pt x="238" y="137"/>
                </a:lnTo>
                <a:lnTo>
                  <a:pt x="242" y="137"/>
                </a:lnTo>
                <a:lnTo>
                  <a:pt x="246" y="137"/>
                </a:lnTo>
                <a:lnTo>
                  <a:pt x="254" y="125"/>
                </a:lnTo>
                <a:lnTo>
                  <a:pt x="270" y="121"/>
                </a:lnTo>
                <a:lnTo>
                  <a:pt x="278" y="113"/>
                </a:lnTo>
                <a:lnTo>
                  <a:pt x="286" y="101"/>
                </a:lnTo>
                <a:lnTo>
                  <a:pt x="290" y="101"/>
                </a:lnTo>
                <a:lnTo>
                  <a:pt x="302" y="101"/>
                </a:lnTo>
                <a:lnTo>
                  <a:pt x="322" y="65"/>
                </a:lnTo>
                <a:lnTo>
                  <a:pt x="335" y="53"/>
                </a:lnTo>
                <a:lnTo>
                  <a:pt x="339" y="45"/>
                </a:lnTo>
                <a:lnTo>
                  <a:pt x="343" y="37"/>
                </a:lnTo>
                <a:lnTo>
                  <a:pt x="347" y="33"/>
                </a:lnTo>
                <a:lnTo>
                  <a:pt x="355" y="29"/>
                </a:lnTo>
                <a:lnTo>
                  <a:pt x="363" y="29"/>
                </a:lnTo>
                <a:lnTo>
                  <a:pt x="379" y="29"/>
                </a:lnTo>
                <a:lnTo>
                  <a:pt x="391" y="37"/>
                </a:lnTo>
                <a:lnTo>
                  <a:pt x="407" y="41"/>
                </a:lnTo>
                <a:lnTo>
                  <a:pt x="423" y="41"/>
                </a:lnTo>
                <a:lnTo>
                  <a:pt x="435" y="41"/>
                </a:lnTo>
                <a:lnTo>
                  <a:pt x="451" y="49"/>
                </a:lnTo>
                <a:lnTo>
                  <a:pt x="468" y="65"/>
                </a:lnTo>
                <a:lnTo>
                  <a:pt x="496" y="65"/>
                </a:lnTo>
                <a:lnTo>
                  <a:pt x="516" y="65"/>
                </a:lnTo>
                <a:lnTo>
                  <a:pt x="524" y="77"/>
                </a:lnTo>
                <a:lnTo>
                  <a:pt x="532" y="89"/>
                </a:lnTo>
                <a:lnTo>
                  <a:pt x="532" y="101"/>
                </a:lnTo>
                <a:lnTo>
                  <a:pt x="536" y="117"/>
                </a:lnTo>
                <a:lnTo>
                  <a:pt x="552" y="129"/>
                </a:lnTo>
                <a:lnTo>
                  <a:pt x="568" y="150"/>
                </a:lnTo>
                <a:lnTo>
                  <a:pt x="605" y="150"/>
                </a:lnTo>
                <a:lnTo>
                  <a:pt x="637" y="150"/>
                </a:lnTo>
                <a:lnTo>
                  <a:pt x="641" y="150"/>
                </a:lnTo>
                <a:lnTo>
                  <a:pt x="645" y="146"/>
                </a:lnTo>
                <a:lnTo>
                  <a:pt x="657" y="137"/>
                </a:lnTo>
                <a:lnTo>
                  <a:pt x="665" y="125"/>
                </a:lnTo>
                <a:lnTo>
                  <a:pt x="665" y="113"/>
                </a:lnTo>
                <a:lnTo>
                  <a:pt x="669" y="101"/>
                </a:lnTo>
                <a:lnTo>
                  <a:pt x="681" y="89"/>
                </a:lnTo>
                <a:lnTo>
                  <a:pt x="694" y="77"/>
                </a:lnTo>
                <a:lnTo>
                  <a:pt x="702" y="77"/>
                </a:lnTo>
                <a:lnTo>
                  <a:pt x="706" y="77"/>
                </a:lnTo>
                <a:lnTo>
                  <a:pt x="718" y="85"/>
                </a:lnTo>
                <a:lnTo>
                  <a:pt x="722" y="89"/>
                </a:lnTo>
                <a:lnTo>
                  <a:pt x="730" y="97"/>
                </a:lnTo>
                <a:lnTo>
                  <a:pt x="738" y="97"/>
                </a:lnTo>
                <a:lnTo>
                  <a:pt x="742" y="101"/>
                </a:lnTo>
                <a:lnTo>
                  <a:pt x="754" y="109"/>
                </a:lnTo>
                <a:lnTo>
                  <a:pt x="762" y="109"/>
                </a:lnTo>
                <a:lnTo>
                  <a:pt x="774" y="101"/>
                </a:lnTo>
                <a:lnTo>
                  <a:pt x="778" y="89"/>
                </a:lnTo>
                <a:lnTo>
                  <a:pt x="782" y="77"/>
                </a:lnTo>
                <a:lnTo>
                  <a:pt x="790" y="73"/>
                </a:lnTo>
                <a:lnTo>
                  <a:pt x="794" y="65"/>
                </a:lnTo>
                <a:lnTo>
                  <a:pt x="835" y="65"/>
                </a:lnTo>
                <a:lnTo>
                  <a:pt x="875" y="61"/>
                </a:lnTo>
                <a:lnTo>
                  <a:pt x="887" y="49"/>
                </a:lnTo>
                <a:lnTo>
                  <a:pt x="895" y="37"/>
                </a:lnTo>
                <a:lnTo>
                  <a:pt x="911" y="29"/>
                </a:lnTo>
                <a:lnTo>
                  <a:pt x="940" y="0"/>
                </a:lnTo>
                <a:lnTo>
                  <a:pt x="956" y="0"/>
                </a:lnTo>
                <a:lnTo>
                  <a:pt x="968" y="0"/>
                </a:lnTo>
                <a:lnTo>
                  <a:pt x="968" y="4"/>
                </a:lnTo>
                <a:lnTo>
                  <a:pt x="976" y="4"/>
                </a:lnTo>
                <a:lnTo>
                  <a:pt x="980" y="8"/>
                </a:lnTo>
                <a:lnTo>
                  <a:pt x="988" y="8"/>
                </a:lnTo>
                <a:lnTo>
                  <a:pt x="992" y="16"/>
                </a:lnTo>
                <a:lnTo>
                  <a:pt x="1000" y="33"/>
                </a:lnTo>
                <a:lnTo>
                  <a:pt x="1000" y="49"/>
                </a:lnTo>
                <a:lnTo>
                  <a:pt x="1000" y="65"/>
                </a:lnTo>
                <a:lnTo>
                  <a:pt x="1012" y="81"/>
                </a:lnTo>
                <a:lnTo>
                  <a:pt x="1053" y="101"/>
                </a:lnTo>
                <a:lnTo>
                  <a:pt x="1057" y="109"/>
                </a:lnTo>
                <a:lnTo>
                  <a:pt x="1065" y="109"/>
                </a:lnTo>
                <a:lnTo>
                  <a:pt x="1073" y="109"/>
                </a:lnTo>
                <a:lnTo>
                  <a:pt x="1081" y="101"/>
                </a:lnTo>
                <a:lnTo>
                  <a:pt x="1093" y="97"/>
                </a:lnTo>
                <a:lnTo>
                  <a:pt x="1097" y="97"/>
                </a:lnTo>
                <a:lnTo>
                  <a:pt x="1109" y="97"/>
                </a:lnTo>
                <a:lnTo>
                  <a:pt x="1129" y="101"/>
                </a:lnTo>
                <a:lnTo>
                  <a:pt x="1149" y="109"/>
                </a:lnTo>
                <a:lnTo>
                  <a:pt x="1157" y="117"/>
                </a:lnTo>
                <a:lnTo>
                  <a:pt x="1162" y="129"/>
                </a:lnTo>
                <a:lnTo>
                  <a:pt x="1170" y="154"/>
                </a:lnTo>
                <a:lnTo>
                  <a:pt x="1174" y="174"/>
                </a:lnTo>
                <a:lnTo>
                  <a:pt x="1178" y="182"/>
                </a:lnTo>
                <a:lnTo>
                  <a:pt x="1182" y="190"/>
                </a:lnTo>
                <a:lnTo>
                  <a:pt x="1194" y="194"/>
                </a:lnTo>
                <a:lnTo>
                  <a:pt x="1206" y="202"/>
                </a:lnTo>
                <a:lnTo>
                  <a:pt x="1226" y="206"/>
                </a:lnTo>
                <a:lnTo>
                  <a:pt x="1242" y="206"/>
                </a:lnTo>
                <a:lnTo>
                  <a:pt x="1242" y="214"/>
                </a:lnTo>
                <a:lnTo>
                  <a:pt x="1238" y="226"/>
                </a:lnTo>
                <a:lnTo>
                  <a:pt x="1230" y="230"/>
                </a:lnTo>
                <a:lnTo>
                  <a:pt x="1214" y="234"/>
                </a:lnTo>
                <a:lnTo>
                  <a:pt x="1202" y="246"/>
                </a:lnTo>
                <a:lnTo>
                  <a:pt x="1186" y="258"/>
                </a:lnTo>
                <a:lnTo>
                  <a:pt x="1186" y="263"/>
                </a:lnTo>
                <a:lnTo>
                  <a:pt x="1182" y="267"/>
                </a:lnTo>
                <a:lnTo>
                  <a:pt x="1174" y="279"/>
                </a:lnTo>
                <a:lnTo>
                  <a:pt x="1162" y="283"/>
                </a:lnTo>
                <a:lnTo>
                  <a:pt x="1141" y="315"/>
                </a:lnTo>
                <a:lnTo>
                  <a:pt x="1117" y="339"/>
                </a:lnTo>
                <a:lnTo>
                  <a:pt x="1117" y="347"/>
                </a:lnTo>
                <a:lnTo>
                  <a:pt x="1117" y="355"/>
                </a:lnTo>
                <a:lnTo>
                  <a:pt x="1117" y="363"/>
                </a:lnTo>
                <a:lnTo>
                  <a:pt x="1113" y="367"/>
                </a:lnTo>
                <a:lnTo>
                  <a:pt x="1113" y="380"/>
                </a:lnTo>
                <a:lnTo>
                  <a:pt x="1113" y="400"/>
                </a:lnTo>
                <a:lnTo>
                  <a:pt x="1109" y="400"/>
                </a:lnTo>
                <a:lnTo>
                  <a:pt x="1105" y="404"/>
                </a:lnTo>
                <a:lnTo>
                  <a:pt x="1077" y="404"/>
                </a:lnTo>
                <a:lnTo>
                  <a:pt x="1061" y="408"/>
                </a:lnTo>
                <a:lnTo>
                  <a:pt x="1040" y="416"/>
                </a:lnTo>
                <a:lnTo>
                  <a:pt x="1016" y="428"/>
                </a:lnTo>
                <a:lnTo>
                  <a:pt x="1004" y="444"/>
                </a:lnTo>
                <a:lnTo>
                  <a:pt x="988" y="460"/>
                </a:lnTo>
                <a:lnTo>
                  <a:pt x="984" y="476"/>
                </a:lnTo>
                <a:lnTo>
                  <a:pt x="984" y="488"/>
                </a:lnTo>
                <a:lnTo>
                  <a:pt x="988" y="505"/>
                </a:lnTo>
                <a:lnTo>
                  <a:pt x="1000" y="525"/>
                </a:lnTo>
                <a:lnTo>
                  <a:pt x="1000" y="537"/>
                </a:lnTo>
                <a:lnTo>
                  <a:pt x="1000" y="549"/>
                </a:lnTo>
                <a:lnTo>
                  <a:pt x="1004" y="553"/>
                </a:lnTo>
                <a:lnTo>
                  <a:pt x="1008" y="557"/>
                </a:lnTo>
                <a:lnTo>
                  <a:pt x="1008" y="561"/>
                </a:lnTo>
                <a:lnTo>
                  <a:pt x="1008" y="573"/>
                </a:lnTo>
                <a:lnTo>
                  <a:pt x="1004" y="577"/>
                </a:lnTo>
                <a:lnTo>
                  <a:pt x="1000" y="581"/>
                </a:lnTo>
                <a:lnTo>
                  <a:pt x="984" y="581"/>
                </a:lnTo>
                <a:lnTo>
                  <a:pt x="968" y="585"/>
                </a:lnTo>
                <a:lnTo>
                  <a:pt x="952" y="581"/>
                </a:lnTo>
                <a:lnTo>
                  <a:pt x="932" y="581"/>
                </a:lnTo>
                <a:lnTo>
                  <a:pt x="923" y="577"/>
                </a:lnTo>
                <a:lnTo>
                  <a:pt x="911" y="573"/>
                </a:lnTo>
                <a:lnTo>
                  <a:pt x="899" y="573"/>
                </a:lnTo>
                <a:lnTo>
                  <a:pt x="887" y="573"/>
                </a:lnTo>
                <a:lnTo>
                  <a:pt x="883" y="581"/>
                </a:lnTo>
                <a:lnTo>
                  <a:pt x="871" y="585"/>
                </a:lnTo>
                <a:lnTo>
                  <a:pt x="859" y="581"/>
                </a:lnTo>
                <a:lnTo>
                  <a:pt x="811" y="565"/>
                </a:lnTo>
                <a:lnTo>
                  <a:pt x="774" y="565"/>
                </a:lnTo>
                <a:lnTo>
                  <a:pt x="746" y="573"/>
                </a:lnTo>
                <a:lnTo>
                  <a:pt x="742" y="577"/>
                </a:lnTo>
                <a:lnTo>
                  <a:pt x="738" y="581"/>
                </a:lnTo>
                <a:lnTo>
                  <a:pt x="726" y="589"/>
                </a:lnTo>
                <a:lnTo>
                  <a:pt x="706" y="597"/>
                </a:lnTo>
                <a:lnTo>
                  <a:pt x="702" y="601"/>
                </a:lnTo>
                <a:lnTo>
                  <a:pt x="698" y="609"/>
                </a:lnTo>
                <a:lnTo>
                  <a:pt x="702" y="638"/>
                </a:lnTo>
                <a:lnTo>
                  <a:pt x="702" y="666"/>
                </a:lnTo>
                <a:lnTo>
                  <a:pt x="698" y="674"/>
                </a:lnTo>
                <a:lnTo>
                  <a:pt x="690" y="682"/>
                </a:lnTo>
                <a:lnTo>
                  <a:pt x="677" y="686"/>
                </a:lnTo>
                <a:lnTo>
                  <a:pt x="665" y="686"/>
                </a:lnTo>
                <a:lnTo>
                  <a:pt x="661" y="682"/>
                </a:lnTo>
                <a:lnTo>
                  <a:pt x="657" y="682"/>
                </a:lnTo>
                <a:lnTo>
                  <a:pt x="641" y="682"/>
                </a:lnTo>
                <a:lnTo>
                  <a:pt x="625" y="682"/>
                </a:lnTo>
                <a:lnTo>
                  <a:pt x="621" y="682"/>
                </a:lnTo>
                <a:lnTo>
                  <a:pt x="617" y="686"/>
                </a:lnTo>
                <a:lnTo>
                  <a:pt x="613" y="698"/>
                </a:lnTo>
                <a:lnTo>
                  <a:pt x="597" y="698"/>
                </a:lnTo>
                <a:lnTo>
                  <a:pt x="589" y="706"/>
                </a:lnTo>
                <a:lnTo>
                  <a:pt x="577" y="706"/>
                </a:lnTo>
                <a:lnTo>
                  <a:pt x="560" y="706"/>
                </a:lnTo>
                <a:lnTo>
                  <a:pt x="552" y="698"/>
                </a:lnTo>
                <a:lnTo>
                  <a:pt x="540" y="682"/>
                </a:lnTo>
                <a:lnTo>
                  <a:pt x="516" y="682"/>
                </a:lnTo>
                <a:lnTo>
                  <a:pt x="488" y="682"/>
                </a:lnTo>
                <a:lnTo>
                  <a:pt x="484" y="686"/>
                </a:lnTo>
                <a:lnTo>
                  <a:pt x="476" y="686"/>
                </a:lnTo>
                <a:lnTo>
                  <a:pt x="476" y="698"/>
                </a:lnTo>
                <a:lnTo>
                  <a:pt x="468" y="714"/>
                </a:lnTo>
                <a:lnTo>
                  <a:pt x="451" y="718"/>
                </a:lnTo>
                <a:lnTo>
                  <a:pt x="435" y="722"/>
                </a:lnTo>
                <a:lnTo>
                  <a:pt x="415" y="718"/>
                </a:lnTo>
                <a:lnTo>
                  <a:pt x="407" y="718"/>
                </a:lnTo>
                <a:lnTo>
                  <a:pt x="387" y="731"/>
                </a:lnTo>
                <a:lnTo>
                  <a:pt x="379" y="735"/>
                </a:lnTo>
                <a:lnTo>
                  <a:pt x="379" y="771"/>
                </a:lnTo>
                <a:lnTo>
                  <a:pt x="371" y="807"/>
                </a:lnTo>
                <a:lnTo>
                  <a:pt x="371" y="811"/>
                </a:lnTo>
                <a:lnTo>
                  <a:pt x="367" y="815"/>
                </a:lnTo>
                <a:lnTo>
                  <a:pt x="355" y="815"/>
                </a:lnTo>
                <a:lnTo>
                  <a:pt x="339" y="81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47" name="Freeform 43"/>
          <p:cNvSpPr>
            <a:spLocks/>
          </p:cNvSpPr>
          <p:nvPr/>
        </p:nvSpPr>
        <p:spPr bwMode="auto">
          <a:xfrm>
            <a:off x="3519598" y="3481685"/>
            <a:ext cx="1122363" cy="608022"/>
          </a:xfrm>
          <a:custGeom>
            <a:avLst/>
            <a:gdLst>
              <a:gd name="T0" fmla="*/ 35472956 w 1250"/>
              <a:gd name="T1" fmla="*/ 494500887 h 682"/>
              <a:gd name="T2" fmla="*/ 51597266 w 1250"/>
              <a:gd name="T3" fmla="*/ 445735757 h 682"/>
              <a:gd name="T4" fmla="*/ 48372045 w 1250"/>
              <a:gd name="T5" fmla="*/ 368779796 h 682"/>
              <a:gd name="T6" fmla="*/ 9674769 w 1250"/>
              <a:gd name="T7" fmla="*/ 344398158 h 682"/>
              <a:gd name="T8" fmla="*/ 0 w 1250"/>
              <a:gd name="T9" fmla="*/ 326111057 h 682"/>
              <a:gd name="T10" fmla="*/ 78201762 w 1250"/>
              <a:gd name="T11" fmla="*/ 304014653 h 682"/>
              <a:gd name="T12" fmla="*/ 113675602 w 1250"/>
              <a:gd name="T13" fmla="*/ 307062794 h 682"/>
              <a:gd name="T14" fmla="*/ 136248586 w 1250"/>
              <a:gd name="T15" fmla="*/ 320015648 h 682"/>
              <a:gd name="T16" fmla="*/ 166078289 w 1250"/>
              <a:gd name="T17" fmla="*/ 310110062 h 682"/>
              <a:gd name="T18" fmla="*/ 185427820 w 1250"/>
              <a:gd name="T19" fmla="*/ 276584874 h 682"/>
              <a:gd name="T20" fmla="*/ 276528698 w 1250"/>
              <a:gd name="T21" fmla="*/ 214867818 h 682"/>
              <a:gd name="T22" fmla="*/ 286203463 w 1250"/>
              <a:gd name="T23" fmla="*/ 184389898 h 682"/>
              <a:gd name="T24" fmla="*/ 299102552 w 1250"/>
              <a:gd name="T25" fmla="*/ 125720164 h 682"/>
              <a:gd name="T26" fmla="*/ 324901627 w 1250"/>
              <a:gd name="T27" fmla="*/ 89146808 h 682"/>
              <a:gd name="T28" fmla="*/ 341831343 w 1250"/>
              <a:gd name="T29" fmla="*/ 39620611 h 682"/>
              <a:gd name="T30" fmla="*/ 370855639 w 1250"/>
              <a:gd name="T31" fmla="*/ 24382517 h 682"/>
              <a:gd name="T32" fmla="*/ 406328581 w 1250"/>
              <a:gd name="T33" fmla="*/ 30477933 h 682"/>
              <a:gd name="T34" fmla="*/ 425677214 w 1250"/>
              <a:gd name="T35" fmla="*/ 15238967 h 682"/>
              <a:gd name="T36" fmla="*/ 474855662 w 1250"/>
              <a:gd name="T37" fmla="*/ 0 h 682"/>
              <a:gd name="T38" fmla="*/ 533708763 w 1250"/>
              <a:gd name="T39" fmla="*/ 15238967 h 682"/>
              <a:gd name="T40" fmla="*/ 611105090 w 1250"/>
              <a:gd name="T41" fmla="*/ 36573343 h 682"/>
              <a:gd name="T42" fmla="*/ 644159116 w 1250"/>
              <a:gd name="T43" fmla="*/ 0 h 682"/>
              <a:gd name="T44" fmla="*/ 705431133 w 1250"/>
              <a:gd name="T45" fmla="*/ 9143554 h 682"/>
              <a:gd name="T46" fmla="*/ 796532853 w 1250"/>
              <a:gd name="T47" fmla="*/ 18286235 h 682"/>
              <a:gd name="T48" fmla="*/ 836036424 w 1250"/>
              <a:gd name="T49" fmla="*/ 12190822 h 682"/>
              <a:gd name="T50" fmla="*/ 914239056 w 1250"/>
              <a:gd name="T51" fmla="*/ 12190822 h 682"/>
              <a:gd name="T52" fmla="*/ 949712222 w 1250"/>
              <a:gd name="T53" fmla="*/ 18286235 h 682"/>
              <a:gd name="T54" fmla="*/ 949712222 w 1250"/>
              <a:gd name="T55" fmla="*/ 45716893 h 682"/>
              <a:gd name="T56" fmla="*/ 920688600 w 1250"/>
              <a:gd name="T57" fmla="*/ 52574338 h 682"/>
              <a:gd name="T58" fmla="*/ 927138144 w 1250"/>
              <a:gd name="T59" fmla="*/ 83051398 h 682"/>
              <a:gd name="T60" fmla="*/ 1007759018 w 1250"/>
              <a:gd name="T61" fmla="*/ 137911856 h 682"/>
              <a:gd name="T62" fmla="*/ 988410386 w 1250"/>
              <a:gd name="T63" fmla="*/ 150864710 h 682"/>
              <a:gd name="T64" fmla="*/ 868285043 w 1250"/>
              <a:gd name="T65" fmla="*/ 150864710 h 682"/>
              <a:gd name="T66" fmla="*/ 861835499 w 1250"/>
              <a:gd name="T67" fmla="*/ 190485307 h 682"/>
              <a:gd name="T68" fmla="*/ 852160734 w 1250"/>
              <a:gd name="T69" fmla="*/ 224011368 h 682"/>
              <a:gd name="T70" fmla="*/ 858610278 w 1250"/>
              <a:gd name="T71" fmla="*/ 243059686 h 682"/>
              <a:gd name="T72" fmla="*/ 842486866 w 1250"/>
              <a:gd name="T73" fmla="*/ 252203237 h 682"/>
              <a:gd name="T74" fmla="*/ 839261645 w 1250"/>
              <a:gd name="T75" fmla="*/ 267441323 h 682"/>
              <a:gd name="T76" fmla="*/ 845711189 w 1250"/>
              <a:gd name="T77" fmla="*/ 285728425 h 682"/>
              <a:gd name="T78" fmla="*/ 786858088 w 1250"/>
              <a:gd name="T79" fmla="*/ 323063789 h 682"/>
              <a:gd name="T80" fmla="*/ 721555443 w 1250"/>
              <a:gd name="T81" fmla="*/ 344398158 h 682"/>
              <a:gd name="T82" fmla="*/ 611105090 w 1250"/>
              <a:gd name="T83" fmla="*/ 353540836 h 682"/>
              <a:gd name="T84" fmla="*/ 569182603 w 1250"/>
              <a:gd name="T85" fmla="*/ 374875205 h 682"/>
              <a:gd name="T86" fmla="*/ 536933984 w 1250"/>
              <a:gd name="T87" fmla="*/ 371827937 h 682"/>
              <a:gd name="T88" fmla="*/ 500654737 w 1250"/>
              <a:gd name="T89" fmla="*/ 384018756 h 682"/>
              <a:gd name="T90" fmla="*/ 465181683 w 1250"/>
              <a:gd name="T91" fmla="*/ 371827937 h 682"/>
              <a:gd name="T92" fmla="*/ 435351979 w 1250"/>
              <a:gd name="T93" fmla="*/ 377923346 h 682"/>
              <a:gd name="T94" fmla="*/ 419227670 w 1250"/>
              <a:gd name="T95" fmla="*/ 396209574 h 682"/>
              <a:gd name="T96" fmla="*/ 396653816 w 1250"/>
              <a:gd name="T97" fmla="*/ 387066897 h 682"/>
              <a:gd name="T98" fmla="*/ 279753919 w 1250"/>
              <a:gd name="T99" fmla="*/ 365732527 h 682"/>
              <a:gd name="T100" fmla="*/ 260405286 w 1250"/>
              <a:gd name="T101" fmla="*/ 368779796 h 682"/>
              <a:gd name="T102" fmla="*/ 257180065 w 1250"/>
              <a:gd name="T103" fmla="*/ 412210569 h 682"/>
              <a:gd name="T104" fmla="*/ 250730521 w 1250"/>
              <a:gd name="T105" fmla="*/ 442688489 h 682"/>
              <a:gd name="T106" fmla="*/ 224125983 w 1250"/>
              <a:gd name="T107" fmla="*/ 427449529 h 682"/>
              <a:gd name="T108" fmla="*/ 195101687 w 1250"/>
              <a:gd name="T109" fmla="*/ 380970614 h 682"/>
              <a:gd name="T110" fmla="*/ 172528731 w 1250"/>
              <a:gd name="T111" fmla="*/ 380970614 h 682"/>
              <a:gd name="T112" fmla="*/ 156404422 w 1250"/>
              <a:gd name="T113" fmla="*/ 418305979 h 682"/>
              <a:gd name="T114" fmla="*/ 149148572 w 1250"/>
              <a:gd name="T115" fmla="*/ 442688489 h 682"/>
              <a:gd name="T116" fmla="*/ 149148572 w 1250"/>
              <a:gd name="T117" fmla="*/ 454879308 h 682"/>
              <a:gd name="T118" fmla="*/ 126574718 w 1250"/>
              <a:gd name="T119" fmla="*/ 485357337 h 682"/>
              <a:gd name="T120" fmla="*/ 41922500 w 1250"/>
              <a:gd name="T121" fmla="*/ 519644560 h 68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50"/>
              <a:gd name="T184" fmla="*/ 0 h 682"/>
              <a:gd name="T185" fmla="*/ 1250 w 1250"/>
              <a:gd name="T186" fmla="*/ 682 h 68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50" h="682">
                <a:moveTo>
                  <a:pt x="36" y="674"/>
                </a:moveTo>
                <a:lnTo>
                  <a:pt x="36" y="670"/>
                </a:lnTo>
                <a:lnTo>
                  <a:pt x="36" y="649"/>
                </a:lnTo>
                <a:lnTo>
                  <a:pt x="44" y="649"/>
                </a:lnTo>
                <a:lnTo>
                  <a:pt x="52" y="645"/>
                </a:lnTo>
                <a:lnTo>
                  <a:pt x="60" y="633"/>
                </a:lnTo>
                <a:lnTo>
                  <a:pt x="64" y="617"/>
                </a:lnTo>
                <a:lnTo>
                  <a:pt x="64" y="585"/>
                </a:lnTo>
                <a:lnTo>
                  <a:pt x="64" y="549"/>
                </a:lnTo>
                <a:lnTo>
                  <a:pt x="60" y="520"/>
                </a:lnTo>
                <a:lnTo>
                  <a:pt x="60" y="508"/>
                </a:lnTo>
                <a:lnTo>
                  <a:pt x="60" y="484"/>
                </a:lnTo>
                <a:lnTo>
                  <a:pt x="60" y="452"/>
                </a:lnTo>
                <a:lnTo>
                  <a:pt x="52" y="448"/>
                </a:lnTo>
                <a:lnTo>
                  <a:pt x="16" y="452"/>
                </a:lnTo>
                <a:lnTo>
                  <a:pt x="12" y="452"/>
                </a:lnTo>
                <a:lnTo>
                  <a:pt x="8" y="452"/>
                </a:lnTo>
                <a:lnTo>
                  <a:pt x="0" y="448"/>
                </a:lnTo>
                <a:lnTo>
                  <a:pt x="0" y="440"/>
                </a:lnTo>
                <a:lnTo>
                  <a:pt x="0" y="428"/>
                </a:lnTo>
                <a:lnTo>
                  <a:pt x="20" y="415"/>
                </a:lnTo>
                <a:lnTo>
                  <a:pt x="40" y="407"/>
                </a:lnTo>
                <a:lnTo>
                  <a:pt x="73" y="403"/>
                </a:lnTo>
                <a:lnTo>
                  <a:pt x="97" y="399"/>
                </a:lnTo>
                <a:lnTo>
                  <a:pt x="109" y="399"/>
                </a:lnTo>
                <a:lnTo>
                  <a:pt x="125" y="399"/>
                </a:lnTo>
                <a:lnTo>
                  <a:pt x="137" y="399"/>
                </a:lnTo>
                <a:lnTo>
                  <a:pt x="141" y="403"/>
                </a:lnTo>
                <a:lnTo>
                  <a:pt x="141" y="407"/>
                </a:lnTo>
                <a:lnTo>
                  <a:pt x="149" y="407"/>
                </a:lnTo>
                <a:lnTo>
                  <a:pt x="157" y="415"/>
                </a:lnTo>
                <a:lnTo>
                  <a:pt x="169" y="420"/>
                </a:lnTo>
                <a:lnTo>
                  <a:pt x="185" y="420"/>
                </a:lnTo>
                <a:lnTo>
                  <a:pt x="202" y="420"/>
                </a:lnTo>
                <a:lnTo>
                  <a:pt x="206" y="411"/>
                </a:lnTo>
                <a:lnTo>
                  <a:pt x="206" y="407"/>
                </a:lnTo>
                <a:lnTo>
                  <a:pt x="218" y="399"/>
                </a:lnTo>
                <a:lnTo>
                  <a:pt x="226" y="387"/>
                </a:lnTo>
                <a:lnTo>
                  <a:pt x="230" y="379"/>
                </a:lnTo>
                <a:lnTo>
                  <a:pt x="230" y="363"/>
                </a:lnTo>
                <a:lnTo>
                  <a:pt x="246" y="355"/>
                </a:lnTo>
                <a:lnTo>
                  <a:pt x="274" y="343"/>
                </a:lnTo>
                <a:lnTo>
                  <a:pt x="307" y="311"/>
                </a:lnTo>
                <a:lnTo>
                  <a:pt x="343" y="282"/>
                </a:lnTo>
                <a:lnTo>
                  <a:pt x="347" y="262"/>
                </a:lnTo>
                <a:lnTo>
                  <a:pt x="351" y="250"/>
                </a:lnTo>
                <a:lnTo>
                  <a:pt x="351" y="246"/>
                </a:lnTo>
                <a:lnTo>
                  <a:pt x="355" y="242"/>
                </a:lnTo>
                <a:lnTo>
                  <a:pt x="355" y="230"/>
                </a:lnTo>
                <a:lnTo>
                  <a:pt x="355" y="214"/>
                </a:lnTo>
                <a:lnTo>
                  <a:pt x="363" y="186"/>
                </a:lnTo>
                <a:lnTo>
                  <a:pt x="371" y="165"/>
                </a:lnTo>
                <a:lnTo>
                  <a:pt x="383" y="141"/>
                </a:lnTo>
                <a:lnTo>
                  <a:pt x="395" y="133"/>
                </a:lnTo>
                <a:lnTo>
                  <a:pt x="399" y="121"/>
                </a:lnTo>
                <a:lnTo>
                  <a:pt x="403" y="117"/>
                </a:lnTo>
                <a:lnTo>
                  <a:pt x="407" y="109"/>
                </a:lnTo>
                <a:lnTo>
                  <a:pt x="415" y="101"/>
                </a:lnTo>
                <a:lnTo>
                  <a:pt x="424" y="81"/>
                </a:lnTo>
                <a:lnTo>
                  <a:pt x="424" y="52"/>
                </a:lnTo>
                <a:lnTo>
                  <a:pt x="424" y="44"/>
                </a:lnTo>
                <a:lnTo>
                  <a:pt x="424" y="32"/>
                </a:lnTo>
                <a:lnTo>
                  <a:pt x="440" y="32"/>
                </a:lnTo>
                <a:lnTo>
                  <a:pt x="460" y="32"/>
                </a:lnTo>
                <a:lnTo>
                  <a:pt x="464" y="40"/>
                </a:lnTo>
                <a:lnTo>
                  <a:pt x="468" y="44"/>
                </a:lnTo>
                <a:lnTo>
                  <a:pt x="488" y="44"/>
                </a:lnTo>
                <a:lnTo>
                  <a:pt x="504" y="40"/>
                </a:lnTo>
                <a:lnTo>
                  <a:pt x="504" y="36"/>
                </a:lnTo>
                <a:lnTo>
                  <a:pt x="512" y="32"/>
                </a:lnTo>
                <a:lnTo>
                  <a:pt x="524" y="24"/>
                </a:lnTo>
                <a:lnTo>
                  <a:pt x="528" y="20"/>
                </a:lnTo>
                <a:lnTo>
                  <a:pt x="545" y="16"/>
                </a:lnTo>
                <a:lnTo>
                  <a:pt x="553" y="12"/>
                </a:lnTo>
                <a:lnTo>
                  <a:pt x="573" y="8"/>
                </a:lnTo>
                <a:lnTo>
                  <a:pt x="589" y="0"/>
                </a:lnTo>
                <a:lnTo>
                  <a:pt x="605" y="0"/>
                </a:lnTo>
                <a:lnTo>
                  <a:pt x="621" y="0"/>
                </a:lnTo>
                <a:lnTo>
                  <a:pt x="641" y="8"/>
                </a:lnTo>
                <a:lnTo>
                  <a:pt x="662" y="20"/>
                </a:lnTo>
                <a:lnTo>
                  <a:pt x="670" y="32"/>
                </a:lnTo>
                <a:lnTo>
                  <a:pt x="682" y="44"/>
                </a:lnTo>
                <a:lnTo>
                  <a:pt x="718" y="48"/>
                </a:lnTo>
                <a:lnTo>
                  <a:pt x="758" y="48"/>
                </a:lnTo>
                <a:lnTo>
                  <a:pt x="774" y="32"/>
                </a:lnTo>
                <a:lnTo>
                  <a:pt x="795" y="12"/>
                </a:lnTo>
                <a:lnTo>
                  <a:pt x="795" y="8"/>
                </a:lnTo>
                <a:lnTo>
                  <a:pt x="799" y="0"/>
                </a:lnTo>
                <a:lnTo>
                  <a:pt x="815" y="0"/>
                </a:lnTo>
                <a:lnTo>
                  <a:pt x="823" y="0"/>
                </a:lnTo>
                <a:lnTo>
                  <a:pt x="847" y="4"/>
                </a:lnTo>
                <a:lnTo>
                  <a:pt x="875" y="12"/>
                </a:lnTo>
                <a:lnTo>
                  <a:pt x="928" y="16"/>
                </a:lnTo>
                <a:lnTo>
                  <a:pt x="976" y="16"/>
                </a:lnTo>
                <a:lnTo>
                  <a:pt x="984" y="20"/>
                </a:lnTo>
                <a:lnTo>
                  <a:pt x="988" y="24"/>
                </a:lnTo>
                <a:lnTo>
                  <a:pt x="1008" y="24"/>
                </a:lnTo>
                <a:lnTo>
                  <a:pt x="1021" y="24"/>
                </a:lnTo>
                <a:lnTo>
                  <a:pt x="1033" y="20"/>
                </a:lnTo>
                <a:lnTo>
                  <a:pt x="1037" y="16"/>
                </a:lnTo>
                <a:lnTo>
                  <a:pt x="1089" y="8"/>
                </a:lnTo>
                <a:lnTo>
                  <a:pt x="1109" y="8"/>
                </a:lnTo>
                <a:lnTo>
                  <a:pt x="1121" y="12"/>
                </a:lnTo>
                <a:lnTo>
                  <a:pt x="1134" y="16"/>
                </a:lnTo>
                <a:lnTo>
                  <a:pt x="1154" y="16"/>
                </a:lnTo>
                <a:lnTo>
                  <a:pt x="1174" y="20"/>
                </a:lnTo>
                <a:lnTo>
                  <a:pt x="1174" y="24"/>
                </a:lnTo>
                <a:lnTo>
                  <a:pt x="1178" y="24"/>
                </a:lnTo>
                <a:lnTo>
                  <a:pt x="1186" y="40"/>
                </a:lnTo>
                <a:lnTo>
                  <a:pt x="1186" y="52"/>
                </a:lnTo>
                <a:lnTo>
                  <a:pt x="1178" y="56"/>
                </a:lnTo>
                <a:lnTo>
                  <a:pt x="1178" y="60"/>
                </a:lnTo>
                <a:lnTo>
                  <a:pt x="1162" y="60"/>
                </a:lnTo>
                <a:lnTo>
                  <a:pt x="1150" y="60"/>
                </a:lnTo>
                <a:lnTo>
                  <a:pt x="1150" y="64"/>
                </a:lnTo>
                <a:lnTo>
                  <a:pt x="1142" y="69"/>
                </a:lnTo>
                <a:lnTo>
                  <a:pt x="1142" y="81"/>
                </a:lnTo>
                <a:lnTo>
                  <a:pt x="1142" y="93"/>
                </a:lnTo>
                <a:lnTo>
                  <a:pt x="1146" y="101"/>
                </a:lnTo>
                <a:lnTo>
                  <a:pt x="1150" y="109"/>
                </a:lnTo>
                <a:lnTo>
                  <a:pt x="1166" y="137"/>
                </a:lnTo>
                <a:lnTo>
                  <a:pt x="1190" y="161"/>
                </a:lnTo>
                <a:lnTo>
                  <a:pt x="1222" y="169"/>
                </a:lnTo>
                <a:lnTo>
                  <a:pt x="1250" y="181"/>
                </a:lnTo>
                <a:lnTo>
                  <a:pt x="1250" y="186"/>
                </a:lnTo>
                <a:lnTo>
                  <a:pt x="1250" y="194"/>
                </a:lnTo>
                <a:lnTo>
                  <a:pt x="1238" y="198"/>
                </a:lnTo>
                <a:lnTo>
                  <a:pt x="1226" y="198"/>
                </a:lnTo>
                <a:lnTo>
                  <a:pt x="1158" y="198"/>
                </a:lnTo>
                <a:lnTo>
                  <a:pt x="1097" y="198"/>
                </a:lnTo>
                <a:lnTo>
                  <a:pt x="1089" y="198"/>
                </a:lnTo>
                <a:lnTo>
                  <a:pt x="1077" y="198"/>
                </a:lnTo>
                <a:lnTo>
                  <a:pt x="1073" y="210"/>
                </a:lnTo>
                <a:lnTo>
                  <a:pt x="1069" y="222"/>
                </a:lnTo>
                <a:lnTo>
                  <a:pt x="1069" y="238"/>
                </a:lnTo>
                <a:lnTo>
                  <a:pt x="1069" y="250"/>
                </a:lnTo>
                <a:lnTo>
                  <a:pt x="1065" y="262"/>
                </a:lnTo>
                <a:lnTo>
                  <a:pt x="1057" y="282"/>
                </a:lnTo>
                <a:lnTo>
                  <a:pt x="1057" y="286"/>
                </a:lnTo>
                <a:lnTo>
                  <a:pt x="1057" y="294"/>
                </a:lnTo>
                <a:lnTo>
                  <a:pt x="1061" y="298"/>
                </a:lnTo>
                <a:lnTo>
                  <a:pt x="1065" y="303"/>
                </a:lnTo>
                <a:lnTo>
                  <a:pt x="1065" y="311"/>
                </a:lnTo>
                <a:lnTo>
                  <a:pt x="1065" y="319"/>
                </a:lnTo>
                <a:lnTo>
                  <a:pt x="1061" y="319"/>
                </a:lnTo>
                <a:lnTo>
                  <a:pt x="1061" y="327"/>
                </a:lnTo>
                <a:lnTo>
                  <a:pt x="1057" y="331"/>
                </a:lnTo>
                <a:lnTo>
                  <a:pt x="1045" y="331"/>
                </a:lnTo>
                <a:lnTo>
                  <a:pt x="1041" y="335"/>
                </a:lnTo>
                <a:lnTo>
                  <a:pt x="1041" y="339"/>
                </a:lnTo>
                <a:lnTo>
                  <a:pt x="1041" y="343"/>
                </a:lnTo>
                <a:lnTo>
                  <a:pt x="1041" y="351"/>
                </a:lnTo>
                <a:lnTo>
                  <a:pt x="1045" y="355"/>
                </a:lnTo>
                <a:lnTo>
                  <a:pt x="1049" y="363"/>
                </a:lnTo>
                <a:lnTo>
                  <a:pt x="1049" y="367"/>
                </a:lnTo>
                <a:lnTo>
                  <a:pt x="1049" y="375"/>
                </a:lnTo>
                <a:lnTo>
                  <a:pt x="1041" y="387"/>
                </a:lnTo>
                <a:lnTo>
                  <a:pt x="1029" y="403"/>
                </a:lnTo>
                <a:lnTo>
                  <a:pt x="1004" y="415"/>
                </a:lnTo>
                <a:lnTo>
                  <a:pt x="976" y="424"/>
                </a:lnTo>
                <a:lnTo>
                  <a:pt x="952" y="424"/>
                </a:lnTo>
                <a:lnTo>
                  <a:pt x="924" y="428"/>
                </a:lnTo>
                <a:lnTo>
                  <a:pt x="908" y="440"/>
                </a:lnTo>
                <a:lnTo>
                  <a:pt x="895" y="452"/>
                </a:lnTo>
                <a:lnTo>
                  <a:pt x="867" y="460"/>
                </a:lnTo>
                <a:lnTo>
                  <a:pt x="867" y="464"/>
                </a:lnTo>
                <a:lnTo>
                  <a:pt x="811" y="464"/>
                </a:lnTo>
                <a:lnTo>
                  <a:pt x="758" y="464"/>
                </a:lnTo>
                <a:lnTo>
                  <a:pt x="746" y="468"/>
                </a:lnTo>
                <a:lnTo>
                  <a:pt x="734" y="472"/>
                </a:lnTo>
                <a:lnTo>
                  <a:pt x="718" y="484"/>
                </a:lnTo>
                <a:lnTo>
                  <a:pt x="706" y="492"/>
                </a:lnTo>
                <a:lnTo>
                  <a:pt x="702" y="492"/>
                </a:lnTo>
                <a:lnTo>
                  <a:pt x="694" y="492"/>
                </a:lnTo>
                <a:lnTo>
                  <a:pt x="682" y="492"/>
                </a:lnTo>
                <a:lnTo>
                  <a:pt x="666" y="488"/>
                </a:lnTo>
                <a:lnTo>
                  <a:pt x="662" y="488"/>
                </a:lnTo>
                <a:lnTo>
                  <a:pt x="657" y="488"/>
                </a:lnTo>
                <a:lnTo>
                  <a:pt x="641" y="496"/>
                </a:lnTo>
                <a:lnTo>
                  <a:pt x="621" y="504"/>
                </a:lnTo>
                <a:lnTo>
                  <a:pt x="609" y="504"/>
                </a:lnTo>
                <a:lnTo>
                  <a:pt x="601" y="504"/>
                </a:lnTo>
                <a:lnTo>
                  <a:pt x="593" y="500"/>
                </a:lnTo>
                <a:lnTo>
                  <a:pt x="577" y="488"/>
                </a:lnTo>
                <a:lnTo>
                  <a:pt x="569" y="488"/>
                </a:lnTo>
                <a:lnTo>
                  <a:pt x="553" y="488"/>
                </a:lnTo>
                <a:lnTo>
                  <a:pt x="545" y="492"/>
                </a:lnTo>
                <a:lnTo>
                  <a:pt x="540" y="496"/>
                </a:lnTo>
                <a:lnTo>
                  <a:pt x="536" y="504"/>
                </a:lnTo>
                <a:lnTo>
                  <a:pt x="528" y="512"/>
                </a:lnTo>
                <a:lnTo>
                  <a:pt x="524" y="520"/>
                </a:lnTo>
                <a:lnTo>
                  <a:pt x="520" y="520"/>
                </a:lnTo>
                <a:lnTo>
                  <a:pt x="516" y="520"/>
                </a:lnTo>
                <a:lnTo>
                  <a:pt x="504" y="520"/>
                </a:lnTo>
                <a:lnTo>
                  <a:pt x="500" y="512"/>
                </a:lnTo>
                <a:lnTo>
                  <a:pt x="492" y="508"/>
                </a:lnTo>
                <a:lnTo>
                  <a:pt x="460" y="500"/>
                </a:lnTo>
                <a:lnTo>
                  <a:pt x="424" y="492"/>
                </a:lnTo>
                <a:lnTo>
                  <a:pt x="383" y="484"/>
                </a:lnTo>
                <a:lnTo>
                  <a:pt x="347" y="480"/>
                </a:lnTo>
                <a:lnTo>
                  <a:pt x="343" y="480"/>
                </a:lnTo>
                <a:lnTo>
                  <a:pt x="335" y="480"/>
                </a:lnTo>
                <a:lnTo>
                  <a:pt x="327" y="484"/>
                </a:lnTo>
                <a:lnTo>
                  <a:pt x="323" y="484"/>
                </a:lnTo>
                <a:lnTo>
                  <a:pt x="319" y="500"/>
                </a:lnTo>
                <a:lnTo>
                  <a:pt x="319" y="512"/>
                </a:lnTo>
                <a:lnTo>
                  <a:pt x="319" y="528"/>
                </a:lnTo>
                <a:lnTo>
                  <a:pt x="319" y="541"/>
                </a:lnTo>
                <a:lnTo>
                  <a:pt x="319" y="557"/>
                </a:lnTo>
                <a:lnTo>
                  <a:pt x="323" y="569"/>
                </a:lnTo>
                <a:lnTo>
                  <a:pt x="319" y="577"/>
                </a:lnTo>
                <a:lnTo>
                  <a:pt x="311" y="581"/>
                </a:lnTo>
                <a:lnTo>
                  <a:pt x="302" y="581"/>
                </a:lnTo>
                <a:lnTo>
                  <a:pt x="290" y="581"/>
                </a:lnTo>
                <a:lnTo>
                  <a:pt x="286" y="577"/>
                </a:lnTo>
                <a:lnTo>
                  <a:pt x="278" y="561"/>
                </a:lnTo>
                <a:lnTo>
                  <a:pt x="278" y="549"/>
                </a:lnTo>
                <a:lnTo>
                  <a:pt x="266" y="532"/>
                </a:lnTo>
                <a:lnTo>
                  <a:pt x="254" y="504"/>
                </a:lnTo>
                <a:lnTo>
                  <a:pt x="242" y="500"/>
                </a:lnTo>
                <a:lnTo>
                  <a:pt x="238" y="492"/>
                </a:lnTo>
                <a:lnTo>
                  <a:pt x="226" y="492"/>
                </a:lnTo>
                <a:lnTo>
                  <a:pt x="222" y="492"/>
                </a:lnTo>
                <a:lnTo>
                  <a:pt x="214" y="500"/>
                </a:lnTo>
                <a:lnTo>
                  <a:pt x="206" y="508"/>
                </a:lnTo>
                <a:lnTo>
                  <a:pt x="206" y="520"/>
                </a:lnTo>
                <a:lnTo>
                  <a:pt x="202" y="532"/>
                </a:lnTo>
                <a:lnTo>
                  <a:pt x="194" y="549"/>
                </a:lnTo>
                <a:lnTo>
                  <a:pt x="185" y="569"/>
                </a:lnTo>
                <a:lnTo>
                  <a:pt x="185" y="573"/>
                </a:lnTo>
                <a:lnTo>
                  <a:pt x="185" y="577"/>
                </a:lnTo>
                <a:lnTo>
                  <a:pt x="185" y="581"/>
                </a:lnTo>
                <a:lnTo>
                  <a:pt x="190" y="581"/>
                </a:lnTo>
                <a:lnTo>
                  <a:pt x="190" y="589"/>
                </a:lnTo>
                <a:lnTo>
                  <a:pt x="190" y="597"/>
                </a:lnTo>
                <a:lnTo>
                  <a:pt x="185" y="597"/>
                </a:lnTo>
                <a:lnTo>
                  <a:pt x="181" y="613"/>
                </a:lnTo>
                <a:lnTo>
                  <a:pt x="181" y="625"/>
                </a:lnTo>
                <a:lnTo>
                  <a:pt x="165" y="633"/>
                </a:lnTo>
                <a:lnTo>
                  <a:pt x="157" y="637"/>
                </a:lnTo>
                <a:lnTo>
                  <a:pt x="125" y="649"/>
                </a:lnTo>
                <a:lnTo>
                  <a:pt x="97" y="662"/>
                </a:lnTo>
                <a:lnTo>
                  <a:pt x="77" y="666"/>
                </a:lnTo>
                <a:lnTo>
                  <a:pt x="52" y="682"/>
                </a:lnTo>
                <a:lnTo>
                  <a:pt x="44" y="682"/>
                </a:lnTo>
                <a:lnTo>
                  <a:pt x="36" y="67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48" name="Freeform 44"/>
          <p:cNvSpPr>
            <a:spLocks/>
          </p:cNvSpPr>
          <p:nvPr/>
        </p:nvSpPr>
        <p:spPr bwMode="auto">
          <a:xfrm>
            <a:off x="5254735" y="3073095"/>
            <a:ext cx="1071562" cy="946893"/>
          </a:xfrm>
          <a:custGeom>
            <a:avLst/>
            <a:gdLst>
              <a:gd name="T0" fmla="*/ 285926661 w 1194"/>
              <a:gd name="T1" fmla="*/ 770681119 h 1065"/>
              <a:gd name="T2" fmla="*/ 231157603 w 1194"/>
              <a:gd name="T3" fmla="*/ 727486984 h 1065"/>
              <a:gd name="T4" fmla="*/ 182026416 w 1194"/>
              <a:gd name="T5" fmla="*/ 691112472 h 1065"/>
              <a:gd name="T6" fmla="*/ 162696128 w 1194"/>
              <a:gd name="T7" fmla="*/ 644886329 h 1065"/>
              <a:gd name="T8" fmla="*/ 146587703 w 1194"/>
              <a:gd name="T9" fmla="*/ 608512687 h 1065"/>
              <a:gd name="T10" fmla="*/ 124035551 w 1194"/>
              <a:gd name="T11" fmla="*/ 538037450 h 1065"/>
              <a:gd name="T12" fmla="*/ 97456488 w 1194"/>
              <a:gd name="T13" fmla="*/ 495600664 h 1065"/>
              <a:gd name="T14" fmla="*/ 62017775 w 1194"/>
              <a:gd name="T15" fmla="*/ 378899176 h 1065"/>
              <a:gd name="T16" fmla="*/ 33022777 w 1194"/>
              <a:gd name="T17" fmla="*/ 333431253 h 1065"/>
              <a:gd name="T18" fmla="*/ 12886563 w 1194"/>
              <a:gd name="T19" fmla="*/ 232644648 h 1065"/>
              <a:gd name="T20" fmla="*/ 0 w 1194"/>
              <a:gd name="T21" fmla="*/ 128067762 h 1065"/>
              <a:gd name="T22" fmla="*/ 36243744 w 1194"/>
              <a:gd name="T23" fmla="*/ 100787503 h 1065"/>
              <a:gd name="T24" fmla="*/ 19330296 w 1194"/>
              <a:gd name="T25" fmla="*/ 61381854 h 1065"/>
              <a:gd name="T26" fmla="*/ 62017775 w 1194"/>
              <a:gd name="T27" fmla="*/ 18186828 h 1065"/>
              <a:gd name="T28" fmla="*/ 84569928 w 1194"/>
              <a:gd name="T29" fmla="*/ 46225285 h 1065"/>
              <a:gd name="T30" fmla="*/ 172360823 w 1194"/>
              <a:gd name="T31" fmla="*/ 100787503 h 1065"/>
              <a:gd name="T32" fmla="*/ 201356705 w 1194"/>
              <a:gd name="T33" fmla="*/ 27281109 h 1065"/>
              <a:gd name="T34" fmla="*/ 250487948 w 1194"/>
              <a:gd name="T35" fmla="*/ 0 h 1065"/>
              <a:gd name="T36" fmla="*/ 338278815 w 1194"/>
              <a:gd name="T37" fmla="*/ 39405663 h 1065"/>
              <a:gd name="T38" fmla="*/ 386604985 w 1194"/>
              <a:gd name="T39" fmla="*/ 79568675 h 1065"/>
              <a:gd name="T40" fmla="*/ 426070579 w 1194"/>
              <a:gd name="T41" fmla="*/ 137919392 h 1065"/>
              <a:gd name="T42" fmla="*/ 464731156 w 1194"/>
              <a:gd name="T43" fmla="*/ 192480725 h 1065"/>
              <a:gd name="T44" fmla="*/ 510640591 w 1194"/>
              <a:gd name="T45" fmla="*/ 232644648 h 1065"/>
              <a:gd name="T46" fmla="*/ 608097051 w 1194"/>
              <a:gd name="T47" fmla="*/ 265987153 h 1065"/>
              <a:gd name="T48" fmla="*/ 760322512 w 1194"/>
              <a:gd name="T49" fmla="*/ 247800332 h 1065"/>
              <a:gd name="T50" fmla="*/ 806231836 w 1194"/>
              <a:gd name="T51" fmla="*/ 262956016 h 1065"/>
              <a:gd name="T52" fmla="*/ 854557108 w 1194"/>
              <a:gd name="T53" fmla="*/ 302361666 h 1065"/>
              <a:gd name="T54" fmla="*/ 906910160 w 1194"/>
              <a:gd name="T55" fmla="*/ 327368980 h 1065"/>
              <a:gd name="T56" fmla="*/ 932684177 w 1194"/>
              <a:gd name="T57" fmla="*/ 409968764 h 1065"/>
              <a:gd name="T58" fmla="*/ 961679385 w 1194"/>
              <a:gd name="T59" fmla="*/ 467562213 h 1065"/>
              <a:gd name="T60" fmla="*/ 935905144 w 1194"/>
              <a:gd name="T61" fmla="*/ 479686761 h 1065"/>
              <a:gd name="T62" fmla="*/ 926240448 w 1194"/>
              <a:gd name="T63" fmla="*/ 535006314 h 1065"/>
              <a:gd name="T64" fmla="*/ 945570961 w 1194"/>
              <a:gd name="T65" fmla="*/ 587293859 h 1065"/>
              <a:gd name="T66" fmla="*/ 948792825 w 1194"/>
              <a:gd name="T67" fmla="*/ 660042884 h 1065"/>
              <a:gd name="T68" fmla="*/ 864222701 w 1194"/>
              <a:gd name="T69" fmla="*/ 644886329 h 1065"/>
              <a:gd name="T70" fmla="*/ 828783988 w 1194"/>
              <a:gd name="T71" fmla="*/ 614574961 h 1065"/>
              <a:gd name="T72" fmla="*/ 769987208 w 1194"/>
              <a:gd name="T73" fmla="*/ 578200449 h 1065"/>
              <a:gd name="T74" fmla="*/ 633870171 w 1194"/>
              <a:gd name="T75" fmla="*/ 614574961 h 1065"/>
              <a:gd name="T76" fmla="*/ 562187728 w 1194"/>
              <a:gd name="T77" fmla="*/ 635792919 h 1065"/>
              <a:gd name="T78" fmla="*/ 461509292 w 1194"/>
              <a:gd name="T79" fmla="*/ 623668372 h 1065"/>
              <a:gd name="T80" fmla="*/ 426070579 w 1194"/>
              <a:gd name="T81" fmla="*/ 553193135 h 1065"/>
              <a:gd name="T82" fmla="*/ 386604985 w 1194"/>
              <a:gd name="T83" fmla="*/ 495600664 h 1065"/>
              <a:gd name="T84" fmla="*/ 357609103 w 1194"/>
              <a:gd name="T85" fmla="*/ 431187592 h 1065"/>
              <a:gd name="T86" fmla="*/ 364052832 w 1194"/>
              <a:gd name="T87" fmla="*/ 366774629 h 1065"/>
              <a:gd name="T88" fmla="*/ 285926661 w 1194"/>
              <a:gd name="T89" fmla="*/ 397086868 h 1065"/>
              <a:gd name="T90" fmla="*/ 279482932 w 1194"/>
              <a:gd name="T91" fmla="*/ 458467933 h 1065"/>
              <a:gd name="T92" fmla="*/ 302035085 w 1194"/>
              <a:gd name="T93" fmla="*/ 513787485 h 1065"/>
              <a:gd name="T94" fmla="*/ 295591356 w 1194"/>
              <a:gd name="T95" fmla="*/ 568348819 h 1065"/>
              <a:gd name="T96" fmla="*/ 309283831 w 1194"/>
              <a:gd name="T97" fmla="*/ 623668372 h 1065"/>
              <a:gd name="T98" fmla="*/ 325392255 w 1194"/>
              <a:gd name="T99" fmla="*/ 694143609 h 1065"/>
              <a:gd name="T100" fmla="*/ 386604985 w 1194"/>
              <a:gd name="T101" fmla="*/ 694143609 h 1065"/>
              <a:gd name="T102" fmla="*/ 422848715 w 1194"/>
              <a:gd name="T103" fmla="*/ 718392703 h 1065"/>
              <a:gd name="T104" fmla="*/ 406740291 w 1194"/>
              <a:gd name="T105" fmla="*/ 800993358 h 10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94"/>
              <a:gd name="T160" fmla="*/ 0 h 1065"/>
              <a:gd name="T161" fmla="*/ 1194 w 1194"/>
              <a:gd name="T162" fmla="*/ 1065 h 10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94" h="1065">
                <a:moveTo>
                  <a:pt x="420" y="1065"/>
                </a:moveTo>
                <a:lnTo>
                  <a:pt x="412" y="1065"/>
                </a:lnTo>
                <a:lnTo>
                  <a:pt x="388" y="1057"/>
                </a:lnTo>
                <a:lnTo>
                  <a:pt x="367" y="1049"/>
                </a:lnTo>
                <a:lnTo>
                  <a:pt x="355" y="1041"/>
                </a:lnTo>
                <a:lnTo>
                  <a:pt x="355" y="1017"/>
                </a:lnTo>
                <a:lnTo>
                  <a:pt x="351" y="997"/>
                </a:lnTo>
                <a:lnTo>
                  <a:pt x="347" y="988"/>
                </a:lnTo>
                <a:lnTo>
                  <a:pt x="335" y="980"/>
                </a:lnTo>
                <a:lnTo>
                  <a:pt x="315" y="980"/>
                </a:lnTo>
                <a:lnTo>
                  <a:pt x="295" y="980"/>
                </a:lnTo>
                <a:lnTo>
                  <a:pt x="287" y="960"/>
                </a:lnTo>
                <a:lnTo>
                  <a:pt x="287" y="944"/>
                </a:lnTo>
                <a:lnTo>
                  <a:pt x="283" y="932"/>
                </a:lnTo>
                <a:lnTo>
                  <a:pt x="275" y="924"/>
                </a:lnTo>
                <a:lnTo>
                  <a:pt x="258" y="924"/>
                </a:lnTo>
                <a:lnTo>
                  <a:pt x="246" y="920"/>
                </a:lnTo>
                <a:lnTo>
                  <a:pt x="226" y="912"/>
                </a:lnTo>
                <a:lnTo>
                  <a:pt x="218" y="908"/>
                </a:lnTo>
                <a:lnTo>
                  <a:pt x="214" y="900"/>
                </a:lnTo>
                <a:lnTo>
                  <a:pt x="210" y="888"/>
                </a:lnTo>
                <a:lnTo>
                  <a:pt x="210" y="871"/>
                </a:lnTo>
                <a:lnTo>
                  <a:pt x="206" y="851"/>
                </a:lnTo>
                <a:lnTo>
                  <a:pt x="202" y="851"/>
                </a:lnTo>
                <a:lnTo>
                  <a:pt x="198" y="839"/>
                </a:lnTo>
                <a:lnTo>
                  <a:pt x="198" y="827"/>
                </a:lnTo>
                <a:lnTo>
                  <a:pt x="190" y="823"/>
                </a:lnTo>
                <a:lnTo>
                  <a:pt x="186" y="823"/>
                </a:lnTo>
                <a:lnTo>
                  <a:pt x="186" y="811"/>
                </a:lnTo>
                <a:lnTo>
                  <a:pt x="182" y="803"/>
                </a:lnTo>
                <a:lnTo>
                  <a:pt x="174" y="799"/>
                </a:lnTo>
                <a:lnTo>
                  <a:pt x="170" y="791"/>
                </a:lnTo>
                <a:lnTo>
                  <a:pt x="162" y="775"/>
                </a:lnTo>
                <a:lnTo>
                  <a:pt x="158" y="775"/>
                </a:lnTo>
                <a:lnTo>
                  <a:pt x="158" y="742"/>
                </a:lnTo>
                <a:lnTo>
                  <a:pt x="154" y="710"/>
                </a:lnTo>
                <a:lnTo>
                  <a:pt x="150" y="698"/>
                </a:lnTo>
                <a:lnTo>
                  <a:pt x="145" y="682"/>
                </a:lnTo>
                <a:lnTo>
                  <a:pt x="133" y="674"/>
                </a:lnTo>
                <a:lnTo>
                  <a:pt x="125" y="662"/>
                </a:lnTo>
                <a:lnTo>
                  <a:pt x="125" y="658"/>
                </a:lnTo>
                <a:lnTo>
                  <a:pt x="121" y="654"/>
                </a:lnTo>
                <a:lnTo>
                  <a:pt x="105" y="633"/>
                </a:lnTo>
                <a:lnTo>
                  <a:pt x="93" y="621"/>
                </a:lnTo>
                <a:lnTo>
                  <a:pt x="93" y="569"/>
                </a:lnTo>
                <a:lnTo>
                  <a:pt x="89" y="524"/>
                </a:lnTo>
                <a:lnTo>
                  <a:pt x="81" y="512"/>
                </a:lnTo>
                <a:lnTo>
                  <a:pt x="77" y="500"/>
                </a:lnTo>
                <a:lnTo>
                  <a:pt x="73" y="484"/>
                </a:lnTo>
                <a:lnTo>
                  <a:pt x="65" y="472"/>
                </a:lnTo>
                <a:lnTo>
                  <a:pt x="57" y="464"/>
                </a:lnTo>
                <a:lnTo>
                  <a:pt x="45" y="456"/>
                </a:lnTo>
                <a:lnTo>
                  <a:pt x="41" y="448"/>
                </a:lnTo>
                <a:lnTo>
                  <a:pt x="41" y="440"/>
                </a:lnTo>
                <a:lnTo>
                  <a:pt x="41" y="391"/>
                </a:lnTo>
                <a:lnTo>
                  <a:pt x="41" y="339"/>
                </a:lnTo>
                <a:lnTo>
                  <a:pt x="37" y="327"/>
                </a:lnTo>
                <a:lnTo>
                  <a:pt x="29" y="323"/>
                </a:lnTo>
                <a:lnTo>
                  <a:pt x="24" y="315"/>
                </a:lnTo>
                <a:lnTo>
                  <a:pt x="16" y="307"/>
                </a:lnTo>
                <a:lnTo>
                  <a:pt x="16" y="286"/>
                </a:lnTo>
                <a:lnTo>
                  <a:pt x="16" y="254"/>
                </a:lnTo>
                <a:lnTo>
                  <a:pt x="8" y="210"/>
                </a:lnTo>
                <a:lnTo>
                  <a:pt x="0" y="182"/>
                </a:lnTo>
                <a:lnTo>
                  <a:pt x="0" y="173"/>
                </a:lnTo>
                <a:lnTo>
                  <a:pt x="0" y="169"/>
                </a:lnTo>
                <a:lnTo>
                  <a:pt x="4" y="157"/>
                </a:lnTo>
                <a:lnTo>
                  <a:pt x="8" y="145"/>
                </a:lnTo>
                <a:lnTo>
                  <a:pt x="16" y="145"/>
                </a:lnTo>
                <a:lnTo>
                  <a:pt x="24" y="145"/>
                </a:lnTo>
                <a:lnTo>
                  <a:pt x="37" y="141"/>
                </a:lnTo>
                <a:lnTo>
                  <a:pt x="45" y="133"/>
                </a:lnTo>
                <a:lnTo>
                  <a:pt x="45" y="121"/>
                </a:lnTo>
                <a:lnTo>
                  <a:pt x="45" y="105"/>
                </a:lnTo>
                <a:lnTo>
                  <a:pt x="37" y="101"/>
                </a:lnTo>
                <a:lnTo>
                  <a:pt x="29" y="97"/>
                </a:lnTo>
                <a:lnTo>
                  <a:pt x="29" y="93"/>
                </a:lnTo>
                <a:lnTo>
                  <a:pt x="24" y="81"/>
                </a:lnTo>
                <a:lnTo>
                  <a:pt x="45" y="65"/>
                </a:lnTo>
                <a:lnTo>
                  <a:pt x="57" y="48"/>
                </a:lnTo>
                <a:lnTo>
                  <a:pt x="65" y="32"/>
                </a:lnTo>
                <a:lnTo>
                  <a:pt x="69" y="24"/>
                </a:lnTo>
                <a:lnTo>
                  <a:pt x="73" y="24"/>
                </a:lnTo>
                <a:lnTo>
                  <a:pt x="77" y="24"/>
                </a:lnTo>
                <a:lnTo>
                  <a:pt x="81" y="28"/>
                </a:lnTo>
                <a:lnTo>
                  <a:pt x="93" y="36"/>
                </a:lnTo>
                <a:lnTo>
                  <a:pt x="93" y="48"/>
                </a:lnTo>
                <a:lnTo>
                  <a:pt x="97" y="56"/>
                </a:lnTo>
                <a:lnTo>
                  <a:pt x="101" y="56"/>
                </a:lnTo>
                <a:lnTo>
                  <a:pt x="105" y="61"/>
                </a:lnTo>
                <a:lnTo>
                  <a:pt x="105" y="93"/>
                </a:lnTo>
                <a:lnTo>
                  <a:pt x="105" y="105"/>
                </a:lnTo>
                <a:lnTo>
                  <a:pt x="145" y="121"/>
                </a:lnTo>
                <a:lnTo>
                  <a:pt x="182" y="141"/>
                </a:lnTo>
                <a:lnTo>
                  <a:pt x="202" y="141"/>
                </a:lnTo>
                <a:lnTo>
                  <a:pt x="214" y="133"/>
                </a:lnTo>
                <a:lnTo>
                  <a:pt x="222" y="129"/>
                </a:lnTo>
                <a:lnTo>
                  <a:pt x="234" y="121"/>
                </a:lnTo>
                <a:lnTo>
                  <a:pt x="234" y="85"/>
                </a:lnTo>
                <a:lnTo>
                  <a:pt x="234" y="56"/>
                </a:lnTo>
                <a:lnTo>
                  <a:pt x="238" y="48"/>
                </a:lnTo>
                <a:lnTo>
                  <a:pt x="250" y="36"/>
                </a:lnTo>
                <a:lnTo>
                  <a:pt x="258" y="36"/>
                </a:lnTo>
                <a:lnTo>
                  <a:pt x="271" y="32"/>
                </a:lnTo>
                <a:lnTo>
                  <a:pt x="287" y="16"/>
                </a:lnTo>
                <a:lnTo>
                  <a:pt x="299" y="4"/>
                </a:lnTo>
                <a:lnTo>
                  <a:pt x="303" y="0"/>
                </a:lnTo>
                <a:lnTo>
                  <a:pt x="311" y="0"/>
                </a:lnTo>
                <a:lnTo>
                  <a:pt x="339" y="0"/>
                </a:lnTo>
                <a:lnTo>
                  <a:pt x="367" y="4"/>
                </a:lnTo>
                <a:lnTo>
                  <a:pt x="396" y="20"/>
                </a:lnTo>
                <a:lnTo>
                  <a:pt x="404" y="28"/>
                </a:lnTo>
                <a:lnTo>
                  <a:pt x="412" y="36"/>
                </a:lnTo>
                <a:lnTo>
                  <a:pt x="420" y="52"/>
                </a:lnTo>
                <a:lnTo>
                  <a:pt x="428" y="56"/>
                </a:lnTo>
                <a:lnTo>
                  <a:pt x="432" y="61"/>
                </a:lnTo>
                <a:lnTo>
                  <a:pt x="436" y="69"/>
                </a:lnTo>
                <a:lnTo>
                  <a:pt x="444" y="81"/>
                </a:lnTo>
                <a:lnTo>
                  <a:pt x="464" y="97"/>
                </a:lnTo>
                <a:lnTo>
                  <a:pt x="480" y="105"/>
                </a:lnTo>
                <a:lnTo>
                  <a:pt x="480" y="117"/>
                </a:lnTo>
                <a:lnTo>
                  <a:pt x="492" y="133"/>
                </a:lnTo>
                <a:lnTo>
                  <a:pt x="496" y="141"/>
                </a:lnTo>
                <a:lnTo>
                  <a:pt x="509" y="153"/>
                </a:lnTo>
                <a:lnTo>
                  <a:pt x="521" y="178"/>
                </a:lnTo>
                <a:lnTo>
                  <a:pt x="529" y="182"/>
                </a:lnTo>
                <a:lnTo>
                  <a:pt x="529" y="194"/>
                </a:lnTo>
                <a:lnTo>
                  <a:pt x="533" y="206"/>
                </a:lnTo>
                <a:lnTo>
                  <a:pt x="557" y="226"/>
                </a:lnTo>
                <a:lnTo>
                  <a:pt x="561" y="246"/>
                </a:lnTo>
                <a:lnTo>
                  <a:pt x="569" y="250"/>
                </a:lnTo>
                <a:lnTo>
                  <a:pt x="577" y="254"/>
                </a:lnTo>
                <a:lnTo>
                  <a:pt x="581" y="258"/>
                </a:lnTo>
                <a:lnTo>
                  <a:pt x="593" y="266"/>
                </a:lnTo>
                <a:lnTo>
                  <a:pt x="597" y="270"/>
                </a:lnTo>
                <a:lnTo>
                  <a:pt x="605" y="270"/>
                </a:lnTo>
                <a:lnTo>
                  <a:pt x="622" y="290"/>
                </a:lnTo>
                <a:lnTo>
                  <a:pt x="634" y="307"/>
                </a:lnTo>
                <a:lnTo>
                  <a:pt x="650" y="315"/>
                </a:lnTo>
                <a:lnTo>
                  <a:pt x="666" y="323"/>
                </a:lnTo>
                <a:lnTo>
                  <a:pt x="674" y="327"/>
                </a:lnTo>
                <a:lnTo>
                  <a:pt x="690" y="327"/>
                </a:lnTo>
                <a:lnTo>
                  <a:pt x="710" y="335"/>
                </a:lnTo>
                <a:lnTo>
                  <a:pt x="755" y="351"/>
                </a:lnTo>
                <a:lnTo>
                  <a:pt x="787" y="359"/>
                </a:lnTo>
                <a:lnTo>
                  <a:pt x="860" y="359"/>
                </a:lnTo>
                <a:lnTo>
                  <a:pt x="872" y="351"/>
                </a:lnTo>
                <a:lnTo>
                  <a:pt x="884" y="343"/>
                </a:lnTo>
                <a:lnTo>
                  <a:pt x="916" y="335"/>
                </a:lnTo>
                <a:lnTo>
                  <a:pt x="944" y="327"/>
                </a:lnTo>
                <a:lnTo>
                  <a:pt x="964" y="327"/>
                </a:lnTo>
                <a:lnTo>
                  <a:pt x="981" y="327"/>
                </a:lnTo>
                <a:lnTo>
                  <a:pt x="985" y="335"/>
                </a:lnTo>
                <a:lnTo>
                  <a:pt x="993" y="343"/>
                </a:lnTo>
                <a:lnTo>
                  <a:pt x="997" y="343"/>
                </a:lnTo>
                <a:lnTo>
                  <a:pt x="1001" y="347"/>
                </a:lnTo>
                <a:lnTo>
                  <a:pt x="1017" y="363"/>
                </a:lnTo>
                <a:lnTo>
                  <a:pt x="1029" y="375"/>
                </a:lnTo>
                <a:lnTo>
                  <a:pt x="1033" y="375"/>
                </a:lnTo>
                <a:lnTo>
                  <a:pt x="1045" y="379"/>
                </a:lnTo>
                <a:lnTo>
                  <a:pt x="1061" y="387"/>
                </a:lnTo>
                <a:lnTo>
                  <a:pt x="1061" y="399"/>
                </a:lnTo>
                <a:lnTo>
                  <a:pt x="1073" y="399"/>
                </a:lnTo>
                <a:lnTo>
                  <a:pt x="1077" y="399"/>
                </a:lnTo>
                <a:lnTo>
                  <a:pt x="1094" y="416"/>
                </a:lnTo>
                <a:lnTo>
                  <a:pt x="1106" y="428"/>
                </a:lnTo>
                <a:lnTo>
                  <a:pt x="1114" y="428"/>
                </a:lnTo>
                <a:lnTo>
                  <a:pt x="1126" y="432"/>
                </a:lnTo>
                <a:lnTo>
                  <a:pt x="1130" y="440"/>
                </a:lnTo>
                <a:lnTo>
                  <a:pt x="1134" y="452"/>
                </a:lnTo>
                <a:lnTo>
                  <a:pt x="1142" y="480"/>
                </a:lnTo>
                <a:lnTo>
                  <a:pt x="1150" y="512"/>
                </a:lnTo>
                <a:lnTo>
                  <a:pt x="1154" y="516"/>
                </a:lnTo>
                <a:lnTo>
                  <a:pt x="1158" y="541"/>
                </a:lnTo>
                <a:lnTo>
                  <a:pt x="1158" y="557"/>
                </a:lnTo>
                <a:lnTo>
                  <a:pt x="1158" y="581"/>
                </a:lnTo>
                <a:lnTo>
                  <a:pt x="1170" y="585"/>
                </a:lnTo>
                <a:lnTo>
                  <a:pt x="1190" y="593"/>
                </a:lnTo>
                <a:lnTo>
                  <a:pt x="1194" y="597"/>
                </a:lnTo>
                <a:lnTo>
                  <a:pt x="1194" y="617"/>
                </a:lnTo>
                <a:lnTo>
                  <a:pt x="1194" y="625"/>
                </a:lnTo>
                <a:lnTo>
                  <a:pt x="1186" y="633"/>
                </a:lnTo>
                <a:lnTo>
                  <a:pt x="1178" y="641"/>
                </a:lnTo>
                <a:lnTo>
                  <a:pt x="1178" y="633"/>
                </a:lnTo>
                <a:lnTo>
                  <a:pt x="1170" y="633"/>
                </a:lnTo>
                <a:lnTo>
                  <a:pt x="1162" y="633"/>
                </a:lnTo>
                <a:lnTo>
                  <a:pt x="1158" y="646"/>
                </a:lnTo>
                <a:lnTo>
                  <a:pt x="1150" y="654"/>
                </a:lnTo>
                <a:lnTo>
                  <a:pt x="1150" y="658"/>
                </a:lnTo>
                <a:lnTo>
                  <a:pt x="1142" y="662"/>
                </a:lnTo>
                <a:lnTo>
                  <a:pt x="1150" y="682"/>
                </a:lnTo>
                <a:lnTo>
                  <a:pt x="1150" y="706"/>
                </a:lnTo>
                <a:lnTo>
                  <a:pt x="1154" y="710"/>
                </a:lnTo>
                <a:lnTo>
                  <a:pt x="1158" y="714"/>
                </a:lnTo>
                <a:lnTo>
                  <a:pt x="1158" y="726"/>
                </a:lnTo>
                <a:lnTo>
                  <a:pt x="1162" y="742"/>
                </a:lnTo>
                <a:lnTo>
                  <a:pt x="1166" y="758"/>
                </a:lnTo>
                <a:lnTo>
                  <a:pt x="1174" y="775"/>
                </a:lnTo>
                <a:lnTo>
                  <a:pt x="1178" y="803"/>
                </a:lnTo>
                <a:lnTo>
                  <a:pt x="1190" y="831"/>
                </a:lnTo>
                <a:lnTo>
                  <a:pt x="1190" y="851"/>
                </a:lnTo>
                <a:lnTo>
                  <a:pt x="1190" y="867"/>
                </a:lnTo>
                <a:lnTo>
                  <a:pt x="1186" y="871"/>
                </a:lnTo>
                <a:lnTo>
                  <a:pt x="1178" y="871"/>
                </a:lnTo>
                <a:lnTo>
                  <a:pt x="1142" y="871"/>
                </a:lnTo>
                <a:lnTo>
                  <a:pt x="1106" y="871"/>
                </a:lnTo>
                <a:lnTo>
                  <a:pt x="1098" y="867"/>
                </a:lnTo>
                <a:lnTo>
                  <a:pt x="1081" y="859"/>
                </a:lnTo>
                <a:lnTo>
                  <a:pt x="1077" y="851"/>
                </a:lnTo>
                <a:lnTo>
                  <a:pt x="1073" y="851"/>
                </a:lnTo>
                <a:lnTo>
                  <a:pt x="1065" y="851"/>
                </a:lnTo>
                <a:lnTo>
                  <a:pt x="1061" y="847"/>
                </a:lnTo>
                <a:lnTo>
                  <a:pt x="1061" y="835"/>
                </a:lnTo>
                <a:lnTo>
                  <a:pt x="1049" y="823"/>
                </a:lnTo>
                <a:lnTo>
                  <a:pt x="1041" y="811"/>
                </a:lnTo>
                <a:lnTo>
                  <a:pt x="1029" y="811"/>
                </a:lnTo>
                <a:lnTo>
                  <a:pt x="1013" y="787"/>
                </a:lnTo>
                <a:lnTo>
                  <a:pt x="997" y="775"/>
                </a:lnTo>
                <a:lnTo>
                  <a:pt x="981" y="767"/>
                </a:lnTo>
                <a:lnTo>
                  <a:pt x="960" y="767"/>
                </a:lnTo>
                <a:lnTo>
                  <a:pt x="960" y="763"/>
                </a:lnTo>
                <a:lnTo>
                  <a:pt x="956" y="763"/>
                </a:lnTo>
                <a:lnTo>
                  <a:pt x="908" y="763"/>
                </a:lnTo>
                <a:lnTo>
                  <a:pt x="851" y="767"/>
                </a:lnTo>
                <a:lnTo>
                  <a:pt x="843" y="775"/>
                </a:lnTo>
                <a:lnTo>
                  <a:pt x="827" y="775"/>
                </a:lnTo>
                <a:lnTo>
                  <a:pt x="807" y="791"/>
                </a:lnTo>
                <a:lnTo>
                  <a:pt x="787" y="811"/>
                </a:lnTo>
                <a:lnTo>
                  <a:pt x="771" y="811"/>
                </a:lnTo>
                <a:lnTo>
                  <a:pt x="755" y="823"/>
                </a:lnTo>
                <a:lnTo>
                  <a:pt x="751" y="827"/>
                </a:lnTo>
                <a:lnTo>
                  <a:pt x="751" y="831"/>
                </a:lnTo>
                <a:lnTo>
                  <a:pt x="710" y="835"/>
                </a:lnTo>
                <a:lnTo>
                  <a:pt x="698" y="839"/>
                </a:lnTo>
                <a:lnTo>
                  <a:pt x="654" y="839"/>
                </a:lnTo>
                <a:lnTo>
                  <a:pt x="605" y="835"/>
                </a:lnTo>
                <a:lnTo>
                  <a:pt x="597" y="835"/>
                </a:lnTo>
                <a:lnTo>
                  <a:pt x="581" y="831"/>
                </a:lnTo>
                <a:lnTo>
                  <a:pt x="577" y="827"/>
                </a:lnTo>
                <a:lnTo>
                  <a:pt x="573" y="823"/>
                </a:lnTo>
                <a:lnTo>
                  <a:pt x="569" y="799"/>
                </a:lnTo>
                <a:lnTo>
                  <a:pt x="557" y="767"/>
                </a:lnTo>
                <a:lnTo>
                  <a:pt x="549" y="758"/>
                </a:lnTo>
                <a:lnTo>
                  <a:pt x="533" y="746"/>
                </a:lnTo>
                <a:lnTo>
                  <a:pt x="529" y="742"/>
                </a:lnTo>
                <a:lnTo>
                  <a:pt x="529" y="730"/>
                </a:lnTo>
                <a:lnTo>
                  <a:pt x="521" y="722"/>
                </a:lnTo>
                <a:lnTo>
                  <a:pt x="513" y="714"/>
                </a:lnTo>
                <a:lnTo>
                  <a:pt x="509" y="702"/>
                </a:lnTo>
                <a:lnTo>
                  <a:pt x="509" y="690"/>
                </a:lnTo>
                <a:lnTo>
                  <a:pt x="492" y="670"/>
                </a:lnTo>
                <a:lnTo>
                  <a:pt x="480" y="654"/>
                </a:lnTo>
                <a:lnTo>
                  <a:pt x="480" y="641"/>
                </a:lnTo>
                <a:lnTo>
                  <a:pt x="480" y="621"/>
                </a:lnTo>
                <a:lnTo>
                  <a:pt x="468" y="605"/>
                </a:lnTo>
                <a:lnTo>
                  <a:pt x="456" y="589"/>
                </a:lnTo>
                <a:lnTo>
                  <a:pt x="452" y="577"/>
                </a:lnTo>
                <a:lnTo>
                  <a:pt x="444" y="569"/>
                </a:lnTo>
                <a:lnTo>
                  <a:pt x="444" y="561"/>
                </a:lnTo>
                <a:lnTo>
                  <a:pt x="444" y="549"/>
                </a:lnTo>
                <a:lnTo>
                  <a:pt x="452" y="549"/>
                </a:lnTo>
                <a:lnTo>
                  <a:pt x="452" y="545"/>
                </a:lnTo>
                <a:lnTo>
                  <a:pt x="452" y="516"/>
                </a:lnTo>
                <a:lnTo>
                  <a:pt x="452" y="484"/>
                </a:lnTo>
                <a:lnTo>
                  <a:pt x="444" y="480"/>
                </a:lnTo>
                <a:lnTo>
                  <a:pt x="420" y="480"/>
                </a:lnTo>
                <a:lnTo>
                  <a:pt x="404" y="480"/>
                </a:lnTo>
                <a:lnTo>
                  <a:pt x="384" y="500"/>
                </a:lnTo>
                <a:lnTo>
                  <a:pt x="367" y="520"/>
                </a:lnTo>
                <a:lnTo>
                  <a:pt x="355" y="524"/>
                </a:lnTo>
                <a:lnTo>
                  <a:pt x="347" y="533"/>
                </a:lnTo>
                <a:lnTo>
                  <a:pt x="347" y="541"/>
                </a:lnTo>
                <a:lnTo>
                  <a:pt x="339" y="545"/>
                </a:lnTo>
                <a:lnTo>
                  <a:pt x="335" y="569"/>
                </a:lnTo>
                <a:lnTo>
                  <a:pt x="335" y="597"/>
                </a:lnTo>
                <a:lnTo>
                  <a:pt x="347" y="605"/>
                </a:lnTo>
                <a:lnTo>
                  <a:pt x="351" y="621"/>
                </a:lnTo>
                <a:lnTo>
                  <a:pt x="355" y="633"/>
                </a:lnTo>
                <a:lnTo>
                  <a:pt x="363" y="646"/>
                </a:lnTo>
                <a:lnTo>
                  <a:pt x="367" y="654"/>
                </a:lnTo>
                <a:lnTo>
                  <a:pt x="379" y="662"/>
                </a:lnTo>
                <a:lnTo>
                  <a:pt x="375" y="678"/>
                </a:lnTo>
                <a:lnTo>
                  <a:pt x="375" y="690"/>
                </a:lnTo>
                <a:lnTo>
                  <a:pt x="367" y="694"/>
                </a:lnTo>
                <a:lnTo>
                  <a:pt x="363" y="706"/>
                </a:lnTo>
                <a:lnTo>
                  <a:pt x="363" y="722"/>
                </a:lnTo>
                <a:lnTo>
                  <a:pt x="363" y="742"/>
                </a:lnTo>
                <a:lnTo>
                  <a:pt x="367" y="750"/>
                </a:lnTo>
                <a:lnTo>
                  <a:pt x="375" y="763"/>
                </a:lnTo>
                <a:lnTo>
                  <a:pt x="379" y="767"/>
                </a:lnTo>
                <a:lnTo>
                  <a:pt x="384" y="775"/>
                </a:lnTo>
                <a:lnTo>
                  <a:pt x="384" y="795"/>
                </a:lnTo>
                <a:lnTo>
                  <a:pt x="384" y="811"/>
                </a:lnTo>
                <a:lnTo>
                  <a:pt x="384" y="823"/>
                </a:lnTo>
                <a:lnTo>
                  <a:pt x="379" y="831"/>
                </a:lnTo>
                <a:lnTo>
                  <a:pt x="379" y="863"/>
                </a:lnTo>
                <a:lnTo>
                  <a:pt x="379" y="896"/>
                </a:lnTo>
                <a:lnTo>
                  <a:pt x="384" y="904"/>
                </a:lnTo>
                <a:lnTo>
                  <a:pt x="396" y="912"/>
                </a:lnTo>
                <a:lnTo>
                  <a:pt x="404" y="916"/>
                </a:lnTo>
                <a:lnTo>
                  <a:pt x="412" y="920"/>
                </a:lnTo>
                <a:lnTo>
                  <a:pt x="444" y="920"/>
                </a:lnTo>
                <a:lnTo>
                  <a:pt x="472" y="920"/>
                </a:lnTo>
                <a:lnTo>
                  <a:pt x="472" y="916"/>
                </a:lnTo>
                <a:lnTo>
                  <a:pt x="480" y="916"/>
                </a:lnTo>
                <a:lnTo>
                  <a:pt x="488" y="916"/>
                </a:lnTo>
                <a:lnTo>
                  <a:pt x="496" y="916"/>
                </a:lnTo>
                <a:lnTo>
                  <a:pt x="509" y="924"/>
                </a:lnTo>
                <a:lnTo>
                  <a:pt x="517" y="932"/>
                </a:lnTo>
                <a:lnTo>
                  <a:pt x="525" y="944"/>
                </a:lnTo>
                <a:lnTo>
                  <a:pt x="525" y="948"/>
                </a:lnTo>
                <a:lnTo>
                  <a:pt x="521" y="956"/>
                </a:lnTo>
                <a:lnTo>
                  <a:pt x="521" y="972"/>
                </a:lnTo>
                <a:lnTo>
                  <a:pt x="517" y="997"/>
                </a:lnTo>
                <a:lnTo>
                  <a:pt x="509" y="1021"/>
                </a:lnTo>
                <a:lnTo>
                  <a:pt x="509" y="1049"/>
                </a:lnTo>
                <a:lnTo>
                  <a:pt x="505" y="1057"/>
                </a:lnTo>
                <a:lnTo>
                  <a:pt x="496" y="1057"/>
                </a:lnTo>
                <a:lnTo>
                  <a:pt x="444" y="1065"/>
                </a:lnTo>
                <a:lnTo>
                  <a:pt x="420" y="106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49" name="Freeform 45"/>
          <p:cNvSpPr>
            <a:spLocks/>
          </p:cNvSpPr>
          <p:nvPr/>
        </p:nvSpPr>
        <p:spPr bwMode="auto">
          <a:xfrm>
            <a:off x="4503847" y="2993647"/>
            <a:ext cx="706438" cy="929057"/>
          </a:xfrm>
          <a:custGeom>
            <a:avLst/>
            <a:gdLst>
              <a:gd name="T0" fmla="*/ 315853201 w 787"/>
              <a:gd name="T1" fmla="*/ 755437290 h 1045"/>
              <a:gd name="T2" fmla="*/ 289263494 w 787"/>
              <a:gd name="T3" fmla="*/ 737252392 h 1045"/>
              <a:gd name="T4" fmla="*/ 257033055 w 787"/>
              <a:gd name="T5" fmla="*/ 712248267 h 1045"/>
              <a:gd name="T6" fmla="*/ 207883062 w 787"/>
              <a:gd name="T7" fmla="*/ 681939525 h 1045"/>
              <a:gd name="T8" fmla="*/ 182098532 w 787"/>
              <a:gd name="T9" fmla="*/ 638750502 h 1045"/>
              <a:gd name="T10" fmla="*/ 165984210 w 787"/>
              <a:gd name="T11" fmla="*/ 599349747 h 1045"/>
              <a:gd name="T12" fmla="*/ 123279283 w 787"/>
              <a:gd name="T13" fmla="*/ 590256863 h 1045"/>
              <a:gd name="T14" fmla="*/ 136977175 w 787"/>
              <a:gd name="T15" fmla="*/ 553128892 h 1045"/>
              <a:gd name="T16" fmla="*/ 97495623 w 787"/>
              <a:gd name="T17" fmla="*/ 534943995 h 1045"/>
              <a:gd name="T18" fmla="*/ 71711093 w 787"/>
              <a:gd name="T19" fmla="*/ 507666214 h 1045"/>
              <a:gd name="T20" fmla="*/ 55596757 w 787"/>
              <a:gd name="T21" fmla="*/ 486450355 h 1045"/>
              <a:gd name="T22" fmla="*/ 81380404 w 787"/>
              <a:gd name="T23" fmla="*/ 471296419 h 1045"/>
              <a:gd name="T24" fmla="*/ 74934496 w 787"/>
              <a:gd name="T25" fmla="*/ 431137379 h 1045"/>
              <a:gd name="T26" fmla="*/ 33035630 w 787"/>
              <a:gd name="T27" fmla="*/ 415983443 h 1045"/>
              <a:gd name="T28" fmla="*/ 0 w 787"/>
              <a:gd name="T29" fmla="*/ 406890559 h 1045"/>
              <a:gd name="T30" fmla="*/ 12891820 w 787"/>
              <a:gd name="T31" fmla="*/ 363701537 h 1045"/>
              <a:gd name="T32" fmla="*/ 45927446 w 787"/>
              <a:gd name="T33" fmla="*/ 351577692 h 1045"/>
              <a:gd name="T34" fmla="*/ 49150849 w 787"/>
              <a:gd name="T35" fmla="*/ 321269820 h 1045"/>
              <a:gd name="T36" fmla="*/ 42704941 w 787"/>
              <a:gd name="T37" fmla="*/ 262925991 h 1045"/>
              <a:gd name="T38" fmla="*/ 33035630 w 787"/>
              <a:gd name="T39" fmla="*/ 226555271 h 1045"/>
              <a:gd name="T40" fmla="*/ 71711093 w 787"/>
              <a:gd name="T41" fmla="*/ 202308451 h 1045"/>
              <a:gd name="T42" fmla="*/ 116833347 w 787"/>
              <a:gd name="T43" fmla="*/ 162150390 h 1045"/>
              <a:gd name="T44" fmla="*/ 143423083 w 787"/>
              <a:gd name="T45" fmla="*/ 146995584 h 1045"/>
              <a:gd name="T46" fmla="*/ 153091496 w 787"/>
              <a:gd name="T47" fmla="*/ 122748764 h 1045"/>
              <a:gd name="T48" fmla="*/ 182098532 w 787"/>
              <a:gd name="T49" fmla="*/ 113656723 h 1045"/>
              <a:gd name="T50" fmla="*/ 224803459 w 787"/>
              <a:gd name="T51" fmla="*/ 103806534 h 1045"/>
              <a:gd name="T52" fmla="*/ 282817586 w 787"/>
              <a:gd name="T53" fmla="*/ 97744612 h 1045"/>
              <a:gd name="T54" fmla="*/ 315853201 w 787"/>
              <a:gd name="T55" fmla="*/ 67435869 h 1045"/>
              <a:gd name="T56" fmla="*/ 322299110 w 787"/>
              <a:gd name="T57" fmla="*/ 3030962 h 1045"/>
              <a:gd name="T58" fmla="*/ 419793807 w 787"/>
              <a:gd name="T59" fmla="*/ 0 h 1045"/>
              <a:gd name="T60" fmla="*/ 565634274 w 787"/>
              <a:gd name="T61" fmla="*/ 21215865 h 1045"/>
              <a:gd name="T62" fmla="*/ 581749493 w 787"/>
              <a:gd name="T63" fmla="*/ 88652598 h 1045"/>
              <a:gd name="T64" fmla="*/ 552742457 w 787"/>
              <a:gd name="T65" fmla="*/ 150026545 h 1045"/>
              <a:gd name="T66" fmla="*/ 543073146 w 787"/>
              <a:gd name="T67" fmla="*/ 202308451 h 1045"/>
              <a:gd name="T68" fmla="*/ 530181330 w 787"/>
              <a:gd name="T69" fmla="*/ 229586287 h 1045"/>
              <a:gd name="T70" fmla="*/ 539850641 w 787"/>
              <a:gd name="T71" fmla="*/ 306115013 h 1045"/>
              <a:gd name="T72" fmla="*/ 555965860 w 787"/>
              <a:gd name="T73" fmla="*/ 315207897 h 1045"/>
              <a:gd name="T74" fmla="*/ 568857677 w 787"/>
              <a:gd name="T75" fmla="*/ 379612778 h 1045"/>
              <a:gd name="T76" fmla="*/ 584971998 w 787"/>
              <a:gd name="T77" fmla="*/ 412952482 h 1045"/>
              <a:gd name="T78" fmla="*/ 605115798 w 787"/>
              <a:gd name="T79" fmla="*/ 446291315 h 1045"/>
              <a:gd name="T80" fmla="*/ 621231017 w 787"/>
              <a:gd name="T81" fmla="*/ 477358342 h 1045"/>
              <a:gd name="T82" fmla="*/ 634122833 w 787"/>
              <a:gd name="T83" fmla="*/ 507666214 h 1045"/>
              <a:gd name="T84" fmla="*/ 601893292 w 787"/>
              <a:gd name="T85" fmla="*/ 510697175 h 1045"/>
              <a:gd name="T86" fmla="*/ 530181330 w 787"/>
              <a:gd name="T87" fmla="*/ 483419394 h 1045"/>
              <a:gd name="T88" fmla="*/ 477807990 w 787"/>
              <a:gd name="T89" fmla="*/ 513728137 h 1045"/>
              <a:gd name="T90" fmla="*/ 464916061 w 787"/>
              <a:gd name="T91" fmla="*/ 525851111 h 1045"/>
              <a:gd name="T92" fmla="*/ 429463118 w 787"/>
              <a:gd name="T93" fmla="*/ 544036879 h 1045"/>
              <a:gd name="T94" fmla="*/ 442354934 w 787"/>
              <a:gd name="T95" fmla="*/ 581163979 h 1045"/>
              <a:gd name="T96" fmla="*/ 435909026 w 787"/>
              <a:gd name="T97" fmla="*/ 605410799 h 1045"/>
              <a:gd name="T98" fmla="*/ 406096813 w 787"/>
              <a:gd name="T99" fmla="*/ 632688580 h 1045"/>
              <a:gd name="T100" fmla="*/ 432686521 w 787"/>
              <a:gd name="T101" fmla="*/ 657692705 h 1045"/>
              <a:gd name="T102" fmla="*/ 448800842 w 787"/>
              <a:gd name="T103" fmla="*/ 681939525 h 1045"/>
              <a:gd name="T104" fmla="*/ 439132429 w 787"/>
              <a:gd name="T105" fmla="*/ 721340281 h 1045"/>
              <a:gd name="T106" fmla="*/ 389981594 w 787"/>
              <a:gd name="T107" fmla="*/ 737252392 h 1045"/>
              <a:gd name="T108" fmla="*/ 348082742 w 787"/>
              <a:gd name="T109" fmla="*/ 764530173 h 1045"/>
              <a:gd name="T110" fmla="*/ 325521615 w 787"/>
              <a:gd name="T111" fmla="*/ 791807955 h 10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7"/>
              <a:gd name="T169" fmla="*/ 0 h 1045"/>
              <a:gd name="T170" fmla="*/ 787 w 787"/>
              <a:gd name="T171" fmla="*/ 1045 h 10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7" h="1045">
                <a:moveTo>
                  <a:pt x="396" y="1045"/>
                </a:moveTo>
                <a:lnTo>
                  <a:pt x="396" y="1021"/>
                </a:lnTo>
                <a:lnTo>
                  <a:pt x="396" y="1001"/>
                </a:lnTo>
                <a:lnTo>
                  <a:pt x="392" y="997"/>
                </a:lnTo>
                <a:lnTo>
                  <a:pt x="387" y="989"/>
                </a:lnTo>
                <a:lnTo>
                  <a:pt x="375" y="981"/>
                </a:lnTo>
                <a:lnTo>
                  <a:pt x="363" y="977"/>
                </a:lnTo>
                <a:lnTo>
                  <a:pt x="359" y="973"/>
                </a:lnTo>
                <a:lnTo>
                  <a:pt x="343" y="973"/>
                </a:lnTo>
                <a:lnTo>
                  <a:pt x="335" y="964"/>
                </a:lnTo>
                <a:lnTo>
                  <a:pt x="327" y="952"/>
                </a:lnTo>
                <a:lnTo>
                  <a:pt x="319" y="940"/>
                </a:lnTo>
                <a:lnTo>
                  <a:pt x="311" y="928"/>
                </a:lnTo>
                <a:lnTo>
                  <a:pt x="283" y="912"/>
                </a:lnTo>
                <a:lnTo>
                  <a:pt x="262" y="904"/>
                </a:lnTo>
                <a:lnTo>
                  <a:pt x="258" y="900"/>
                </a:lnTo>
                <a:lnTo>
                  <a:pt x="254" y="896"/>
                </a:lnTo>
                <a:lnTo>
                  <a:pt x="242" y="892"/>
                </a:lnTo>
                <a:lnTo>
                  <a:pt x="226" y="888"/>
                </a:lnTo>
                <a:lnTo>
                  <a:pt x="226" y="843"/>
                </a:lnTo>
                <a:lnTo>
                  <a:pt x="226" y="799"/>
                </a:lnTo>
                <a:lnTo>
                  <a:pt x="222" y="795"/>
                </a:lnTo>
                <a:lnTo>
                  <a:pt x="218" y="791"/>
                </a:lnTo>
                <a:lnTo>
                  <a:pt x="206" y="791"/>
                </a:lnTo>
                <a:lnTo>
                  <a:pt x="194" y="783"/>
                </a:lnTo>
                <a:lnTo>
                  <a:pt x="170" y="783"/>
                </a:lnTo>
                <a:lnTo>
                  <a:pt x="145" y="783"/>
                </a:lnTo>
                <a:lnTo>
                  <a:pt x="153" y="779"/>
                </a:lnTo>
                <a:lnTo>
                  <a:pt x="153" y="763"/>
                </a:lnTo>
                <a:lnTo>
                  <a:pt x="158" y="755"/>
                </a:lnTo>
                <a:lnTo>
                  <a:pt x="170" y="747"/>
                </a:lnTo>
                <a:lnTo>
                  <a:pt x="170" y="730"/>
                </a:lnTo>
                <a:lnTo>
                  <a:pt x="170" y="718"/>
                </a:lnTo>
                <a:lnTo>
                  <a:pt x="166" y="714"/>
                </a:lnTo>
                <a:lnTo>
                  <a:pt x="145" y="710"/>
                </a:lnTo>
                <a:lnTo>
                  <a:pt x="121" y="706"/>
                </a:lnTo>
                <a:lnTo>
                  <a:pt x="113" y="698"/>
                </a:lnTo>
                <a:lnTo>
                  <a:pt x="101" y="694"/>
                </a:lnTo>
                <a:lnTo>
                  <a:pt x="93" y="682"/>
                </a:lnTo>
                <a:lnTo>
                  <a:pt x="89" y="670"/>
                </a:lnTo>
                <a:lnTo>
                  <a:pt x="81" y="670"/>
                </a:lnTo>
                <a:lnTo>
                  <a:pt x="77" y="658"/>
                </a:lnTo>
                <a:lnTo>
                  <a:pt x="69" y="650"/>
                </a:lnTo>
                <a:lnTo>
                  <a:pt x="69" y="642"/>
                </a:lnTo>
                <a:lnTo>
                  <a:pt x="69" y="630"/>
                </a:lnTo>
                <a:lnTo>
                  <a:pt x="81" y="622"/>
                </a:lnTo>
                <a:lnTo>
                  <a:pt x="93" y="622"/>
                </a:lnTo>
                <a:lnTo>
                  <a:pt x="101" y="622"/>
                </a:lnTo>
                <a:lnTo>
                  <a:pt x="101" y="613"/>
                </a:lnTo>
                <a:lnTo>
                  <a:pt x="101" y="601"/>
                </a:lnTo>
                <a:lnTo>
                  <a:pt x="101" y="589"/>
                </a:lnTo>
                <a:lnTo>
                  <a:pt x="93" y="569"/>
                </a:lnTo>
                <a:lnTo>
                  <a:pt x="89" y="553"/>
                </a:lnTo>
                <a:lnTo>
                  <a:pt x="65" y="553"/>
                </a:lnTo>
                <a:lnTo>
                  <a:pt x="41" y="553"/>
                </a:lnTo>
                <a:lnTo>
                  <a:pt x="41" y="549"/>
                </a:lnTo>
                <a:lnTo>
                  <a:pt x="37" y="549"/>
                </a:lnTo>
                <a:lnTo>
                  <a:pt x="16" y="549"/>
                </a:lnTo>
                <a:lnTo>
                  <a:pt x="0" y="549"/>
                </a:lnTo>
                <a:lnTo>
                  <a:pt x="0" y="537"/>
                </a:lnTo>
                <a:lnTo>
                  <a:pt x="0" y="521"/>
                </a:lnTo>
                <a:lnTo>
                  <a:pt x="4" y="517"/>
                </a:lnTo>
                <a:lnTo>
                  <a:pt x="12" y="488"/>
                </a:lnTo>
                <a:lnTo>
                  <a:pt x="16" y="480"/>
                </a:lnTo>
                <a:lnTo>
                  <a:pt x="24" y="468"/>
                </a:lnTo>
                <a:lnTo>
                  <a:pt x="41" y="468"/>
                </a:lnTo>
                <a:lnTo>
                  <a:pt x="53" y="468"/>
                </a:lnTo>
                <a:lnTo>
                  <a:pt x="57" y="464"/>
                </a:lnTo>
                <a:lnTo>
                  <a:pt x="61" y="460"/>
                </a:lnTo>
                <a:lnTo>
                  <a:pt x="65" y="448"/>
                </a:lnTo>
                <a:lnTo>
                  <a:pt x="69" y="428"/>
                </a:lnTo>
                <a:lnTo>
                  <a:pt x="61" y="424"/>
                </a:lnTo>
                <a:lnTo>
                  <a:pt x="45" y="412"/>
                </a:lnTo>
                <a:lnTo>
                  <a:pt x="45" y="388"/>
                </a:lnTo>
                <a:lnTo>
                  <a:pt x="45" y="367"/>
                </a:lnTo>
                <a:lnTo>
                  <a:pt x="53" y="347"/>
                </a:lnTo>
                <a:lnTo>
                  <a:pt x="53" y="335"/>
                </a:lnTo>
                <a:lnTo>
                  <a:pt x="45" y="319"/>
                </a:lnTo>
                <a:lnTo>
                  <a:pt x="41" y="307"/>
                </a:lnTo>
                <a:lnTo>
                  <a:pt x="41" y="299"/>
                </a:lnTo>
                <a:lnTo>
                  <a:pt x="41" y="287"/>
                </a:lnTo>
                <a:lnTo>
                  <a:pt x="45" y="283"/>
                </a:lnTo>
                <a:lnTo>
                  <a:pt x="53" y="271"/>
                </a:lnTo>
                <a:lnTo>
                  <a:pt x="89" y="267"/>
                </a:lnTo>
                <a:lnTo>
                  <a:pt x="93" y="267"/>
                </a:lnTo>
                <a:lnTo>
                  <a:pt x="117" y="250"/>
                </a:lnTo>
                <a:lnTo>
                  <a:pt x="141" y="230"/>
                </a:lnTo>
                <a:lnTo>
                  <a:pt x="145" y="214"/>
                </a:lnTo>
                <a:lnTo>
                  <a:pt x="153" y="198"/>
                </a:lnTo>
                <a:lnTo>
                  <a:pt x="158" y="194"/>
                </a:lnTo>
                <a:lnTo>
                  <a:pt x="170" y="194"/>
                </a:lnTo>
                <a:lnTo>
                  <a:pt x="178" y="194"/>
                </a:lnTo>
                <a:lnTo>
                  <a:pt x="178" y="186"/>
                </a:lnTo>
                <a:lnTo>
                  <a:pt x="186" y="170"/>
                </a:lnTo>
                <a:lnTo>
                  <a:pt x="186" y="166"/>
                </a:lnTo>
                <a:lnTo>
                  <a:pt x="190" y="162"/>
                </a:lnTo>
                <a:lnTo>
                  <a:pt x="202" y="162"/>
                </a:lnTo>
                <a:lnTo>
                  <a:pt x="210" y="158"/>
                </a:lnTo>
                <a:lnTo>
                  <a:pt x="222" y="154"/>
                </a:lnTo>
                <a:lnTo>
                  <a:pt x="226" y="150"/>
                </a:lnTo>
                <a:lnTo>
                  <a:pt x="230" y="137"/>
                </a:lnTo>
                <a:lnTo>
                  <a:pt x="234" y="129"/>
                </a:lnTo>
                <a:lnTo>
                  <a:pt x="250" y="137"/>
                </a:lnTo>
                <a:lnTo>
                  <a:pt x="279" y="137"/>
                </a:lnTo>
                <a:lnTo>
                  <a:pt x="311" y="137"/>
                </a:lnTo>
                <a:lnTo>
                  <a:pt x="339" y="137"/>
                </a:lnTo>
                <a:lnTo>
                  <a:pt x="343" y="137"/>
                </a:lnTo>
                <a:lnTo>
                  <a:pt x="351" y="129"/>
                </a:lnTo>
                <a:lnTo>
                  <a:pt x="359" y="121"/>
                </a:lnTo>
                <a:lnTo>
                  <a:pt x="363" y="109"/>
                </a:lnTo>
                <a:lnTo>
                  <a:pt x="383" y="101"/>
                </a:lnTo>
                <a:lnTo>
                  <a:pt x="392" y="89"/>
                </a:lnTo>
                <a:lnTo>
                  <a:pt x="392" y="49"/>
                </a:lnTo>
                <a:lnTo>
                  <a:pt x="392" y="8"/>
                </a:lnTo>
                <a:lnTo>
                  <a:pt x="396" y="4"/>
                </a:lnTo>
                <a:lnTo>
                  <a:pt x="400" y="4"/>
                </a:lnTo>
                <a:lnTo>
                  <a:pt x="432" y="4"/>
                </a:lnTo>
                <a:lnTo>
                  <a:pt x="468" y="8"/>
                </a:lnTo>
                <a:lnTo>
                  <a:pt x="492" y="4"/>
                </a:lnTo>
                <a:lnTo>
                  <a:pt x="521" y="0"/>
                </a:lnTo>
                <a:lnTo>
                  <a:pt x="581" y="0"/>
                </a:lnTo>
                <a:lnTo>
                  <a:pt x="642" y="4"/>
                </a:lnTo>
                <a:lnTo>
                  <a:pt x="674" y="12"/>
                </a:lnTo>
                <a:lnTo>
                  <a:pt x="702" y="28"/>
                </a:lnTo>
                <a:lnTo>
                  <a:pt x="710" y="41"/>
                </a:lnTo>
                <a:lnTo>
                  <a:pt x="726" y="53"/>
                </a:lnTo>
                <a:lnTo>
                  <a:pt x="726" y="85"/>
                </a:lnTo>
                <a:lnTo>
                  <a:pt x="722" y="117"/>
                </a:lnTo>
                <a:lnTo>
                  <a:pt x="710" y="150"/>
                </a:lnTo>
                <a:lnTo>
                  <a:pt x="702" y="174"/>
                </a:lnTo>
                <a:lnTo>
                  <a:pt x="694" y="190"/>
                </a:lnTo>
                <a:lnTo>
                  <a:pt x="686" y="198"/>
                </a:lnTo>
                <a:lnTo>
                  <a:pt x="686" y="222"/>
                </a:lnTo>
                <a:lnTo>
                  <a:pt x="686" y="254"/>
                </a:lnTo>
                <a:lnTo>
                  <a:pt x="682" y="258"/>
                </a:lnTo>
                <a:lnTo>
                  <a:pt x="674" y="267"/>
                </a:lnTo>
                <a:lnTo>
                  <a:pt x="674" y="271"/>
                </a:lnTo>
                <a:lnTo>
                  <a:pt x="670" y="279"/>
                </a:lnTo>
                <a:lnTo>
                  <a:pt x="662" y="291"/>
                </a:lnTo>
                <a:lnTo>
                  <a:pt x="658" y="303"/>
                </a:lnTo>
                <a:lnTo>
                  <a:pt x="658" y="327"/>
                </a:lnTo>
                <a:lnTo>
                  <a:pt x="658" y="343"/>
                </a:lnTo>
                <a:lnTo>
                  <a:pt x="662" y="375"/>
                </a:lnTo>
                <a:lnTo>
                  <a:pt x="670" y="404"/>
                </a:lnTo>
                <a:lnTo>
                  <a:pt x="674" y="412"/>
                </a:lnTo>
                <a:lnTo>
                  <a:pt x="686" y="412"/>
                </a:lnTo>
                <a:lnTo>
                  <a:pt x="690" y="416"/>
                </a:lnTo>
                <a:lnTo>
                  <a:pt x="694" y="432"/>
                </a:lnTo>
                <a:lnTo>
                  <a:pt x="702" y="452"/>
                </a:lnTo>
                <a:lnTo>
                  <a:pt x="702" y="472"/>
                </a:lnTo>
                <a:lnTo>
                  <a:pt x="706" y="501"/>
                </a:lnTo>
                <a:lnTo>
                  <a:pt x="710" y="505"/>
                </a:lnTo>
                <a:lnTo>
                  <a:pt x="718" y="513"/>
                </a:lnTo>
                <a:lnTo>
                  <a:pt x="722" y="533"/>
                </a:lnTo>
                <a:lnTo>
                  <a:pt x="726" y="545"/>
                </a:lnTo>
                <a:lnTo>
                  <a:pt x="738" y="553"/>
                </a:lnTo>
                <a:lnTo>
                  <a:pt x="747" y="565"/>
                </a:lnTo>
                <a:lnTo>
                  <a:pt x="747" y="573"/>
                </a:lnTo>
                <a:lnTo>
                  <a:pt x="751" y="589"/>
                </a:lnTo>
                <a:lnTo>
                  <a:pt x="759" y="597"/>
                </a:lnTo>
                <a:lnTo>
                  <a:pt x="767" y="609"/>
                </a:lnTo>
                <a:lnTo>
                  <a:pt x="771" y="622"/>
                </a:lnTo>
                <a:lnTo>
                  <a:pt x="771" y="630"/>
                </a:lnTo>
                <a:lnTo>
                  <a:pt x="771" y="634"/>
                </a:lnTo>
                <a:lnTo>
                  <a:pt x="783" y="642"/>
                </a:lnTo>
                <a:lnTo>
                  <a:pt x="787" y="658"/>
                </a:lnTo>
                <a:lnTo>
                  <a:pt x="787" y="670"/>
                </a:lnTo>
                <a:lnTo>
                  <a:pt x="787" y="674"/>
                </a:lnTo>
                <a:lnTo>
                  <a:pt x="779" y="674"/>
                </a:lnTo>
                <a:lnTo>
                  <a:pt x="767" y="674"/>
                </a:lnTo>
                <a:lnTo>
                  <a:pt x="747" y="674"/>
                </a:lnTo>
                <a:lnTo>
                  <a:pt x="698" y="650"/>
                </a:lnTo>
                <a:lnTo>
                  <a:pt x="686" y="642"/>
                </a:lnTo>
                <a:lnTo>
                  <a:pt x="666" y="638"/>
                </a:lnTo>
                <a:lnTo>
                  <a:pt x="658" y="638"/>
                </a:lnTo>
                <a:lnTo>
                  <a:pt x="634" y="638"/>
                </a:lnTo>
                <a:lnTo>
                  <a:pt x="601" y="638"/>
                </a:lnTo>
                <a:lnTo>
                  <a:pt x="597" y="642"/>
                </a:lnTo>
                <a:lnTo>
                  <a:pt x="593" y="678"/>
                </a:lnTo>
                <a:lnTo>
                  <a:pt x="589" y="694"/>
                </a:lnTo>
                <a:lnTo>
                  <a:pt x="581" y="694"/>
                </a:lnTo>
                <a:lnTo>
                  <a:pt x="577" y="694"/>
                </a:lnTo>
                <a:lnTo>
                  <a:pt x="573" y="694"/>
                </a:lnTo>
                <a:lnTo>
                  <a:pt x="553" y="698"/>
                </a:lnTo>
                <a:lnTo>
                  <a:pt x="537" y="710"/>
                </a:lnTo>
                <a:lnTo>
                  <a:pt x="533" y="718"/>
                </a:lnTo>
                <a:lnTo>
                  <a:pt x="525" y="722"/>
                </a:lnTo>
                <a:lnTo>
                  <a:pt x="525" y="743"/>
                </a:lnTo>
                <a:lnTo>
                  <a:pt x="537" y="759"/>
                </a:lnTo>
                <a:lnTo>
                  <a:pt x="549" y="767"/>
                </a:lnTo>
                <a:lnTo>
                  <a:pt x="565" y="771"/>
                </a:lnTo>
                <a:lnTo>
                  <a:pt x="565" y="783"/>
                </a:lnTo>
                <a:lnTo>
                  <a:pt x="565" y="799"/>
                </a:lnTo>
                <a:lnTo>
                  <a:pt x="541" y="799"/>
                </a:lnTo>
                <a:lnTo>
                  <a:pt x="517" y="803"/>
                </a:lnTo>
                <a:lnTo>
                  <a:pt x="517" y="807"/>
                </a:lnTo>
                <a:lnTo>
                  <a:pt x="513" y="811"/>
                </a:lnTo>
                <a:lnTo>
                  <a:pt x="504" y="835"/>
                </a:lnTo>
                <a:lnTo>
                  <a:pt x="504" y="852"/>
                </a:lnTo>
                <a:lnTo>
                  <a:pt x="513" y="856"/>
                </a:lnTo>
                <a:lnTo>
                  <a:pt x="517" y="864"/>
                </a:lnTo>
                <a:lnTo>
                  <a:pt x="537" y="868"/>
                </a:lnTo>
                <a:lnTo>
                  <a:pt x="553" y="868"/>
                </a:lnTo>
                <a:lnTo>
                  <a:pt x="557" y="872"/>
                </a:lnTo>
                <a:lnTo>
                  <a:pt x="557" y="880"/>
                </a:lnTo>
                <a:lnTo>
                  <a:pt x="557" y="900"/>
                </a:lnTo>
                <a:lnTo>
                  <a:pt x="557" y="924"/>
                </a:lnTo>
                <a:lnTo>
                  <a:pt x="557" y="936"/>
                </a:lnTo>
                <a:lnTo>
                  <a:pt x="553" y="944"/>
                </a:lnTo>
                <a:lnTo>
                  <a:pt x="545" y="952"/>
                </a:lnTo>
                <a:lnTo>
                  <a:pt x="537" y="964"/>
                </a:lnTo>
                <a:lnTo>
                  <a:pt x="521" y="964"/>
                </a:lnTo>
                <a:lnTo>
                  <a:pt x="504" y="973"/>
                </a:lnTo>
                <a:lnTo>
                  <a:pt x="484" y="973"/>
                </a:lnTo>
                <a:lnTo>
                  <a:pt x="460" y="973"/>
                </a:lnTo>
                <a:lnTo>
                  <a:pt x="448" y="989"/>
                </a:lnTo>
                <a:lnTo>
                  <a:pt x="436" y="997"/>
                </a:lnTo>
                <a:lnTo>
                  <a:pt x="432" y="1009"/>
                </a:lnTo>
                <a:lnTo>
                  <a:pt x="428" y="1021"/>
                </a:lnTo>
                <a:lnTo>
                  <a:pt x="416" y="1033"/>
                </a:lnTo>
                <a:lnTo>
                  <a:pt x="408" y="1037"/>
                </a:lnTo>
                <a:lnTo>
                  <a:pt x="404" y="1045"/>
                </a:lnTo>
                <a:lnTo>
                  <a:pt x="396" y="104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50" name="Freeform 46"/>
          <p:cNvSpPr>
            <a:spLocks/>
          </p:cNvSpPr>
          <p:nvPr/>
        </p:nvSpPr>
        <p:spPr bwMode="auto">
          <a:xfrm>
            <a:off x="6159610" y="2961219"/>
            <a:ext cx="1301750" cy="878794"/>
          </a:xfrm>
          <a:custGeom>
            <a:avLst/>
            <a:gdLst>
              <a:gd name="T0" fmla="*/ 2147483647 w 1448"/>
              <a:gd name="T1" fmla="*/ 2147483647 h 988"/>
              <a:gd name="T2" fmla="*/ 2147483647 w 1448"/>
              <a:gd name="T3" fmla="*/ 2147483647 h 988"/>
              <a:gd name="T4" fmla="*/ 2147483647 w 1448"/>
              <a:gd name="T5" fmla="*/ 2147483647 h 988"/>
              <a:gd name="T6" fmla="*/ 2147483647 w 1448"/>
              <a:gd name="T7" fmla="*/ 2147483647 h 988"/>
              <a:gd name="T8" fmla="*/ 2147483647 w 1448"/>
              <a:gd name="T9" fmla="*/ 2147483647 h 988"/>
              <a:gd name="T10" fmla="*/ 2147483647 w 1448"/>
              <a:gd name="T11" fmla="*/ 2147483647 h 988"/>
              <a:gd name="T12" fmla="*/ 2147483647 w 1448"/>
              <a:gd name="T13" fmla="*/ 2147483647 h 988"/>
              <a:gd name="T14" fmla="*/ 2147483647 w 1448"/>
              <a:gd name="T15" fmla="*/ 2147483647 h 988"/>
              <a:gd name="T16" fmla="*/ 2147483647 w 1448"/>
              <a:gd name="T17" fmla="*/ 2147483647 h 988"/>
              <a:gd name="T18" fmla="*/ 2147483647 w 1448"/>
              <a:gd name="T19" fmla="*/ 2147483647 h 988"/>
              <a:gd name="T20" fmla="*/ 2147483647 w 1448"/>
              <a:gd name="T21" fmla="*/ 2147483647 h 988"/>
              <a:gd name="T22" fmla="*/ 2147483647 w 1448"/>
              <a:gd name="T23" fmla="*/ 2147483647 h 988"/>
              <a:gd name="T24" fmla="*/ 2147483647 w 1448"/>
              <a:gd name="T25" fmla="*/ 2147483647 h 988"/>
              <a:gd name="T26" fmla="*/ 2147483647 w 1448"/>
              <a:gd name="T27" fmla="*/ 2147483647 h 988"/>
              <a:gd name="T28" fmla="*/ 2147483647 w 1448"/>
              <a:gd name="T29" fmla="*/ 2147483647 h 988"/>
              <a:gd name="T30" fmla="*/ 2147483647 w 1448"/>
              <a:gd name="T31" fmla="*/ 2147483647 h 988"/>
              <a:gd name="T32" fmla="*/ 2147483647 w 1448"/>
              <a:gd name="T33" fmla="*/ 2147483647 h 988"/>
              <a:gd name="T34" fmla="*/ 2147483647 w 1448"/>
              <a:gd name="T35" fmla="*/ 2147483647 h 988"/>
              <a:gd name="T36" fmla="*/ 2147483647 w 1448"/>
              <a:gd name="T37" fmla="*/ 2147483647 h 988"/>
              <a:gd name="T38" fmla="*/ 2147483647 w 1448"/>
              <a:gd name="T39" fmla="*/ 2147483647 h 988"/>
              <a:gd name="T40" fmla="*/ 2147483647 w 1448"/>
              <a:gd name="T41" fmla="*/ 2147483647 h 988"/>
              <a:gd name="T42" fmla="*/ 2147483647 w 1448"/>
              <a:gd name="T43" fmla="*/ 2147483647 h 988"/>
              <a:gd name="T44" fmla="*/ 2147483647 w 1448"/>
              <a:gd name="T45" fmla="*/ 2147483647 h 988"/>
              <a:gd name="T46" fmla="*/ 2147483647 w 1448"/>
              <a:gd name="T47" fmla="*/ 2147483647 h 988"/>
              <a:gd name="T48" fmla="*/ 2147483647 w 1448"/>
              <a:gd name="T49" fmla="*/ 2147483647 h 988"/>
              <a:gd name="T50" fmla="*/ 2147483647 w 1448"/>
              <a:gd name="T51" fmla="*/ 2147483647 h 988"/>
              <a:gd name="T52" fmla="*/ 2147483647 w 1448"/>
              <a:gd name="T53" fmla="*/ 2147483647 h 988"/>
              <a:gd name="T54" fmla="*/ 2147483647 w 1448"/>
              <a:gd name="T55" fmla="*/ 2147483647 h 988"/>
              <a:gd name="T56" fmla="*/ 2147483647 w 1448"/>
              <a:gd name="T57" fmla="*/ 2147483647 h 988"/>
              <a:gd name="T58" fmla="*/ 2147483647 w 1448"/>
              <a:gd name="T59" fmla="*/ 2147483647 h 988"/>
              <a:gd name="T60" fmla="*/ 2147483647 w 1448"/>
              <a:gd name="T61" fmla="*/ 2147483647 h 988"/>
              <a:gd name="T62" fmla="*/ 2147483647 w 1448"/>
              <a:gd name="T63" fmla="*/ 2147483647 h 988"/>
              <a:gd name="T64" fmla="*/ 2147483647 w 1448"/>
              <a:gd name="T65" fmla="*/ 2147483647 h 988"/>
              <a:gd name="T66" fmla="*/ 2147483647 w 1448"/>
              <a:gd name="T67" fmla="*/ 2147483647 h 988"/>
              <a:gd name="T68" fmla="*/ 2147483647 w 1448"/>
              <a:gd name="T69" fmla="*/ 2147483647 h 988"/>
              <a:gd name="T70" fmla="*/ 2147483647 w 1448"/>
              <a:gd name="T71" fmla="*/ 2147483647 h 988"/>
              <a:gd name="T72" fmla="*/ 2147483647 w 1448"/>
              <a:gd name="T73" fmla="*/ 2147483647 h 988"/>
              <a:gd name="T74" fmla="*/ 2147483647 w 1448"/>
              <a:gd name="T75" fmla="*/ 2147483647 h 988"/>
              <a:gd name="T76" fmla="*/ 2147483647 w 1448"/>
              <a:gd name="T77" fmla="*/ 2147483647 h 988"/>
              <a:gd name="T78" fmla="*/ 2147483647 w 1448"/>
              <a:gd name="T79" fmla="*/ 2147483647 h 988"/>
              <a:gd name="T80" fmla="*/ 2147483647 w 1448"/>
              <a:gd name="T81" fmla="*/ 2147483647 h 988"/>
              <a:gd name="T82" fmla="*/ 2147483647 w 1448"/>
              <a:gd name="T83" fmla="*/ 2147483647 h 988"/>
              <a:gd name="T84" fmla="*/ 2147483647 w 1448"/>
              <a:gd name="T85" fmla="*/ 2147483647 h 988"/>
              <a:gd name="T86" fmla="*/ 2147483647 w 1448"/>
              <a:gd name="T87" fmla="*/ 2147483647 h 988"/>
              <a:gd name="T88" fmla="*/ 2147483647 w 1448"/>
              <a:gd name="T89" fmla="*/ 2147483647 h 988"/>
              <a:gd name="T90" fmla="*/ 2147483647 w 1448"/>
              <a:gd name="T91" fmla="*/ 2147483647 h 988"/>
              <a:gd name="T92" fmla="*/ 2147483647 w 1448"/>
              <a:gd name="T93" fmla="*/ 2147483647 h 988"/>
              <a:gd name="T94" fmla="*/ 2147483647 w 1448"/>
              <a:gd name="T95" fmla="*/ 2147483647 h 988"/>
              <a:gd name="T96" fmla="*/ 2147483647 w 1448"/>
              <a:gd name="T97" fmla="*/ 2147483647 h 988"/>
              <a:gd name="T98" fmla="*/ 2147483647 w 1448"/>
              <a:gd name="T99" fmla="*/ 2147483647 h 988"/>
              <a:gd name="T100" fmla="*/ 2147483647 w 1448"/>
              <a:gd name="T101" fmla="*/ 2147483647 h 988"/>
              <a:gd name="T102" fmla="*/ 2147483647 w 1448"/>
              <a:gd name="T103" fmla="*/ 2147483647 h 988"/>
              <a:gd name="T104" fmla="*/ 2147483647 w 1448"/>
              <a:gd name="T105" fmla="*/ 2147483647 h 988"/>
              <a:gd name="T106" fmla="*/ 2147483647 w 1448"/>
              <a:gd name="T107" fmla="*/ 2147483647 h 988"/>
              <a:gd name="T108" fmla="*/ 2147483647 w 1448"/>
              <a:gd name="T109" fmla="*/ 2147483647 h 98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48"/>
              <a:gd name="T166" fmla="*/ 0 h 988"/>
              <a:gd name="T167" fmla="*/ 1448 w 1448"/>
              <a:gd name="T168" fmla="*/ 988 h 98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48" h="988">
                <a:moveTo>
                  <a:pt x="206" y="988"/>
                </a:moveTo>
                <a:lnTo>
                  <a:pt x="206" y="976"/>
                </a:lnTo>
                <a:lnTo>
                  <a:pt x="202" y="904"/>
                </a:lnTo>
                <a:lnTo>
                  <a:pt x="197" y="904"/>
                </a:lnTo>
                <a:lnTo>
                  <a:pt x="185" y="892"/>
                </a:lnTo>
                <a:lnTo>
                  <a:pt x="185" y="888"/>
                </a:lnTo>
                <a:lnTo>
                  <a:pt x="185" y="879"/>
                </a:lnTo>
                <a:lnTo>
                  <a:pt x="181" y="875"/>
                </a:lnTo>
                <a:lnTo>
                  <a:pt x="177" y="871"/>
                </a:lnTo>
                <a:lnTo>
                  <a:pt x="177" y="851"/>
                </a:lnTo>
                <a:lnTo>
                  <a:pt x="169" y="839"/>
                </a:lnTo>
                <a:lnTo>
                  <a:pt x="165" y="835"/>
                </a:lnTo>
                <a:lnTo>
                  <a:pt x="161" y="819"/>
                </a:lnTo>
                <a:lnTo>
                  <a:pt x="161" y="779"/>
                </a:lnTo>
                <a:lnTo>
                  <a:pt x="177" y="779"/>
                </a:lnTo>
                <a:lnTo>
                  <a:pt x="193" y="779"/>
                </a:lnTo>
                <a:lnTo>
                  <a:pt x="197" y="775"/>
                </a:lnTo>
                <a:lnTo>
                  <a:pt x="202" y="771"/>
                </a:lnTo>
                <a:lnTo>
                  <a:pt x="202" y="758"/>
                </a:lnTo>
                <a:lnTo>
                  <a:pt x="206" y="746"/>
                </a:lnTo>
                <a:lnTo>
                  <a:pt x="206" y="742"/>
                </a:lnTo>
                <a:lnTo>
                  <a:pt x="210" y="742"/>
                </a:lnTo>
                <a:lnTo>
                  <a:pt x="210" y="730"/>
                </a:lnTo>
                <a:lnTo>
                  <a:pt x="206" y="710"/>
                </a:lnTo>
                <a:lnTo>
                  <a:pt x="197" y="710"/>
                </a:lnTo>
                <a:lnTo>
                  <a:pt x="185" y="710"/>
                </a:lnTo>
                <a:lnTo>
                  <a:pt x="185" y="706"/>
                </a:lnTo>
                <a:lnTo>
                  <a:pt x="185" y="698"/>
                </a:lnTo>
                <a:lnTo>
                  <a:pt x="177" y="698"/>
                </a:lnTo>
                <a:lnTo>
                  <a:pt x="161" y="698"/>
                </a:lnTo>
                <a:lnTo>
                  <a:pt x="161" y="682"/>
                </a:lnTo>
                <a:lnTo>
                  <a:pt x="161" y="662"/>
                </a:lnTo>
                <a:lnTo>
                  <a:pt x="165" y="658"/>
                </a:lnTo>
                <a:lnTo>
                  <a:pt x="165" y="645"/>
                </a:lnTo>
                <a:lnTo>
                  <a:pt x="165" y="637"/>
                </a:lnTo>
                <a:lnTo>
                  <a:pt x="161" y="629"/>
                </a:lnTo>
                <a:lnTo>
                  <a:pt x="153" y="621"/>
                </a:lnTo>
                <a:lnTo>
                  <a:pt x="153" y="609"/>
                </a:lnTo>
                <a:lnTo>
                  <a:pt x="153" y="605"/>
                </a:lnTo>
                <a:lnTo>
                  <a:pt x="149" y="597"/>
                </a:lnTo>
                <a:lnTo>
                  <a:pt x="145" y="593"/>
                </a:lnTo>
                <a:lnTo>
                  <a:pt x="141" y="577"/>
                </a:lnTo>
                <a:lnTo>
                  <a:pt x="141" y="565"/>
                </a:lnTo>
                <a:lnTo>
                  <a:pt x="129" y="553"/>
                </a:lnTo>
                <a:lnTo>
                  <a:pt x="125" y="545"/>
                </a:lnTo>
                <a:lnTo>
                  <a:pt x="105" y="532"/>
                </a:lnTo>
                <a:lnTo>
                  <a:pt x="85" y="512"/>
                </a:lnTo>
                <a:lnTo>
                  <a:pt x="72" y="508"/>
                </a:lnTo>
                <a:lnTo>
                  <a:pt x="64" y="504"/>
                </a:lnTo>
                <a:lnTo>
                  <a:pt x="56" y="500"/>
                </a:lnTo>
                <a:lnTo>
                  <a:pt x="52" y="492"/>
                </a:lnTo>
                <a:lnTo>
                  <a:pt x="36" y="488"/>
                </a:lnTo>
                <a:lnTo>
                  <a:pt x="20" y="476"/>
                </a:lnTo>
                <a:lnTo>
                  <a:pt x="12" y="464"/>
                </a:lnTo>
                <a:lnTo>
                  <a:pt x="0" y="448"/>
                </a:lnTo>
                <a:lnTo>
                  <a:pt x="0" y="432"/>
                </a:lnTo>
                <a:lnTo>
                  <a:pt x="0" y="415"/>
                </a:lnTo>
                <a:lnTo>
                  <a:pt x="4" y="411"/>
                </a:lnTo>
                <a:lnTo>
                  <a:pt x="4" y="403"/>
                </a:lnTo>
                <a:lnTo>
                  <a:pt x="12" y="403"/>
                </a:lnTo>
                <a:lnTo>
                  <a:pt x="20" y="403"/>
                </a:lnTo>
                <a:lnTo>
                  <a:pt x="32" y="411"/>
                </a:lnTo>
                <a:lnTo>
                  <a:pt x="40" y="415"/>
                </a:lnTo>
                <a:lnTo>
                  <a:pt x="44" y="420"/>
                </a:lnTo>
                <a:lnTo>
                  <a:pt x="52" y="428"/>
                </a:lnTo>
                <a:lnTo>
                  <a:pt x="56" y="448"/>
                </a:lnTo>
                <a:lnTo>
                  <a:pt x="56" y="460"/>
                </a:lnTo>
                <a:lnTo>
                  <a:pt x="68" y="460"/>
                </a:lnTo>
                <a:lnTo>
                  <a:pt x="85" y="460"/>
                </a:lnTo>
                <a:lnTo>
                  <a:pt x="93" y="452"/>
                </a:lnTo>
                <a:lnTo>
                  <a:pt x="105" y="448"/>
                </a:lnTo>
                <a:lnTo>
                  <a:pt x="125" y="420"/>
                </a:lnTo>
                <a:lnTo>
                  <a:pt x="145" y="391"/>
                </a:lnTo>
                <a:lnTo>
                  <a:pt x="149" y="387"/>
                </a:lnTo>
                <a:lnTo>
                  <a:pt x="157" y="387"/>
                </a:lnTo>
                <a:lnTo>
                  <a:pt x="161" y="379"/>
                </a:lnTo>
                <a:lnTo>
                  <a:pt x="161" y="375"/>
                </a:lnTo>
                <a:lnTo>
                  <a:pt x="169" y="367"/>
                </a:lnTo>
                <a:lnTo>
                  <a:pt x="185" y="355"/>
                </a:lnTo>
                <a:lnTo>
                  <a:pt x="185" y="351"/>
                </a:lnTo>
                <a:lnTo>
                  <a:pt x="185" y="347"/>
                </a:lnTo>
                <a:lnTo>
                  <a:pt x="197" y="339"/>
                </a:lnTo>
                <a:lnTo>
                  <a:pt x="206" y="331"/>
                </a:lnTo>
                <a:lnTo>
                  <a:pt x="218" y="331"/>
                </a:lnTo>
                <a:lnTo>
                  <a:pt x="234" y="331"/>
                </a:lnTo>
                <a:lnTo>
                  <a:pt x="266" y="347"/>
                </a:lnTo>
                <a:lnTo>
                  <a:pt x="298" y="363"/>
                </a:lnTo>
                <a:lnTo>
                  <a:pt x="302" y="371"/>
                </a:lnTo>
                <a:lnTo>
                  <a:pt x="310" y="379"/>
                </a:lnTo>
                <a:lnTo>
                  <a:pt x="314" y="379"/>
                </a:lnTo>
                <a:lnTo>
                  <a:pt x="323" y="383"/>
                </a:lnTo>
                <a:lnTo>
                  <a:pt x="343" y="391"/>
                </a:lnTo>
                <a:lnTo>
                  <a:pt x="363" y="399"/>
                </a:lnTo>
                <a:lnTo>
                  <a:pt x="399" y="391"/>
                </a:lnTo>
                <a:lnTo>
                  <a:pt x="415" y="387"/>
                </a:lnTo>
                <a:lnTo>
                  <a:pt x="431" y="383"/>
                </a:lnTo>
                <a:lnTo>
                  <a:pt x="464" y="371"/>
                </a:lnTo>
                <a:lnTo>
                  <a:pt x="468" y="367"/>
                </a:lnTo>
                <a:lnTo>
                  <a:pt x="472" y="363"/>
                </a:lnTo>
                <a:lnTo>
                  <a:pt x="480" y="351"/>
                </a:lnTo>
                <a:lnTo>
                  <a:pt x="484" y="347"/>
                </a:lnTo>
                <a:lnTo>
                  <a:pt x="484" y="339"/>
                </a:lnTo>
                <a:lnTo>
                  <a:pt x="484" y="327"/>
                </a:lnTo>
                <a:lnTo>
                  <a:pt x="480" y="323"/>
                </a:lnTo>
                <a:lnTo>
                  <a:pt x="472" y="319"/>
                </a:lnTo>
                <a:lnTo>
                  <a:pt x="472" y="298"/>
                </a:lnTo>
                <a:lnTo>
                  <a:pt x="468" y="282"/>
                </a:lnTo>
                <a:lnTo>
                  <a:pt x="472" y="266"/>
                </a:lnTo>
                <a:lnTo>
                  <a:pt x="472" y="242"/>
                </a:lnTo>
                <a:lnTo>
                  <a:pt x="484" y="218"/>
                </a:lnTo>
                <a:lnTo>
                  <a:pt x="492" y="194"/>
                </a:lnTo>
                <a:lnTo>
                  <a:pt x="508" y="194"/>
                </a:lnTo>
                <a:lnTo>
                  <a:pt x="532" y="194"/>
                </a:lnTo>
                <a:lnTo>
                  <a:pt x="548" y="198"/>
                </a:lnTo>
                <a:lnTo>
                  <a:pt x="573" y="206"/>
                </a:lnTo>
                <a:lnTo>
                  <a:pt x="573" y="222"/>
                </a:lnTo>
                <a:lnTo>
                  <a:pt x="577" y="242"/>
                </a:lnTo>
                <a:lnTo>
                  <a:pt x="573" y="254"/>
                </a:lnTo>
                <a:lnTo>
                  <a:pt x="569" y="270"/>
                </a:lnTo>
                <a:lnTo>
                  <a:pt x="565" y="270"/>
                </a:lnTo>
                <a:lnTo>
                  <a:pt x="557" y="278"/>
                </a:lnTo>
                <a:lnTo>
                  <a:pt x="552" y="286"/>
                </a:lnTo>
                <a:lnTo>
                  <a:pt x="548" y="294"/>
                </a:lnTo>
                <a:lnTo>
                  <a:pt x="548" y="298"/>
                </a:lnTo>
                <a:lnTo>
                  <a:pt x="548" y="303"/>
                </a:lnTo>
                <a:lnTo>
                  <a:pt x="552" y="319"/>
                </a:lnTo>
                <a:lnTo>
                  <a:pt x="557" y="327"/>
                </a:lnTo>
                <a:lnTo>
                  <a:pt x="565" y="331"/>
                </a:lnTo>
                <a:lnTo>
                  <a:pt x="569" y="335"/>
                </a:lnTo>
                <a:lnTo>
                  <a:pt x="573" y="355"/>
                </a:lnTo>
                <a:lnTo>
                  <a:pt x="577" y="379"/>
                </a:lnTo>
                <a:lnTo>
                  <a:pt x="585" y="379"/>
                </a:lnTo>
                <a:lnTo>
                  <a:pt x="597" y="379"/>
                </a:lnTo>
                <a:lnTo>
                  <a:pt x="605" y="371"/>
                </a:lnTo>
                <a:lnTo>
                  <a:pt x="617" y="363"/>
                </a:lnTo>
                <a:lnTo>
                  <a:pt x="617" y="339"/>
                </a:lnTo>
                <a:lnTo>
                  <a:pt x="621" y="319"/>
                </a:lnTo>
                <a:lnTo>
                  <a:pt x="637" y="319"/>
                </a:lnTo>
                <a:lnTo>
                  <a:pt x="649" y="323"/>
                </a:lnTo>
                <a:lnTo>
                  <a:pt x="657" y="331"/>
                </a:lnTo>
                <a:lnTo>
                  <a:pt x="669" y="339"/>
                </a:lnTo>
                <a:lnTo>
                  <a:pt x="686" y="343"/>
                </a:lnTo>
                <a:lnTo>
                  <a:pt x="710" y="343"/>
                </a:lnTo>
                <a:lnTo>
                  <a:pt x="718" y="335"/>
                </a:lnTo>
                <a:lnTo>
                  <a:pt x="726" y="331"/>
                </a:lnTo>
                <a:lnTo>
                  <a:pt x="734" y="327"/>
                </a:lnTo>
                <a:lnTo>
                  <a:pt x="738" y="323"/>
                </a:lnTo>
                <a:lnTo>
                  <a:pt x="738" y="307"/>
                </a:lnTo>
                <a:lnTo>
                  <a:pt x="738" y="294"/>
                </a:lnTo>
                <a:lnTo>
                  <a:pt x="750" y="282"/>
                </a:lnTo>
                <a:lnTo>
                  <a:pt x="762" y="270"/>
                </a:lnTo>
                <a:lnTo>
                  <a:pt x="774" y="266"/>
                </a:lnTo>
                <a:lnTo>
                  <a:pt x="790" y="258"/>
                </a:lnTo>
                <a:lnTo>
                  <a:pt x="815" y="258"/>
                </a:lnTo>
                <a:lnTo>
                  <a:pt x="839" y="254"/>
                </a:lnTo>
                <a:lnTo>
                  <a:pt x="851" y="246"/>
                </a:lnTo>
                <a:lnTo>
                  <a:pt x="859" y="234"/>
                </a:lnTo>
                <a:lnTo>
                  <a:pt x="871" y="234"/>
                </a:lnTo>
                <a:lnTo>
                  <a:pt x="895" y="218"/>
                </a:lnTo>
                <a:lnTo>
                  <a:pt x="903" y="214"/>
                </a:lnTo>
                <a:lnTo>
                  <a:pt x="916" y="206"/>
                </a:lnTo>
                <a:lnTo>
                  <a:pt x="944" y="194"/>
                </a:lnTo>
                <a:lnTo>
                  <a:pt x="980" y="181"/>
                </a:lnTo>
                <a:lnTo>
                  <a:pt x="992" y="169"/>
                </a:lnTo>
                <a:lnTo>
                  <a:pt x="1000" y="157"/>
                </a:lnTo>
                <a:lnTo>
                  <a:pt x="1004" y="145"/>
                </a:lnTo>
                <a:lnTo>
                  <a:pt x="1008" y="137"/>
                </a:lnTo>
                <a:lnTo>
                  <a:pt x="1016" y="133"/>
                </a:lnTo>
                <a:lnTo>
                  <a:pt x="1020" y="133"/>
                </a:lnTo>
                <a:lnTo>
                  <a:pt x="1037" y="129"/>
                </a:lnTo>
                <a:lnTo>
                  <a:pt x="1057" y="129"/>
                </a:lnTo>
                <a:lnTo>
                  <a:pt x="1065" y="125"/>
                </a:lnTo>
                <a:lnTo>
                  <a:pt x="1069" y="121"/>
                </a:lnTo>
                <a:lnTo>
                  <a:pt x="1069" y="109"/>
                </a:lnTo>
                <a:lnTo>
                  <a:pt x="1069" y="97"/>
                </a:lnTo>
                <a:lnTo>
                  <a:pt x="1065" y="89"/>
                </a:lnTo>
                <a:lnTo>
                  <a:pt x="1057" y="81"/>
                </a:lnTo>
                <a:lnTo>
                  <a:pt x="1053" y="81"/>
                </a:lnTo>
                <a:lnTo>
                  <a:pt x="1049" y="77"/>
                </a:lnTo>
                <a:lnTo>
                  <a:pt x="1045" y="77"/>
                </a:lnTo>
                <a:lnTo>
                  <a:pt x="1033" y="64"/>
                </a:lnTo>
                <a:lnTo>
                  <a:pt x="1029" y="52"/>
                </a:lnTo>
                <a:lnTo>
                  <a:pt x="1020" y="44"/>
                </a:lnTo>
                <a:lnTo>
                  <a:pt x="1000" y="36"/>
                </a:lnTo>
                <a:lnTo>
                  <a:pt x="984" y="28"/>
                </a:lnTo>
                <a:lnTo>
                  <a:pt x="980" y="28"/>
                </a:lnTo>
                <a:lnTo>
                  <a:pt x="980" y="12"/>
                </a:lnTo>
                <a:lnTo>
                  <a:pt x="984" y="0"/>
                </a:lnTo>
                <a:lnTo>
                  <a:pt x="1008" y="0"/>
                </a:lnTo>
                <a:lnTo>
                  <a:pt x="1037" y="0"/>
                </a:lnTo>
                <a:lnTo>
                  <a:pt x="1065" y="16"/>
                </a:lnTo>
                <a:lnTo>
                  <a:pt x="1093" y="40"/>
                </a:lnTo>
                <a:lnTo>
                  <a:pt x="1113" y="40"/>
                </a:lnTo>
                <a:lnTo>
                  <a:pt x="1133" y="44"/>
                </a:lnTo>
                <a:lnTo>
                  <a:pt x="1170" y="28"/>
                </a:lnTo>
                <a:lnTo>
                  <a:pt x="1194" y="24"/>
                </a:lnTo>
                <a:lnTo>
                  <a:pt x="1202" y="24"/>
                </a:lnTo>
                <a:lnTo>
                  <a:pt x="1210" y="24"/>
                </a:lnTo>
                <a:lnTo>
                  <a:pt x="1222" y="28"/>
                </a:lnTo>
                <a:lnTo>
                  <a:pt x="1226" y="28"/>
                </a:lnTo>
                <a:lnTo>
                  <a:pt x="1230" y="40"/>
                </a:lnTo>
                <a:lnTo>
                  <a:pt x="1238" y="48"/>
                </a:lnTo>
                <a:lnTo>
                  <a:pt x="1242" y="60"/>
                </a:lnTo>
                <a:lnTo>
                  <a:pt x="1250" y="64"/>
                </a:lnTo>
                <a:lnTo>
                  <a:pt x="1254" y="81"/>
                </a:lnTo>
                <a:lnTo>
                  <a:pt x="1258" y="89"/>
                </a:lnTo>
                <a:lnTo>
                  <a:pt x="1267" y="105"/>
                </a:lnTo>
                <a:lnTo>
                  <a:pt x="1283" y="125"/>
                </a:lnTo>
                <a:lnTo>
                  <a:pt x="1291" y="129"/>
                </a:lnTo>
                <a:lnTo>
                  <a:pt x="1303" y="133"/>
                </a:lnTo>
                <a:lnTo>
                  <a:pt x="1303" y="137"/>
                </a:lnTo>
                <a:lnTo>
                  <a:pt x="1303" y="145"/>
                </a:lnTo>
                <a:lnTo>
                  <a:pt x="1311" y="149"/>
                </a:lnTo>
                <a:lnTo>
                  <a:pt x="1335" y="157"/>
                </a:lnTo>
                <a:lnTo>
                  <a:pt x="1339" y="161"/>
                </a:lnTo>
                <a:lnTo>
                  <a:pt x="1339" y="169"/>
                </a:lnTo>
                <a:lnTo>
                  <a:pt x="1355" y="173"/>
                </a:lnTo>
                <a:lnTo>
                  <a:pt x="1367" y="181"/>
                </a:lnTo>
                <a:lnTo>
                  <a:pt x="1371" y="186"/>
                </a:lnTo>
                <a:lnTo>
                  <a:pt x="1371" y="194"/>
                </a:lnTo>
                <a:lnTo>
                  <a:pt x="1371" y="218"/>
                </a:lnTo>
                <a:lnTo>
                  <a:pt x="1367" y="234"/>
                </a:lnTo>
                <a:lnTo>
                  <a:pt x="1363" y="242"/>
                </a:lnTo>
                <a:lnTo>
                  <a:pt x="1363" y="246"/>
                </a:lnTo>
                <a:lnTo>
                  <a:pt x="1363" y="254"/>
                </a:lnTo>
                <a:lnTo>
                  <a:pt x="1363" y="266"/>
                </a:lnTo>
                <a:lnTo>
                  <a:pt x="1363" y="270"/>
                </a:lnTo>
                <a:lnTo>
                  <a:pt x="1367" y="270"/>
                </a:lnTo>
                <a:lnTo>
                  <a:pt x="1388" y="270"/>
                </a:lnTo>
                <a:lnTo>
                  <a:pt x="1408" y="270"/>
                </a:lnTo>
                <a:lnTo>
                  <a:pt x="1408" y="282"/>
                </a:lnTo>
                <a:lnTo>
                  <a:pt x="1416" y="290"/>
                </a:lnTo>
                <a:lnTo>
                  <a:pt x="1420" y="331"/>
                </a:lnTo>
                <a:lnTo>
                  <a:pt x="1424" y="379"/>
                </a:lnTo>
                <a:lnTo>
                  <a:pt x="1428" y="399"/>
                </a:lnTo>
                <a:lnTo>
                  <a:pt x="1436" y="411"/>
                </a:lnTo>
                <a:lnTo>
                  <a:pt x="1436" y="436"/>
                </a:lnTo>
                <a:lnTo>
                  <a:pt x="1432" y="464"/>
                </a:lnTo>
                <a:lnTo>
                  <a:pt x="1428" y="476"/>
                </a:lnTo>
                <a:lnTo>
                  <a:pt x="1424" y="488"/>
                </a:lnTo>
                <a:lnTo>
                  <a:pt x="1424" y="500"/>
                </a:lnTo>
                <a:lnTo>
                  <a:pt x="1424" y="516"/>
                </a:lnTo>
                <a:lnTo>
                  <a:pt x="1424" y="524"/>
                </a:lnTo>
                <a:lnTo>
                  <a:pt x="1428" y="532"/>
                </a:lnTo>
                <a:lnTo>
                  <a:pt x="1432" y="557"/>
                </a:lnTo>
                <a:lnTo>
                  <a:pt x="1436" y="581"/>
                </a:lnTo>
                <a:lnTo>
                  <a:pt x="1436" y="585"/>
                </a:lnTo>
                <a:lnTo>
                  <a:pt x="1444" y="585"/>
                </a:lnTo>
                <a:lnTo>
                  <a:pt x="1444" y="601"/>
                </a:lnTo>
                <a:lnTo>
                  <a:pt x="1448" y="617"/>
                </a:lnTo>
                <a:lnTo>
                  <a:pt x="1444" y="641"/>
                </a:lnTo>
                <a:lnTo>
                  <a:pt x="1444" y="666"/>
                </a:lnTo>
                <a:lnTo>
                  <a:pt x="1424" y="674"/>
                </a:lnTo>
                <a:lnTo>
                  <a:pt x="1420" y="682"/>
                </a:lnTo>
                <a:lnTo>
                  <a:pt x="1416" y="686"/>
                </a:lnTo>
                <a:lnTo>
                  <a:pt x="1408" y="698"/>
                </a:lnTo>
                <a:lnTo>
                  <a:pt x="1400" y="702"/>
                </a:lnTo>
                <a:lnTo>
                  <a:pt x="1392" y="710"/>
                </a:lnTo>
                <a:lnTo>
                  <a:pt x="1388" y="710"/>
                </a:lnTo>
                <a:lnTo>
                  <a:pt x="1384" y="718"/>
                </a:lnTo>
                <a:lnTo>
                  <a:pt x="1371" y="722"/>
                </a:lnTo>
                <a:lnTo>
                  <a:pt x="1363" y="730"/>
                </a:lnTo>
                <a:lnTo>
                  <a:pt x="1363" y="734"/>
                </a:lnTo>
                <a:lnTo>
                  <a:pt x="1363" y="742"/>
                </a:lnTo>
                <a:lnTo>
                  <a:pt x="1355" y="746"/>
                </a:lnTo>
                <a:lnTo>
                  <a:pt x="1343" y="750"/>
                </a:lnTo>
                <a:lnTo>
                  <a:pt x="1339" y="758"/>
                </a:lnTo>
                <a:lnTo>
                  <a:pt x="1335" y="771"/>
                </a:lnTo>
                <a:lnTo>
                  <a:pt x="1319" y="775"/>
                </a:lnTo>
                <a:lnTo>
                  <a:pt x="1303" y="783"/>
                </a:lnTo>
                <a:lnTo>
                  <a:pt x="1283" y="795"/>
                </a:lnTo>
                <a:lnTo>
                  <a:pt x="1262" y="815"/>
                </a:lnTo>
                <a:lnTo>
                  <a:pt x="1258" y="823"/>
                </a:lnTo>
                <a:lnTo>
                  <a:pt x="1254" y="831"/>
                </a:lnTo>
                <a:lnTo>
                  <a:pt x="1214" y="827"/>
                </a:lnTo>
                <a:lnTo>
                  <a:pt x="1178" y="819"/>
                </a:lnTo>
                <a:lnTo>
                  <a:pt x="1150" y="795"/>
                </a:lnTo>
                <a:lnTo>
                  <a:pt x="1141" y="787"/>
                </a:lnTo>
                <a:lnTo>
                  <a:pt x="1129" y="787"/>
                </a:lnTo>
                <a:lnTo>
                  <a:pt x="1117" y="783"/>
                </a:lnTo>
                <a:lnTo>
                  <a:pt x="1109" y="775"/>
                </a:lnTo>
                <a:lnTo>
                  <a:pt x="1097" y="766"/>
                </a:lnTo>
                <a:lnTo>
                  <a:pt x="1085" y="758"/>
                </a:lnTo>
                <a:lnTo>
                  <a:pt x="1077" y="754"/>
                </a:lnTo>
                <a:lnTo>
                  <a:pt x="1037" y="754"/>
                </a:lnTo>
                <a:lnTo>
                  <a:pt x="1000" y="754"/>
                </a:lnTo>
                <a:lnTo>
                  <a:pt x="984" y="758"/>
                </a:lnTo>
                <a:lnTo>
                  <a:pt x="956" y="779"/>
                </a:lnTo>
                <a:lnTo>
                  <a:pt x="932" y="787"/>
                </a:lnTo>
                <a:lnTo>
                  <a:pt x="903" y="795"/>
                </a:lnTo>
                <a:lnTo>
                  <a:pt x="871" y="807"/>
                </a:lnTo>
                <a:lnTo>
                  <a:pt x="855" y="823"/>
                </a:lnTo>
                <a:lnTo>
                  <a:pt x="799" y="839"/>
                </a:lnTo>
                <a:lnTo>
                  <a:pt x="746" y="851"/>
                </a:lnTo>
                <a:lnTo>
                  <a:pt x="734" y="851"/>
                </a:lnTo>
                <a:lnTo>
                  <a:pt x="718" y="851"/>
                </a:lnTo>
                <a:lnTo>
                  <a:pt x="714" y="847"/>
                </a:lnTo>
                <a:lnTo>
                  <a:pt x="690" y="843"/>
                </a:lnTo>
                <a:lnTo>
                  <a:pt x="686" y="839"/>
                </a:lnTo>
                <a:lnTo>
                  <a:pt x="621" y="815"/>
                </a:lnTo>
                <a:lnTo>
                  <a:pt x="593" y="803"/>
                </a:lnTo>
                <a:lnTo>
                  <a:pt x="581" y="795"/>
                </a:lnTo>
                <a:lnTo>
                  <a:pt x="577" y="787"/>
                </a:lnTo>
                <a:lnTo>
                  <a:pt x="544" y="787"/>
                </a:lnTo>
                <a:lnTo>
                  <a:pt x="508" y="787"/>
                </a:lnTo>
                <a:lnTo>
                  <a:pt x="492" y="779"/>
                </a:lnTo>
                <a:lnTo>
                  <a:pt x="456" y="766"/>
                </a:lnTo>
                <a:lnTo>
                  <a:pt x="440" y="766"/>
                </a:lnTo>
                <a:lnTo>
                  <a:pt x="423" y="766"/>
                </a:lnTo>
                <a:lnTo>
                  <a:pt x="391" y="775"/>
                </a:lnTo>
                <a:lnTo>
                  <a:pt x="355" y="779"/>
                </a:lnTo>
                <a:lnTo>
                  <a:pt x="347" y="783"/>
                </a:lnTo>
                <a:lnTo>
                  <a:pt x="343" y="791"/>
                </a:lnTo>
                <a:lnTo>
                  <a:pt x="339" y="795"/>
                </a:lnTo>
                <a:lnTo>
                  <a:pt x="339" y="803"/>
                </a:lnTo>
                <a:lnTo>
                  <a:pt x="335" y="831"/>
                </a:lnTo>
                <a:lnTo>
                  <a:pt x="335" y="863"/>
                </a:lnTo>
                <a:lnTo>
                  <a:pt x="327" y="867"/>
                </a:lnTo>
                <a:lnTo>
                  <a:pt x="318" y="871"/>
                </a:lnTo>
                <a:lnTo>
                  <a:pt x="318" y="892"/>
                </a:lnTo>
                <a:lnTo>
                  <a:pt x="314" y="916"/>
                </a:lnTo>
                <a:lnTo>
                  <a:pt x="302" y="936"/>
                </a:lnTo>
                <a:lnTo>
                  <a:pt x="294" y="952"/>
                </a:lnTo>
                <a:lnTo>
                  <a:pt x="286" y="960"/>
                </a:lnTo>
                <a:lnTo>
                  <a:pt x="270" y="964"/>
                </a:lnTo>
                <a:lnTo>
                  <a:pt x="258" y="972"/>
                </a:lnTo>
                <a:lnTo>
                  <a:pt x="242" y="976"/>
                </a:lnTo>
                <a:lnTo>
                  <a:pt x="234" y="980"/>
                </a:lnTo>
                <a:lnTo>
                  <a:pt x="222" y="988"/>
                </a:lnTo>
                <a:lnTo>
                  <a:pt x="214" y="988"/>
                </a:lnTo>
                <a:lnTo>
                  <a:pt x="206" y="98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51" name="Freeform 47"/>
          <p:cNvSpPr>
            <a:spLocks/>
          </p:cNvSpPr>
          <p:nvPr/>
        </p:nvSpPr>
        <p:spPr bwMode="auto">
          <a:xfrm>
            <a:off x="8871060" y="2825022"/>
            <a:ext cx="1079500" cy="919328"/>
          </a:xfrm>
          <a:custGeom>
            <a:avLst/>
            <a:gdLst>
              <a:gd name="T0" fmla="*/ 2147483647 w 1203"/>
              <a:gd name="T1" fmla="*/ 2147483647 h 1032"/>
              <a:gd name="T2" fmla="*/ 2147483647 w 1203"/>
              <a:gd name="T3" fmla="*/ 2147483647 h 1032"/>
              <a:gd name="T4" fmla="*/ 2147483647 w 1203"/>
              <a:gd name="T5" fmla="*/ 2147483647 h 1032"/>
              <a:gd name="T6" fmla="*/ 2147483647 w 1203"/>
              <a:gd name="T7" fmla="*/ 2147483647 h 1032"/>
              <a:gd name="T8" fmla="*/ 2147483647 w 1203"/>
              <a:gd name="T9" fmla="*/ 2147483647 h 1032"/>
              <a:gd name="T10" fmla="*/ 2147483647 w 1203"/>
              <a:gd name="T11" fmla="*/ 2147483647 h 1032"/>
              <a:gd name="T12" fmla="*/ 2147483647 w 1203"/>
              <a:gd name="T13" fmla="*/ 2147483647 h 1032"/>
              <a:gd name="T14" fmla="*/ 2147483647 w 1203"/>
              <a:gd name="T15" fmla="*/ 2147483647 h 1032"/>
              <a:gd name="T16" fmla="*/ 2147483647 w 1203"/>
              <a:gd name="T17" fmla="*/ 2147483647 h 1032"/>
              <a:gd name="T18" fmla="*/ 2147483647 w 1203"/>
              <a:gd name="T19" fmla="*/ 2147483647 h 1032"/>
              <a:gd name="T20" fmla="*/ 2147483647 w 1203"/>
              <a:gd name="T21" fmla="*/ 2147483647 h 1032"/>
              <a:gd name="T22" fmla="*/ 2147483647 w 1203"/>
              <a:gd name="T23" fmla="*/ 2147483647 h 1032"/>
              <a:gd name="T24" fmla="*/ 2147483647 w 1203"/>
              <a:gd name="T25" fmla="*/ 2147483647 h 1032"/>
              <a:gd name="T26" fmla="*/ 2147483647 w 1203"/>
              <a:gd name="T27" fmla="*/ 2147483647 h 1032"/>
              <a:gd name="T28" fmla="*/ 2147483647 w 1203"/>
              <a:gd name="T29" fmla="*/ 2147483647 h 1032"/>
              <a:gd name="T30" fmla="*/ 2147483647 w 1203"/>
              <a:gd name="T31" fmla="*/ 2147483647 h 1032"/>
              <a:gd name="T32" fmla="*/ 2147483647 w 1203"/>
              <a:gd name="T33" fmla="*/ 2147483647 h 1032"/>
              <a:gd name="T34" fmla="*/ 2147483647 w 1203"/>
              <a:gd name="T35" fmla="*/ 2147483647 h 1032"/>
              <a:gd name="T36" fmla="*/ 2147483647 w 1203"/>
              <a:gd name="T37" fmla="*/ 2147483647 h 1032"/>
              <a:gd name="T38" fmla="*/ 2147483647 w 1203"/>
              <a:gd name="T39" fmla="*/ 2147483647 h 1032"/>
              <a:gd name="T40" fmla="*/ 2147483647 w 1203"/>
              <a:gd name="T41" fmla="*/ 2147483647 h 1032"/>
              <a:gd name="T42" fmla="*/ 2147483647 w 1203"/>
              <a:gd name="T43" fmla="*/ 2147483647 h 1032"/>
              <a:gd name="T44" fmla="*/ 2147483647 w 1203"/>
              <a:gd name="T45" fmla="*/ 2147483647 h 1032"/>
              <a:gd name="T46" fmla="*/ 2147483647 w 1203"/>
              <a:gd name="T47" fmla="*/ 2147483647 h 1032"/>
              <a:gd name="T48" fmla="*/ 2147483647 w 1203"/>
              <a:gd name="T49" fmla="*/ 2147483647 h 1032"/>
              <a:gd name="T50" fmla="*/ 2147483647 w 1203"/>
              <a:gd name="T51" fmla="*/ 2147483647 h 1032"/>
              <a:gd name="T52" fmla="*/ 2147483647 w 1203"/>
              <a:gd name="T53" fmla="*/ 2147483647 h 1032"/>
              <a:gd name="T54" fmla="*/ 2147483647 w 1203"/>
              <a:gd name="T55" fmla="*/ 2147483647 h 1032"/>
              <a:gd name="T56" fmla="*/ 2147483647 w 1203"/>
              <a:gd name="T57" fmla="*/ 2147483647 h 1032"/>
              <a:gd name="T58" fmla="*/ 2147483647 w 1203"/>
              <a:gd name="T59" fmla="*/ 2147483647 h 1032"/>
              <a:gd name="T60" fmla="*/ 2147483647 w 1203"/>
              <a:gd name="T61" fmla="*/ 2147483647 h 1032"/>
              <a:gd name="T62" fmla="*/ 2147483647 w 1203"/>
              <a:gd name="T63" fmla="*/ 2147483647 h 1032"/>
              <a:gd name="T64" fmla="*/ 2147483647 w 1203"/>
              <a:gd name="T65" fmla="*/ 2147483647 h 1032"/>
              <a:gd name="T66" fmla="*/ 2147483647 w 1203"/>
              <a:gd name="T67" fmla="*/ 2147483647 h 1032"/>
              <a:gd name="T68" fmla="*/ 2147483647 w 1203"/>
              <a:gd name="T69" fmla="*/ 2147483647 h 1032"/>
              <a:gd name="T70" fmla="*/ 2147483647 w 1203"/>
              <a:gd name="T71" fmla="*/ 2147483647 h 1032"/>
              <a:gd name="T72" fmla="*/ 2147483647 w 1203"/>
              <a:gd name="T73" fmla="*/ 0 h 1032"/>
              <a:gd name="T74" fmla="*/ 2147483647 w 1203"/>
              <a:gd name="T75" fmla="*/ 2147483647 h 1032"/>
              <a:gd name="T76" fmla="*/ 2147483647 w 1203"/>
              <a:gd name="T77" fmla="*/ 2147483647 h 1032"/>
              <a:gd name="T78" fmla="*/ 2147483647 w 1203"/>
              <a:gd name="T79" fmla="*/ 2147483647 h 1032"/>
              <a:gd name="T80" fmla="*/ 2147483647 w 1203"/>
              <a:gd name="T81" fmla="*/ 2147483647 h 1032"/>
              <a:gd name="T82" fmla="*/ 2147483647 w 1203"/>
              <a:gd name="T83" fmla="*/ 2147483647 h 1032"/>
              <a:gd name="T84" fmla="*/ 2147483647 w 1203"/>
              <a:gd name="T85" fmla="*/ 2147483647 h 1032"/>
              <a:gd name="T86" fmla="*/ 2147483647 w 1203"/>
              <a:gd name="T87" fmla="*/ 2147483647 h 1032"/>
              <a:gd name="T88" fmla="*/ 2147483647 w 1203"/>
              <a:gd name="T89" fmla="*/ 2147483647 h 1032"/>
              <a:gd name="T90" fmla="*/ 2147483647 w 1203"/>
              <a:gd name="T91" fmla="*/ 2147483647 h 1032"/>
              <a:gd name="T92" fmla="*/ 2147483647 w 1203"/>
              <a:gd name="T93" fmla="*/ 2147483647 h 1032"/>
              <a:gd name="T94" fmla="*/ 2147483647 w 1203"/>
              <a:gd name="T95" fmla="*/ 2147483647 h 1032"/>
              <a:gd name="T96" fmla="*/ 2147483647 w 1203"/>
              <a:gd name="T97" fmla="*/ 2147483647 h 1032"/>
              <a:gd name="T98" fmla="*/ 2147483647 w 1203"/>
              <a:gd name="T99" fmla="*/ 2147483647 h 1032"/>
              <a:gd name="T100" fmla="*/ 2147483647 w 1203"/>
              <a:gd name="T101" fmla="*/ 2147483647 h 1032"/>
              <a:gd name="T102" fmla="*/ 2147483647 w 1203"/>
              <a:gd name="T103" fmla="*/ 2147483647 h 1032"/>
              <a:gd name="T104" fmla="*/ 2147483647 w 1203"/>
              <a:gd name="T105" fmla="*/ 2147483647 h 1032"/>
              <a:gd name="T106" fmla="*/ 2147483647 w 1203"/>
              <a:gd name="T107" fmla="*/ 2147483647 h 1032"/>
              <a:gd name="T108" fmla="*/ 2147483647 w 1203"/>
              <a:gd name="T109" fmla="*/ 2147483647 h 1032"/>
              <a:gd name="T110" fmla="*/ 2147483647 w 1203"/>
              <a:gd name="T111" fmla="*/ 2147483647 h 1032"/>
              <a:gd name="T112" fmla="*/ 2147483647 w 1203"/>
              <a:gd name="T113" fmla="*/ 2147483647 h 1032"/>
              <a:gd name="T114" fmla="*/ 2147483647 w 1203"/>
              <a:gd name="T115" fmla="*/ 2147483647 h 1032"/>
              <a:gd name="T116" fmla="*/ 2147483647 w 1203"/>
              <a:gd name="T117" fmla="*/ 2147483647 h 1032"/>
              <a:gd name="T118" fmla="*/ 2147483647 w 1203"/>
              <a:gd name="T119" fmla="*/ 2147483647 h 1032"/>
              <a:gd name="T120" fmla="*/ 2147483647 w 1203"/>
              <a:gd name="T121" fmla="*/ 2147483647 h 1032"/>
              <a:gd name="T122" fmla="*/ 2147483647 w 1203"/>
              <a:gd name="T123" fmla="*/ 2147483647 h 1032"/>
              <a:gd name="T124" fmla="*/ 2147483647 w 1203"/>
              <a:gd name="T125" fmla="*/ 2147483647 h 10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03"/>
              <a:gd name="T190" fmla="*/ 0 h 1032"/>
              <a:gd name="T191" fmla="*/ 1203 w 1203"/>
              <a:gd name="T192" fmla="*/ 1032 h 10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03" h="1032">
                <a:moveTo>
                  <a:pt x="783" y="1032"/>
                </a:moveTo>
                <a:lnTo>
                  <a:pt x="767" y="1028"/>
                </a:lnTo>
                <a:lnTo>
                  <a:pt x="759" y="1020"/>
                </a:lnTo>
                <a:lnTo>
                  <a:pt x="735" y="1008"/>
                </a:lnTo>
                <a:lnTo>
                  <a:pt x="731" y="1004"/>
                </a:lnTo>
                <a:lnTo>
                  <a:pt x="731" y="996"/>
                </a:lnTo>
                <a:lnTo>
                  <a:pt x="731" y="988"/>
                </a:lnTo>
                <a:lnTo>
                  <a:pt x="739" y="984"/>
                </a:lnTo>
                <a:lnTo>
                  <a:pt x="751" y="972"/>
                </a:lnTo>
                <a:lnTo>
                  <a:pt x="755" y="972"/>
                </a:lnTo>
                <a:lnTo>
                  <a:pt x="759" y="968"/>
                </a:lnTo>
                <a:lnTo>
                  <a:pt x="763" y="956"/>
                </a:lnTo>
                <a:lnTo>
                  <a:pt x="767" y="932"/>
                </a:lnTo>
                <a:lnTo>
                  <a:pt x="775" y="932"/>
                </a:lnTo>
                <a:lnTo>
                  <a:pt x="779" y="915"/>
                </a:lnTo>
                <a:lnTo>
                  <a:pt x="783" y="903"/>
                </a:lnTo>
                <a:lnTo>
                  <a:pt x="783" y="895"/>
                </a:lnTo>
                <a:lnTo>
                  <a:pt x="783" y="887"/>
                </a:lnTo>
                <a:lnTo>
                  <a:pt x="775" y="871"/>
                </a:lnTo>
                <a:lnTo>
                  <a:pt x="767" y="867"/>
                </a:lnTo>
                <a:lnTo>
                  <a:pt x="759" y="867"/>
                </a:lnTo>
                <a:lnTo>
                  <a:pt x="755" y="867"/>
                </a:lnTo>
                <a:lnTo>
                  <a:pt x="751" y="871"/>
                </a:lnTo>
                <a:lnTo>
                  <a:pt x="747" y="875"/>
                </a:lnTo>
                <a:lnTo>
                  <a:pt x="731" y="875"/>
                </a:lnTo>
                <a:lnTo>
                  <a:pt x="718" y="871"/>
                </a:lnTo>
                <a:lnTo>
                  <a:pt x="718" y="859"/>
                </a:lnTo>
                <a:lnTo>
                  <a:pt x="714" y="847"/>
                </a:lnTo>
                <a:lnTo>
                  <a:pt x="706" y="843"/>
                </a:lnTo>
                <a:lnTo>
                  <a:pt x="698" y="839"/>
                </a:lnTo>
                <a:lnTo>
                  <a:pt x="682" y="839"/>
                </a:lnTo>
                <a:lnTo>
                  <a:pt x="670" y="839"/>
                </a:lnTo>
                <a:lnTo>
                  <a:pt x="666" y="839"/>
                </a:lnTo>
                <a:lnTo>
                  <a:pt x="662" y="843"/>
                </a:lnTo>
                <a:lnTo>
                  <a:pt x="654" y="855"/>
                </a:lnTo>
                <a:lnTo>
                  <a:pt x="646" y="867"/>
                </a:lnTo>
                <a:lnTo>
                  <a:pt x="622" y="867"/>
                </a:lnTo>
                <a:lnTo>
                  <a:pt x="589" y="859"/>
                </a:lnTo>
                <a:lnTo>
                  <a:pt x="585" y="859"/>
                </a:lnTo>
                <a:lnTo>
                  <a:pt x="581" y="859"/>
                </a:lnTo>
                <a:lnTo>
                  <a:pt x="549" y="855"/>
                </a:lnTo>
                <a:lnTo>
                  <a:pt x="513" y="847"/>
                </a:lnTo>
                <a:lnTo>
                  <a:pt x="501" y="839"/>
                </a:lnTo>
                <a:lnTo>
                  <a:pt x="488" y="831"/>
                </a:lnTo>
                <a:lnTo>
                  <a:pt x="476" y="835"/>
                </a:lnTo>
                <a:lnTo>
                  <a:pt x="456" y="835"/>
                </a:lnTo>
                <a:lnTo>
                  <a:pt x="428" y="855"/>
                </a:lnTo>
                <a:lnTo>
                  <a:pt x="408" y="859"/>
                </a:lnTo>
                <a:lnTo>
                  <a:pt x="392" y="859"/>
                </a:lnTo>
                <a:lnTo>
                  <a:pt x="371" y="859"/>
                </a:lnTo>
                <a:lnTo>
                  <a:pt x="359" y="855"/>
                </a:lnTo>
                <a:lnTo>
                  <a:pt x="351" y="839"/>
                </a:lnTo>
                <a:lnTo>
                  <a:pt x="339" y="819"/>
                </a:lnTo>
                <a:lnTo>
                  <a:pt x="327" y="794"/>
                </a:lnTo>
                <a:lnTo>
                  <a:pt x="311" y="794"/>
                </a:lnTo>
                <a:lnTo>
                  <a:pt x="299" y="794"/>
                </a:lnTo>
                <a:lnTo>
                  <a:pt x="263" y="798"/>
                </a:lnTo>
                <a:lnTo>
                  <a:pt x="234" y="802"/>
                </a:lnTo>
                <a:lnTo>
                  <a:pt x="222" y="811"/>
                </a:lnTo>
                <a:lnTo>
                  <a:pt x="214" y="827"/>
                </a:lnTo>
                <a:lnTo>
                  <a:pt x="198" y="827"/>
                </a:lnTo>
                <a:lnTo>
                  <a:pt x="182" y="827"/>
                </a:lnTo>
                <a:lnTo>
                  <a:pt x="170" y="819"/>
                </a:lnTo>
                <a:lnTo>
                  <a:pt x="150" y="811"/>
                </a:lnTo>
                <a:lnTo>
                  <a:pt x="117" y="811"/>
                </a:lnTo>
                <a:lnTo>
                  <a:pt x="85" y="811"/>
                </a:lnTo>
                <a:lnTo>
                  <a:pt x="65" y="819"/>
                </a:lnTo>
                <a:lnTo>
                  <a:pt x="45" y="827"/>
                </a:lnTo>
                <a:lnTo>
                  <a:pt x="37" y="827"/>
                </a:lnTo>
                <a:lnTo>
                  <a:pt x="21" y="827"/>
                </a:lnTo>
                <a:lnTo>
                  <a:pt x="21" y="811"/>
                </a:lnTo>
                <a:lnTo>
                  <a:pt x="4" y="798"/>
                </a:lnTo>
                <a:lnTo>
                  <a:pt x="0" y="782"/>
                </a:lnTo>
                <a:lnTo>
                  <a:pt x="0" y="758"/>
                </a:lnTo>
                <a:lnTo>
                  <a:pt x="4" y="758"/>
                </a:lnTo>
                <a:lnTo>
                  <a:pt x="4" y="746"/>
                </a:lnTo>
                <a:lnTo>
                  <a:pt x="4" y="738"/>
                </a:lnTo>
                <a:lnTo>
                  <a:pt x="8" y="726"/>
                </a:lnTo>
                <a:lnTo>
                  <a:pt x="8" y="710"/>
                </a:lnTo>
                <a:lnTo>
                  <a:pt x="21" y="706"/>
                </a:lnTo>
                <a:lnTo>
                  <a:pt x="29" y="702"/>
                </a:lnTo>
                <a:lnTo>
                  <a:pt x="69" y="702"/>
                </a:lnTo>
                <a:lnTo>
                  <a:pt x="113" y="702"/>
                </a:lnTo>
                <a:lnTo>
                  <a:pt x="121" y="698"/>
                </a:lnTo>
                <a:lnTo>
                  <a:pt x="133" y="698"/>
                </a:lnTo>
                <a:lnTo>
                  <a:pt x="142" y="694"/>
                </a:lnTo>
                <a:lnTo>
                  <a:pt x="150" y="690"/>
                </a:lnTo>
                <a:lnTo>
                  <a:pt x="162" y="677"/>
                </a:lnTo>
                <a:lnTo>
                  <a:pt x="174" y="665"/>
                </a:lnTo>
                <a:lnTo>
                  <a:pt x="178" y="653"/>
                </a:lnTo>
                <a:lnTo>
                  <a:pt x="186" y="641"/>
                </a:lnTo>
                <a:lnTo>
                  <a:pt x="186" y="621"/>
                </a:lnTo>
                <a:lnTo>
                  <a:pt x="182" y="613"/>
                </a:lnTo>
                <a:lnTo>
                  <a:pt x="178" y="605"/>
                </a:lnTo>
                <a:lnTo>
                  <a:pt x="174" y="605"/>
                </a:lnTo>
                <a:lnTo>
                  <a:pt x="166" y="585"/>
                </a:lnTo>
                <a:lnTo>
                  <a:pt x="162" y="577"/>
                </a:lnTo>
                <a:lnTo>
                  <a:pt x="142" y="573"/>
                </a:lnTo>
                <a:lnTo>
                  <a:pt x="121" y="564"/>
                </a:lnTo>
                <a:lnTo>
                  <a:pt x="121" y="532"/>
                </a:lnTo>
                <a:lnTo>
                  <a:pt x="129" y="500"/>
                </a:lnTo>
                <a:lnTo>
                  <a:pt x="117" y="484"/>
                </a:lnTo>
                <a:lnTo>
                  <a:pt x="105" y="464"/>
                </a:lnTo>
                <a:lnTo>
                  <a:pt x="105" y="456"/>
                </a:lnTo>
                <a:lnTo>
                  <a:pt x="105" y="447"/>
                </a:lnTo>
                <a:lnTo>
                  <a:pt x="109" y="439"/>
                </a:lnTo>
                <a:lnTo>
                  <a:pt x="117" y="427"/>
                </a:lnTo>
                <a:lnTo>
                  <a:pt x="146" y="427"/>
                </a:lnTo>
                <a:lnTo>
                  <a:pt x="178" y="427"/>
                </a:lnTo>
                <a:lnTo>
                  <a:pt x="186" y="431"/>
                </a:lnTo>
                <a:lnTo>
                  <a:pt x="194" y="435"/>
                </a:lnTo>
                <a:lnTo>
                  <a:pt x="202" y="439"/>
                </a:lnTo>
                <a:lnTo>
                  <a:pt x="214" y="439"/>
                </a:lnTo>
                <a:lnTo>
                  <a:pt x="226" y="443"/>
                </a:lnTo>
                <a:lnTo>
                  <a:pt x="250" y="456"/>
                </a:lnTo>
                <a:lnTo>
                  <a:pt x="275" y="456"/>
                </a:lnTo>
                <a:lnTo>
                  <a:pt x="327" y="456"/>
                </a:lnTo>
                <a:lnTo>
                  <a:pt x="331" y="456"/>
                </a:lnTo>
                <a:lnTo>
                  <a:pt x="339" y="451"/>
                </a:lnTo>
                <a:lnTo>
                  <a:pt x="371" y="443"/>
                </a:lnTo>
                <a:lnTo>
                  <a:pt x="408" y="435"/>
                </a:lnTo>
                <a:lnTo>
                  <a:pt x="416" y="435"/>
                </a:lnTo>
                <a:lnTo>
                  <a:pt x="420" y="439"/>
                </a:lnTo>
                <a:lnTo>
                  <a:pt x="432" y="451"/>
                </a:lnTo>
                <a:lnTo>
                  <a:pt x="452" y="472"/>
                </a:lnTo>
                <a:lnTo>
                  <a:pt x="476" y="472"/>
                </a:lnTo>
                <a:lnTo>
                  <a:pt x="505" y="472"/>
                </a:lnTo>
                <a:lnTo>
                  <a:pt x="533" y="460"/>
                </a:lnTo>
                <a:lnTo>
                  <a:pt x="565" y="456"/>
                </a:lnTo>
                <a:lnTo>
                  <a:pt x="585" y="447"/>
                </a:lnTo>
                <a:lnTo>
                  <a:pt x="601" y="439"/>
                </a:lnTo>
                <a:lnTo>
                  <a:pt x="622" y="419"/>
                </a:lnTo>
                <a:lnTo>
                  <a:pt x="638" y="407"/>
                </a:lnTo>
                <a:lnTo>
                  <a:pt x="638" y="399"/>
                </a:lnTo>
                <a:lnTo>
                  <a:pt x="638" y="387"/>
                </a:lnTo>
                <a:lnTo>
                  <a:pt x="650" y="387"/>
                </a:lnTo>
                <a:lnTo>
                  <a:pt x="654" y="383"/>
                </a:lnTo>
                <a:lnTo>
                  <a:pt x="666" y="383"/>
                </a:lnTo>
                <a:lnTo>
                  <a:pt x="674" y="383"/>
                </a:lnTo>
                <a:lnTo>
                  <a:pt x="686" y="391"/>
                </a:lnTo>
                <a:lnTo>
                  <a:pt x="702" y="403"/>
                </a:lnTo>
                <a:lnTo>
                  <a:pt x="718" y="403"/>
                </a:lnTo>
                <a:lnTo>
                  <a:pt x="726" y="403"/>
                </a:lnTo>
                <a:lnTo>
                  <a:pt x="735" y="403"/>
                </a:lnTo>
                <a:lnTo>
                  <a:pt x="739" y="403"/>
                </a:lnTo>
                <a:lnTo>
                  <a:pt x="747" y="391"/>
                </a:lnTo>
                <a:lnTo>
                  <a:pt x="755" y="375"/>
                </a:lnTo>
                <a:lnTo>
                  <a:pt x="759" y="367"/>
                </a:lnTo>
                <a:lnTo>
                  <a:pt x="767" y="359"/>
                </a:lnTo>
                <a:lnTo>
                  <a:pt x="775" y="351"/>
                </a:lnTo>
                <a:lnTo>
                  <a:pt x="779" y="339"/>
                </a:lnTo>
                <a:lnTo>
                  <a:pt x="787" y="334"/>
                </a:lnTo>
                <a:lnTo>
                  <a:pt x="795" y="322"/>
                </a:lnTo>
                <a:lnTo>
                  <a:pt x="803" y="314"/>
                </a:lnTo>
                <a:lnTo>
                  <a:pt x="803" y="302"/>
                </a:lnTo>
                <a:lnTo>
                  <a:pt x="807" y="298"/>
                </a:lnTo>
                <a:lnTo>
                  <a:pt x="815" y="290"/>
                </a:lnTo>
                <a:lnTo>
                  <a:pt x="815" y="278"/>
                </a:lnTo>
                <a:lnTo>
                  <a:pt x="815" y="262"/>
                </a:lnTo>
                <a:lnTo>
                  <a:pt x="787" y="246"/>
                </a:lnTo>
                <a:lnTo>
                  <a:pt x="735" y="213"/>
                </a:lnTo>
                <a:lnTo>
                  <a:pt x="726" y="205"/>
                </a:lnTo>
                <a:lnTo>
                  <a:pt x="718" y="197"/>
                </a:lnTo>
                <a:lnTo>
                  <a:pt x="690" y="185"/>
                </a:lnTo>
                <a:lnTo>
                  <a:pt x="654" y="157"/>
                </a:lnTo>
                <a:lnTo>
                  <a:pt x="650" y="153"/>
                </a:lnTo>
                <a:lnTo>
                  <a:pt x="646" y="145"/>
                </a:lnTo>
                <a:lnTo>
                  <a:pt x="634" y="141"/>
                </a:lnTo>
                <a:lnTo>
                  <a:pt x="622" y="133"/>
                </a:lnTo>
                <a:lnTo>
                  <a:pt x="622" y="121"/>
                </a:lnTo>
                <a:lnTo>
                  <a:pt x="618" y="113"/>
                </a:lnTo>
                <a:lnTo>
                  <a:pt x="622" y="113"/>
                </a:lnTo>
                <a:lnTo>
                  <a:pt x="622" y="109"/>
                </a:lnTo>
                <a:lnTo>
                  <a:pt x="622" y="96"/>
                </a:lnTo>
                <a:lnTo>
                  <a:pt x="622" y="80"/>
                </a:lnTo>
                <a:lnTo>
                  <a:pt x="618" y="68"/>
                </a:lnTo>
                <a:lnTo>
                  <a:pt x="609" y="60"/>
                </a:lnTo>
                <a:lnTo>
                  <a:pt x="581" y="60"/>
                </a:lnTo>
                <a:lnTo>
                  <a:pt x="549" y="60"/>
                </a:lnTo>
                <a:lnTo>
                  <a:pt x="541" y="48"/>
                </a:lnTo>
                <a:lnTo>
                  <a:pt x="533" y="44"/>
                </a:lnTo>
                <a:lnTo>
                  <a:pt x="533" y="36"/>
                </a:lnTo>
                <a:lnTo>
                  <a:pt x="533" y="32"/>
                </a:lnTo>
                <a:lnTo>
                  <a:pt x="541" y="20"/>
                </a:lnTo>
                <a:lnTo>
                  <a:pt x="549" y="0"/>
                </a:lnTo>
                <a:lnTo>
                  <a:pt x="597" y="8"/>
                </a:lnTo>
                <a:lnTo>
                  <a:pt x="638" y="8"/>
                </a:lnTo>
                <a:lnTo>
                  <a:pt x="702" y="8"/>
                </a:lnTo>
                <a:lnTo>
                  <a:pt x="767" y="20"/>
                </a:lnTo>
                <a:lnTo>
                  <a:pt x="775" y="24"/>
                </a:lnTo>
                <a:lnTo>
                  <a:pt x="783" y="28"/>
                </a:lnTo>
                <a:lnTo>
                  <a:pt x="787" y="36"/>
                </a:lnTo>
                <a:lnTo>
                  <a:pt x="795" y="44"/>
                </a:lnTo>
                <a:lnTo>
                  <a:pt x="835" y="44"/>
                </a:lnTo>
                <a:lnTo>
                  <a:pt x="872" y="44"/>
                </a:lnTo>
                <a:lnTo>
                  <a:pt x="884" y="36"/>
                </a:lnTo>
                <a:lnTo>
                  <a:pt x="900" y="24"/>
                </a:lnTo>
                <a:lnTo>
                  <a:pt x="936" y="24"/>
                </a:lnTo>
                <a:lnTo>
                  <a:pt x="977" y="24"/>
                </a:lnTo>
                <a:lnTo>
                  <a:pt x="1017" y="24"/>
                </a:lnTo>
                <a:lnTo>
                  <a:pt x="1057" y="24"/>
                </a:lnTo>
                <a:lnTo>
                  <a:pt x="1061" y="24"/>
                </a:lnTo>
                <a:lnTo>
                  <a:pt x="1061" y="28"/>
                </a:lnTo>
                <a:lnTo>
                  <a:pt x="1077" y="28"/>
                </a:lnTo>
                <a:lnTo>
                  <a:pt x="1094" y="28"/>
                </a:lnTo>
                <a:lnTo>
                  <a:pt x="1106" y="44"/>
                </a:lnTo>
                <a:lnTo>
                  <a:pt x="1118" y="56"/>
                </a:lnTo>
                <a:lnTo>
                  <a:pt x="1122" y="56"/>
                </a:lnTo>
                <a:lnTo>
                  <a:pt x="1126" y="56"/>
                </a:lnTo>
                <a:lnTo>
                  <a:pt x="1130" y="80"/>
                </a:lnTo>
                <a:lnTo>
                  <a:pt x="1130" y="100"/>
                </a:lnTo>
                <a:lnTo>
                  <a:pt x="1122" y="109"/>
                </a:lnTo>
                <a:lnTo>
                  <a:pt x="1114" y="121"/>
                </a:lnTo>
                <a:lnTo>
                  <a:pt x="1114" y="181"/>
                </a:lnTo>
                <a:lnTo>
                  <a:pt x="1106" y="226"/>
                </a:lnTo>
                <a:lnTo>
                  <a:pt x="1106" y="238"/>
                </a:lnTo>
                <a:lnTo>
                  <a:pt x="1106" y="246"/>
                </a:lnTo>
                <a:lnTo>
                  <a:pt x="1106" y="250"/>
                </a:lnTo>
                <a:lnTo>
                  <a:pt x="1102" y="254"/>
                </a:lnTo>
                <a:lnTo>
                  <a:pt x="1061" y="262"/>
                </a:lnTo>
                <a:lnTo>
                  <a:pt x="989" y="274"/>
                </a:lnTo>
                <a:lnTo>
                  <a:pt x="985" y="278"/>
                </a:lnTo>
                <a:lnTo>
                  <a:pt x="977" y="282"/>
                </a:lnTo>
                <a:lnTo>
                  <a:pt x="960" y="367"/>
                </a:lnTo>
                <a:lnTo>
                  <a:pt x="956" y="419"/>
                </a:lnTo>
                <a:lnTo>
                  <a:pt x="964" y="423"/>
                </a:lnTo>
                <a:lnTo>
                  <a:pt x="973" y="427"/>
                </a:lnTo>
                <a:lnTo>
                  <a:pt x="1001" y="431"/>
                </a:lnTo>
                <a:lnTo>
                  <a:pt x="1025" y="435"/>
                </a:lnTo>
                <a:lnTo>
                  <a:pt x="1029" y="435"/>
                </a:lnTo>
                <a:lnTo>
                  <a:pt x="1033" y="439"/>
                </a:lnTo>
                <a:lnTo>
                  <a:pt x="1057" y="443"/>
                </a:lnTo>
                <a:lnTo>
                  <a:pt x="1077" y="451"/>
                </a:lnTo>
                <a:lnTo>
                  <a:pt x="1086" y="456"/>
                </a:lnTo>
                <a:lnTo>
                  <a:pt x="1090" y="460"/>
                </a:lnTo>
                <a:lnTo>
                  <a:pt x="1114" y="464"/>
                </a:lnTo>
                <a:lnTo>
                  <a:pt x="1138" y="464"/>
                </a:lnTo>
                <a:lnTo>
                  <a:pt x="1138" y="472"/>
                </a:lnTo>
                <a:lnTo>
                  <a:pt x="1142" y="476"/>
                </a:lnTo>
                <a:lnTo>
                  <a:pt x="1142" y="484"/>
                </a:lnTo>
                <a:lnTo>
                  <a:pt x="1142" y="492"/>
                </a:lnTo>
                <a:lnTo>
                  <a:pt x="1138" y="496"/>
                </a:lnTo>
                <a:lnTo>
                  <a:pt x="1130" y="504"/>
                </a:lnTo>
                <a:lnTo>
                  <a:pt x="1122" y="508"/>
                </a:lnTo>
                <a:lnTo>
                  <a:pt x="1114" y="520"/>
                </a:lnTo>
                <a:lnTo>
                  <a:pt x="1106" y="532"/>
                </a:lnTo>
                <a:lnTo>
                  <a:pt x="1106" y="552"/>
                </a:lnTo>
                <a:lnTo>
                  <a:pt x="1114" y="556"/>
                </a:lnTo>
                <a:lnTo>
                  <a:pt x="1114" y="564"/>
                </a:lnTo>
                <a:lnTo>
                  <a:pt x="1114" y="589"/>
                </a:lnTo>
                <a:lnTo>
                  <a:pt x="1114" y="613"/>
                </a:lnTo>
                <a:lnTo>
                  <a:pt x="1122" y="621"/>
                </a:lnTo>
                <a:lnTo>
                  <a:pt x="1130" y="629"/>
                </a:lnTo>
                <a:lnTo>
                  <a:pt x="1150" y="653"/>
                </a:lnTo>
                <a:lnTo>
                  <a:pt x="1158" y="661"/>
                </a:lnTo>
                <a:lnTo>
                  <a:pt x="1166" y="669"/>
                </a:lnTo>
                <a:lnTo>
                  <a:pt x="1166" y="677"/>
                </a:lnTo>
                <a:lnTo>
                  <a:pt x="1170" y="677"/>
                </a:lnTo>
                <a:lnTo>
                  <a:pt x="1174" y="685"/>
                </a:lnTo>
                <a:lnTo>
                  <a:pt x="1174" y="690"/>
                </a:lnTo>
                <a:lnTo>
                  <a:pt x="1178" y="698"/>
                </a:lnTo>
                <a:lnTo>
                  <a:pt x="1182" y="702"/>
                </a:lnTo>
                <a:lnTo>
                  <a:pt x="1186" y="702"/>
                </a:lnTo>
                <a:lnTo>
                  <a:pt x="1186" y="710"/>
                </a:lnTo>
                <a:lnTo>
                  <a:pt x="1186" y="718"/>
                </a:lnTo>
                <a:lnTo>
                  <a:pt x="1198" y="730"/>
                </a:lnTo>
                <a:lnTo>
                  <a:pt x="1203" y="742"/>
                </a:lnTo>
                <a:lnTo>
                  <a:pt x="1203" y="750"/>
                </a:lnTo>
                <a:lnTo>
                  <a:pt x="1203" y="758"/>
                </a:lnTo>
                <a:lnTo>
                  <a:pt x="1198" y="762"/>
                </a:lnTo>
                <a:lnTo>
                  <a:pt x="1194" y="770"/>
                </a:lnTo>
                <a:lnTo>
                  <a:pt x="1194" y="794"/>
                </a:lnTo>
                <a:lnTo>
                  <a:pt x="1186" y="819"/>
                </a:lnTo>
                <a:lnTo>
                  <a:pt x="1178" y="827"/>
                </a:lnTo>
                <a:lnTo>
                  <a:pt x="1158" y="831"/>
                </a:lnTo>
                <a:lnTo>
                  <a:pt x="1138" y="835"/>
                </a:lnTo>
                <a:lnTo>
                  <a:pt x="1118" y="835"/>
                </a:lnTo>
                <a:lnTo>
                  <a:pt x="1114" y="839"/>
                </a:lnTo>
                <a:lnTo>
                  <a:pt x="1106" y="843"/>
                </a:lnTo>
                <a:lnTo>
                  <a:pt x="1106" y="867"/>
                </a:lnTo>
                <a:lnTo>
                  <a:pt x="1102" y="883"/>
                </a:lnTo>
                <a:lnTo>
                  <a:pt x="1094" y="887"/>
                </a:lnTo>
                <a:lnTo>
                  <a:pt x="1094" y="895"/>
                </a:lnTo>
                <a:lnTo>
                  <a:pt x="1077" y="903"/>
                </a:lnTo>
                <a:lnTo>
                  <a:pt x="1069" y="911"/>
                </a:lnTo>
                <a:lnTo>
                  <a:pt x="1049" y="915"/>
                </a:lnTo>
                <a:lnTo>
                  <a:pt x="997" y="932"/>
                </a:lnTo>
                <a:lnTo>
                  <a:pt x="985" y="932"/>
                </a:lnTo>
                <a:lnTo>
                  <a:pt x="981" y="932"/>
                </a:lnTo>
                <a:lnTo>
                  <a:pt x="981" y="936"/>
                </a:lnTo>
                <a:lnTo>
                  <a:pt x="985" y="944"/>
                </a:lnTo>
                <a:lnTo>
                  <a:pt x="973" y="960"/>
                </a:lnTo>
                <a:lnTo>
                  <a:pt x="964" y="972"/>
                </a:lnTo>
                <a:lnTo>
                  <a:pt x="956" y="984"/>
                </a:lnTo>
                <a:lnTo>
                  <a:pt x="948" y="992"/>
                </a:lnTo>
                <a:lnTo>
                  <a:pt x="932" y="992"/>
                </a:lnTo>
                <a:lnTo>
                  <a:pt x="920" y="996"/>
                </a:lnTo>
                <a:lnTo>
                  <a:pt x="912" y="992"/>
                </a:lnTo>
                <a:lnTo>
                  <a:pt x="912" y="988"/>
                </a:lnTo>
                <a:lnTo>
                  <a:pt x="896" y="984"/>
                </a:lnTo>
                <a:lnTo>
                  <a:pt x="884" y="980"/>
                </a:lnTo>
                <a:lnTo>
                  <a:pt x="884" y="968"/>
                </a:lnTo>
                <a:lnTo>
                  <a:pt x="880" y="960"/>
                </a:lnTo>
                <a:lnTo>
                  <a:pt x="868" y="960"/>
                </a:lnTo>
                <a:lnTo>
                  <a:pt x="848" y="960"/>
                </a:lnTo>
                <a:lnTo>
                  <a:pt x="843" y="960"/>
                </a:lnTo>
                <a:lnTo>
                  <a:pt x="839" y="968"/>
                </a:lnTo>
                <a:lnTo>
                  <a:pt x="835" y="980"/>
                </a:lnTo>
                <a:lnTo>
                  <a:pt x="831" y="984"/>
                </a:lnTo>
                <a:lnTo>
                  <a:pt x="827" y="988"/>
                </a:lnTo>
                <a:lnTo>
                  <a:pt x="827" y="996"/>
                </a:lnTo>
                <a:lnTo>
                  <a:pt x="827" y="1012"/>
                </a:lnTo>
                <a:lnTo>
                  <a:pt x="815" y="1020"/>
                </a:lnTo>
                <a:lnTo>
                  <a:pt x="803" y="1032"/>
                </a:lnTo>
                <a:lnTo>
                  <a:pt x="791" y="1032"/>
                </a:lnTo>
                <a:lnTo>
                  <a:pt x="783" y="103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52" name="Freeform 48"/>
          <p:cNvSpPr>
            <a:spLocks/>
          </p:cNvSpPr>
          <p:nvPr/>
        </p:nvSpPr>
        <p:spPr bwMode="auto">
          <a:xfrm>
            <a:off x="7280385" y="2419675"/>
            <a:ext cx="1028700" cy="1232257"/>
          </a:xfrm>
          <a:custGeom>
            <a:avLst/>
            <a:gdLst>
              <a:gd name="T0" fmla="*/ 734857052 w 1146"/>
              <a:gd name="T1" fmla="*/ 1017566884 h 1384"/>
              <a:gd name="T2" fmla="*/ 669590284 w 1146"/>
              <a:gd name="T3" fmla="*/ 971970092 h 1384"/>
              <a:gd name="T4" fmla="*/ 592236745 w 1146"/>
              <a:gd name="T5" fmla="*/ 962850734 h 1384"/>
              <a:gd name="T6" fmla="*/ 536639393 w 1146"/>
              <a:gd name="T7" fmla="*/ 984129237 h 1384"/>
              <a:gd name="T8" fmla="*/ 468149075 w 1146"/>
              <a:gd name="T9" fmla="*/ 1020606670 h 1384"/>
              <a:gd name="T10" fmla="*/ 406910931 w 1146"/>
              <a:gd name="T11" fmla="*/ 1029726029 h 1384"/>
              <a:gd name="T12" fmla="*/ 319082789 w 1146"/>
              <a:gd name="T13" fmla="*/ 1008447526 h 1384"/>
              <a:gd name="T14" fmla="*/ 260261999 w 1146"/>
              <a:gd name="T15" fmla="*/ 987169023 h 1384"/>
              <a:gd name="T16" fmla="*/ 169210362 w 1146"/>
              <a:gd name="T17" fmla="*/ 971970092 h 1384"/>
              <a:gd name="T18" fmla="*/ 172433800 w 1146"/>
              <a:gd name="T19" fmla="*/ 904335287 h 1384"/>
              <a:gd name="T20" fmla="*/ 165987822 w 1146"/>
              <a:gd name="T21" fmla="*/ 861018116 h 1384"/>
              <a:gd name="T22" fmla="*/ 159540945 w 1146"/>
              <a:gd name="T23" fmla="*/ 836699827 h 1384"/>
              <a:gd name="T24" fmla="*/ 172433800 w 1146"/>
              <a:gd name="T25" fmla="*/ 778184598 h 1384"/>
              <a:gd name="T26" fmla="*/ 159540945 w 1146"/>
              <a:gd name="T27" fmla="*/ 750825651 h 1384"/>
              <a:gd name="T28" fmla="*/ 156318405 w 1146"/>
              <a:gd name="T29" fmla="*/ 667992132 h 1384"/>
              <a:gd name="T30" fmla="*/ 117641607 w 1146"/>
              <a:gd name="T31" fmla="*/ 643673843 h 1384"/>
              <a:gd name="T32" fmla="*/ 103943566 w 1146"/>
              <a:gd name="T33" fmla="*/ 594277100 h 1384"/>
              <a:gd name="T34" fmla="*/ 58820804 w 1146"/>
              <a:gd name="T35" fmla="*/ 557799667 h 1384"/>
              <a:gd name="T36" fmla="*/ 26590006 w 1146"/>
              <a:gd name="T37" fmla="*/ 515243533 h 1384"/>
              <a:gd name="T38" fmla="*/ 6445980 w 1146"/>
              <a:gd name="T39" fmla="*/ 484085507 h 1384"/>
              <a:gd name="T40" fmla="*/ 0 w 1146"/>
              <a:gd name="T41" fmla="*/ 465846790 h 1384"/>
              <a:gd name="T42" fmla="*/ 45928846 w 1146"/>
              <a:gd name="T43" fmla="*/ 432409033 h 1384"/>
              <a:gd name="T44" fmla="*/ 68490234 w 1146"/>
              <a:gd name="T45" fmla="*/ 407330580 h 1384"/>
              <a:gd name="T46" fmla="*/ 114418169 w 1146"/>
              <a:gd name="T47" fmla="*/ 373892932 h 1384"/>
              <a:gd name="T48" fmla="*/ 156318405 w 1146"/>
              <a:gd name="T49" fmla="*/ 361733788 h 1384"/>
              <a:gd name="T50" fmla="*/ 165987822 w 1146"/>
              <a:gd name="T51" fmla="*/ 266741125 h 1384"/>
              <a:gd name="T52" fmla="*/ 208693216 w 1146"/>
              <a:gd name="T53" fmla="*/ 266741125 h 1384"/>
              <a:gd name="T54" fmla="*/ 234477131 w 1146"/>
              <a:gd name="T55" fmla="*/ 272820697 h 1384"/>
              <a:gd name="T56" fmla="*/ 279599935 w 1146"/>
              <a:gd name="T57" fmla="*/ 251542194 h 1384"/>
              <a:gd name="T58" fmla="*/ 319082789 w 1146"/>
              <a:gd name="T59" fmla="*/ 223423900 h 1384"/>
              <a:gd name="T60" fmla="*/ 325528767 w 1146"/>
              <a:gd name="T61" fmla="*/ 180866894 h 1384"/>
              <a:gd name="T62" fmla="*/ 312636810 w 1146"/>
              <a:gd name="T63" fmla="*/ 165667963 h 1384"/>
              <a:gd name="T64" fmla="*/ 319082789 w 1146"/>
              <a:gd name="T65" fmla="*/ 110192493 h 1384"/>
              <a:gd name="T66" fmla="*/ 364205537 w 1146"/>
              <a:gd name="T67" fmla="*/ 107152707 h 1384"/>
              <a:gd name="T68" fmla="*/ 393212890 w 1146"/>
              <a:gd name="T69" fmla="*/ 140589510 h 1384"/>
              <a:gd name="T70" fmla="*/ 413356910 w 1146"/>
              <a:gd name="T71" fmla="*/ 159588391 h 1384"/>
              <a:gd name="T72" fmla="*/ 445587701 w 1146"/>
              <a:gd name="T73" fmla="*/ 152748654 h 1384"/>
              <a:gd name="T74" fmla="*/ 494739186 w 1146"/>
              <a:gd name="T75" fmla="*/ 131471023 h 1384"/>
              <a:gd name="T76" fmla="*/ 523747436 w 1146"/>
              <a:gd name="T77" fmla="*/ 82834417 h 1384"/>
              <a:gd name="T78" fmla="*/ 546308810 w 1146"/>
              <a:gd name="T79" fmla="*/ 36477447 h 1384"/>
              <a:gd name="T80" fmla="*/ 598682724 w 1146"/>
              <a:gd name="T81" fmla="*/ 9119362 h 1384"/>
              <a:gd name="T82" fmla="*/ 614798119 w 1146"/>
              <a:gd name="T83" fmla="*/ 0 h 1384"/>
              <a:gd name="T84" fmla="*/ 686511764 w 1146"/>
              <a:gd name="T85" fmla="*/ 15198938 h 1384"/>
              <a:gd name="T86" fmla="*/ 705849700 w 1146"/>
              <a:gd name="T87" fmla="*/ 39517233 h 1384"/>
              <a:gd name="T88" fmla="*/ 731634512 w 1146"/>
              <a:gd name="T89" fmla="*/ 54716164 h 1384"/>
              <a:gd name="T90" fmla="*/ 777562447 w 1146"/>
              <a:gd name="T91" fmla="*/ 73715059 h 1384"/>
              <a:gd name="T92" fmla="*/ 806569799 w 1146"/>
              <a:gd name="T93" fmla="*/ 88913990 h 1384"/>
              <a:gd name="T94" fmla="*/ 809793237 w 1146"/>
              <a:gd name="T95" fmla="*/ 159588391 h 1384"/>
              <a:gd name="T96" fmla="*/ 838800590 w 1146"/>
              <a:gd name="T97" fmla="*/ 223423900 h 1384"/>
              <a:gd name="T98" fmla="*/ 884729423 w 1146"/>
              <a:gd name="T99" fmla="*/ 303218558 h 1384"/>
              <a:gd name="T100" fmla="*/ 910514235 w 1146"/>
              <a:gd name="T101" fmla="*/ 432409033 h 1384"/>
              <a:gd name="T102" fmla="*/ 920182754 w 1146"/>
              <a:gd name="T103" fmla="*/ 496244651 h 1384"/>
              <a:gd name="T104" fmla="*/ 900844818 w 1146"/>
              <a:gd name="T105" fmla="*/ 536521164 h 1384"/>
              <a:gd name="T106" fmla="*/ 881506882 w 1146"/>
              <a:gd name="T107" fmla="*/ 649753415 h 1384"/>
              <a:gd name="T108" fmla="*/ 887952861 w 1146"/>
              <a:gd name="T109" fmla="*/ 750825651 h 1384"/>
              <a:gd name="T110" fmla="*/ 910514235 w 1146"/>
              <a:gd name="T111" fmla="*/ 818461110 h 1384"/>
              <a:gd name="T112" fmla="*/ 923406192 w 1146"/>
              <a:gd name="T113" fmla="*/ 864057902 h 1384"/>
              <a:gd name="T114" fmla="*/ 913736775 w 1146"/>
              <a:gd name="T115" fmla="*/ 919534435 h 1384"/>
              <a:gd name="T116" fmla="*/ 884729423 w 1146"/>
              <a:gd name="T117" fmla="*/ 1011487312 h 1384"/>
              <a:gd name="T118" fmla="*/ 816239216 w 1146"/>
              <a:gd name="T119" fmla="*/ 1051764696 h 13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46"/>
              <a:gd name="T181" fmla="*/ 0 h 1384"/>
              <a:gd name="T182" fmla="*/ 1146 w 1146"/>
              <a:gd name="T183" fmla="*/ 1384 h 13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46" h="1384">
                <a:moveTo>
                  <a:pt x="977" y="1384"/>
                </a:moveTo>
                <a:lnTo>
                  <a:pt x="948" y="1367"/>
                </a:lnTo>
                <a:lnTo>
                  <a:pt x="920" y="1351"/>
                </a:lnTo>
                <a:lnTo>
                  <a:pt x="912" y="1339"/>
                </a:lnTo>
                <a:lnTo>
                  <a:pt x="904" y="1331"/>
                </a:lnTo>
                <a:lnTo>
                  <a:pt x="888" y="1307"/>
                </a:lnTo>
                <a:lnTo>
                  <a:pt x="860" y="1291"/>
                </a:lnTo>
                <a:lnTo>
                  <a:pt x="831" y="1279"/>
                </a:lnTo>
                <a:lnTo>
                  <a:pt x="791" y="1258"/>
                </a:lnTo>
                <a:lnTo>
                  <a:pt x="779" y="1258"/>
                </a:lnTo>
                <a:lnTo>
                  <a:pt x="767" y="1258"/>
                </a:lnTo>
                <a:lnTo>
                  <a:pt x="735" y="1267"/>
                </a:lnTo>
                <a:lnTo>
                  <a:pt x="710" y="1279"/>
                </a:lnTo>
                <a:lnTo>
                  <a:pt x="702" y="1283"/>
                </a:lnTo>
                <a:lnTo>
                  <a:pt x="682" y="1291"/>
                </a:lnTo>
                <a:lnTo>
                  <a:pt x="666" y="1295"/>
                </a:lnTo>
                <a:lnTo>
                  <a:pt x="650" y="1299"/>
                </a:lnTo>
                <a:lnTo>
                  <a:pt x="630" y="1319"/>
                </a:lnTo>
                <a:lnTo>
                  <a:pt x="610" y="1343"/>
                </a:lnTo>
                <a:lnTo>
                  <a:pt x="581" y="1343"/>
                </a:lnTo>
                <a:lnTo>
                  <a:pt x="553" y="1347"/>
                </a:lnTo>
                <a:lnTo>
                  <a:pt x="541" y="1351"/>
                </a:lnTo>
                <a:lnTo>
                  <a:pt x="529" y="1355"/>
                </a:lnTo>
                <a:lnTo>
                  <a:pt x="505" y="1355"/>
                </a:lnTo>
                <a:lnTo>
                  <a:pt x="444" y="1347"/>
                </a:lnTo>
                <a:lnTo>
                  <a:pt x="436" y="1347"/>
                </a:lnTo>
                <a:lnTo>
                  <a:pt x="420" y="1343"/>
                </a:lnTo>
                <a:lnTo>
                  <a:pt x="396" y="1327"/>
                </a:lnTo>
                <a:lnTo>
                  <a:pt x="371" y="1311"/>
                </a:lnTo>
                <a:lnTo>
                  <a:pt x="355" y="1307"/>
                </a:lnTo>
                <a:lnTo>
                  <a:pt x="331" y="1303"/>
                </a:lnTo>
                <a:lnTo>
                  <a:pt x="323" y="1299"/>
                </a:lnTo>
                <a:lnTo>
                  <a:pt x="319" y="1295"/>
                </a:lnTo>
                <a:lnTo>
                  <a:pt x="303" y="1291"/>
                </a:lnTo>
                <a:lnTo>
                  <a:pt x="210" y="1283"/>
                </a:lnTo>
                <a:lnTo>
                  <a:pt x="210" y="1279"/>
                </a:lnTo>
                <a:lnTo>
                  <a:pt x="210" y="1267"/>
                </a:lnTo>
                <a:lnTo>
                  <a:pt x="214" y="1263"/>
                </a:lnTo>
                <a:lnTo>
                  <a:pt x="214" y="1226"/>
                </a:lnTo>
                <a:lnTo>
                  <a:pt x="214" y="1190"/>
                </a:lnTo>
                <a:lnTo>
                  <a:pt x="210" y="1182"/>
                </a:lnTo>
                <a:lnTo>
                  <a:pt x="210" y="1170"/>
                </a:lnTo>
                <a:lnTo>
                  <a:pt x="206" y="1150"/>
                </a:lnTo>
                <a:lnTo>
                  <a:pt x="206" y="1133"/>
                </a:lnTo>
                <a:lnTo>
                  <a:pt x="202" y="1125"/>
                </a:lnTo>
                <a:lnTo>
                  <a:pt x="198" y="1117"/>
                </a:lnTo>
                <a:lnTo>
                  <a:pt x="198" y="1109"/>
                </a:lnTo>
                <a:lnTo>
                  <a:pt x="198" y="1101"/>
                </a:lnTo>
                <a:lnTo>
                  <a:pt x="206" y="1077"/>
                </a:lnTo>
                <a:lnTo>
                  <a:pt x="214" y="1061"/>
                </a:lnTo>
                <a:lnTo>
                  <a:pt x="214" y="1041"/>
                </a:lnTo>
                <a:lnTo>
                  <a:pt x="214" y="1024"/>
                </a:lnTo>
                <a:lnTo>
                  <a:pt x="210" y="1012"/>
                </a:lnTo>
                <a:lnTo>
                  <a:pt x="210" y="1004"/>
                </a:lnTo>
                <a:lnTo>
                  <a:pt x="202" y="992"/>
                </a:lnTo>
                <a:lnTo>
                  <a:pt x="198" y="988"/>
                </a:lnTo>
                <a:lnTo>
                  <a:pt x="198" y="952"/>
                </a:lnTo>
                <a:lnTo>
                  <a:pt x="198" y="916"/>
                </a:lnTo>
                <a:lnTo>
                  <a:pt x="194" y="895"/>
                </a:lnTo>
                <a:lnTo>
                  <a:pt x="194" y="879"/>
                </a:lnTo>
                <a:lnTo>
                  <a:pt x="166" y="875"/>
                </a:lnTo>
                <a:lnTo>
                  <a:pt x="142" y="867"/>
                </a:lnTo>
                <a:lnTo>
                  <a:pt x="146" y="855"/>
                </a:lnTo>
                <a:lnTo>
                  <a:pt x="146" y="847"/>
                </a:lnTo>
                <a:lnTo>
                  <a:pt x="146" y="815"/>
                </a:lnTo>
                <a:lnTo>
                  <a:pt x="142" y="782"/>
                </a:lnTo>
                <a:lnTo>
                  <a:pt x="138" y="782"/>
                </a:lnTo>
                <a:lnTo>
                  <a:pt x="129" y="782"/>
                </a:lnTo>
                <a:lnTo>
                  <a:pt x="117" y="762"/>
                </a:lnTo>
                <a:lnTo>
                  <a:pt x="109" y="746"/>
                </a:lnTo>
                <a:lnTo>
                  <a:pt x="93" y="738"/>
                </a:lnTo>
                <a:lnTo>
                  <a:pt x="73" y="734"/>
                </a:lnTo>
                <a:lnTo>
                  <a:pt x="49" y="710"/>
                </a:lnTo>
                <a:lnTo>
                  <a:pt x="37" y="694"/>
                </a:lnTo>
                <a:lnTo>
                  <a:pt x="33" y="686"/>
                </a:lnTo>
                <a:lnTo>
                  <a:pt x="33" y="678"/>
                </a:lnTo>
                <a:lnTo>
                  <a:pt x="21" y="661"/>
                </a:lnTo>
                <a:lnTo>
                  <a:pt x="16" y="649"/>
                </a:lnTo>
                <a:lnTo>
                  <a:pt x="8" y="645"/>
                </a:lnTo>
                <a:lnTo>
                  <a:pt x="8" y="637"/>
                </a:lnTo>
                <a:lnTo>
                  <a:pt x="4" y="629"/>
                </a:lnTo>
                <a:lnTo>
                  <a:pt x="4" y="625"/>
                </a:lnTo>
                <a:lnTo>
                  <a:pt x="0" y="617"/>
                </a:lnTo>
                <a:lnTo>
                  <a:pt x="0" y="613"/>
                </a:lnTo>
                <a:lnTo>
                  <a:pt x="0" y="605"/>
                </a:lnTo>
                <a:lnTo>
                  <a:pt x="16" y="593"/>
                </a:lnTo>
                <a:lnTo>
                  <a:pt x="37" y="577"/>
                </a:lnTo>
                <a:lnTo>
                  <a:pt x="57" y="569"/>
                </a:lnTo>
                <a:lnTo>
                  <a:pt x="73" y="565"/>
                </a:lnTo>
                <a:lnTo>
                  <a:pt x="73" y="561"/>
                </a:lnTo>
                <a:lnTo>
                  <a:pt x="81" y="556"/>
                </a:lnTo>
                <a:lnTo>
                  <a:pt x="85" y="536"/>
                </a:lnTo>
                <a:lnTo>
                  <a:pt x="85" y="516"/>
                </a:lnTo>
                <a:lnTo>
                  <a:pt x="97" y="504"/>
                </a:lnTo>
                <a:lnTo>
                  <a:pt x="117" y="492"/>
                </a:lnTo>
                <a:lnTo>
                  <a:pt x="142" y="492"/>
                </a:lnTo>
                <a:lnTo>
                  <a:pt x="166" y="492"/>
                </a:lnTo>
                <a:lnTo>
                  <a:pt x="178" y="488"/>
                </a:lnTo>
                <a:lnTo>
                  <a:pt x="194" y="480"/>
                </a:lnTo>
                <a:lnTo>
                  <a:pt x="194" y="476"/>
                </a:lnTo>
                <a:lnTo>
                  <a:pt x="198" y="468"/>
                </a:lnTo>
                <a:lnTo>
                  <a:pt x="198" y="411"/>
                </a:lnTo>
                <a:lnTo>
                  <a:pt x="202" y="355"/>
                </a:lnTo>
                <a:lnTo>
                  <a:pt x="206" y="351"/>
                </a:lnTo>
                <a:lnTo>
                  <a:pt x="210" y="347"/>
                </a:lnTo>
                <a:lnTo>
                  <a:pt x="230" y="347"/>
                </a:lnTo>
                <a:lnTo>
                  <a:pt x="255" y="347"/>
                </a:lnTo>
                <a:lnTo>
                  <a:pt x="259" y="351"/>
                </a:lnTo>
                <a:lnTo>
                  <a:pt x="263" y="351"/>
                </a:lnTo>
                <a:lnTo>
                  <a:pt x="267" y="355"/>
                </a:lnTo>
                <a:lnTo>
                  <a:pt x="275" y="359"/>
                </a:lnTo>
                <a:lnTo>
                  <a:pt x="291" y="359"/>
                </a:lnTo>
                <a:lnTo>
                  <a:pt x="311" y="359"/>
                </a:lnTo>
                <a:lnTo>
                  <a:pt x="319" y="351"/>
                </a:lnTo>
                <a:lnTo>
                  <a:pt x="335" y="347"/>
                </a:lnTo>
                <a:lnTo>
                  <a:pt x="347" y="331"/>
                </a:lnTo>
                <a:lnTo>
                  <a:pt x="367" y="314"/>
                </a:lnTo>
                <a:lnTo>
                  <a:pt x="371" y="310"/>
                </a:lnTo>
                <a:lnTo>
                  <a:pt x="380" y="310"/>
                </a:lnTo>
                <a:lnTo>
                  <a:pt x="396" y="294"/>
                </a:lnTo>
                <a:lnTo>
                  <a:pt x="416" y="270"/>
                </a:lnTo>
                <a:lnTo>
                  <a:pt x="416" y="258"/>
                </a:lnTo>
                <a:lnTo>
                  <a:pt x="408" y="246"/>
                </a:lnTo>
                <a:lnTo>
                  <a:pt x="404" y="238"/>
                </a:lnTo>
                <a:lnTo>
                  <a:pt x="396" y="234"/>
                </a:lnTo>
                <a:lnTo>
                  <a:pt x="396" y="230"/>
                </a:lnTo>
                <a:lnTo>
                  <a:pt x="392" y="222"/>
                </a:lnTo>
                <a:lnTo>
                  <a:pt x="388" y="218"/>
                </a:lnTo>
                <a:lnTo>
                  <a:pt x="384" y="210"/>
                </a:lnTo>
                <a:lnTo>
                  <a:pt x="384" y="181"/>
                </a:lnTo>
                <a:lnTo>
                  <a:pt x="384" y="149"/>
                </a:lnTo>
                <a:lnTo>
                  <a:pt x="396" y="145"/>
                </a:lnTo>
                <a:lnTo>
                  <a:pt x="416" y="141"/>
                </a:lnTo>
                <a:lnTo>
                  <a:pt x="436" y="141"/>
                </a:lnTo>
                <a:lnTo>
                  <a:pt x="448" y="141"/>
                </a:lnTo>
                <a:lnTo>
                  <a:pt x="452" y="141"/>
                </a:lnTo>
                <a:lnTo>
                  <a:pt x="456" y="145"/>
                </a:lnTo>
                <a:lnTo>
                  <a:pt x="472" y="165"/>
                </a:lnTo>
                <a:lnTo>
                  <a:pt x="480" y="181"/>
                </a:lnTo>
                <a:lnTo>
                  <a:pt x="488" y="185"/>
                </a:lnTo>
                <a:lnTo>
                  <a:pt x="501" y="189"/>
                </a:lnTo>
                <a:lnTo>
                  <a:pt x="505" y="197"/>
                </a:lnTo>
                <a:lnTo>
                  <a:pt x="509" y="201"/>
                </a:lnTo>
                <a:lnTo>
                  <a:pt x="513" y="210"/>
                </a:lnTo>
                <a:lnTo>
                  <a:pt x="521" y="210"/>
                </a:lnTo>
                <a:lnTo>
                  <a:pt x="529" y="210"/>
                </a:lnTo>
                <a:lnTo>
                  <a:pt x="537" y="210"/>
                </a:lnTo>
                <a:lnTo>
                  <a:pt x="553" y="201"/>
                </a:lnTo>
                <a:lnTo>
                  <a:pt x="553" y="197"/>
                </a:lnTo>
                <a:lnTo>
                  <a:pt x="577" y="189"/>
                </a:lnTo>
                <a:lnTo>
                  <a:pt x="589" y="181"/>
                </a:lnTo>
                <a:lnTo>
                  <a:pt x="614" y="173"/>
                </a:lnTo>
                <a:lnTo>
                  <a:pt x="638" y="165"/>
                </a:lnTo>
                <a:lnTo>
                  <a:pt x="642" y="157"/>
                </a:lnTo>
                <a:lnTo>
                  <a:pt x="650" y="149"/>
                </a:lnTo>
                <a:lnTo>
                  <a:pt x="650" y="109"/>
                </a:lnTo>
                <a:lnTo>
                  <a:pt x="654" y="72"/>
                </a:lnTo>
                <a:lnTo>
                  <a:pt x="654" y="64"/>
                </a:lnTo>
                <a:lnTo>
                  <a:pt x="662" y="52"/>
                </a:lnTo>
                <a:lnTo>
                  <a:pt x="678" y="48"/>
                </a:lnTo>
                <a:lnTo>
                  <a:pt x="702" y="44"/>
                </a:lnTo>
                <a:lnTo>
                  <a:pt x="735" y="28"/>
                </a:lnTo>
                <a:lnTo>
                  <a:pt x="743" y="20"/>
                </a:lnTo>
                <a:lnTo>
                  <a:pt x="743" y="12"/>
                </a:lnTo>
                <a:lnTo>
                  <a:pt x="747" y="4"/>
                </a:lnTo>
                <a:lnTo>
                  <a:pt x="747" y="0"/>
                </a:lnTo>
                <a:lnTo>
                  <a:pt x="755" y="0"/>
                </a:lnTo>
                <a:lnTo>
                  <a:pt x="763" y="0"/>
                </a:lnTo>
                <a:lnTo>
                  <a:pt x="771" y="0"/>
                </a:lnTo>
                <a:lnTo>
                  <a:pt x="807" y="4"/>
                </a:lnTo>
                <a:lnTo>
                  <a:pt x="835" y="12"/>
                </a:lnTo>
                <a:lnTo>
                  <a:pt x="852" y="20"/>
                </a:lnTo>
                <a:lnTo>
                  <a:pt x="868" y="28"/>
                </a:lnTo>
                <a:lnTo>
                  <a:pt x="872" y="28"/>
                </a:lnTo>
                <a:lnTo>
                  <a:pt x="876" y="32"/>
                </a:lnTo>
                <a:lnTo>
                  <a:pt x="876" y="52"/>
                </a:lnTo>
                <a:lnTo>
                  <a:pt x="884" y="64"/>
                </a:lnTo>
                <a:lnTo>
                  <a:pt x="888" y="68"/>
                </a:lnTo>
                <a:lnTo>
                  <a:pt x="892" y="72"/>
                </a:lnTo>
                <a:lnTo>
                  <a:pt x="908" y="72"/>
                </a:lnTo>
                <a:lnTo>
                  <a:pt x="924" y="80"/>
                </a:lnTo>
                <a:lnTo>
                  <a:pt x="940" y="88"/>
                </a:lnTo>
                <a:lnTo>
                  <a:pt x="952" y="93"/>
                </a:lnTo>
                <a:lnTo>
                  <a:pt x="965" y="97"/>
                </a:lnTo>
                <a:lnTo>
                  <a:pt x="985" y="97"/>
                </a:lnTo>
                <a:lnTo>
                  <a:pt x="989" y="101"/>
                </a:lnTo>
                <a:lnTo>
                  <a:pt x="993" y="105"/>
                </a:lnTo>
                <a:lnTo>
                  <a:pt x="1001" y="117"/>
                </a:lnTo>
                <a:lnTo>
                  <a:pt x="1005" y="133"/>
                </a:lnTo>
                <a:lnTo>
                  <a:pt x="1005" y="161"/>
                </a:lnTo>
                <a:lnTo>
                  <a:pt x="1001" y="193"/>
                </a:lnTo>
                <a:lnTo>
                  <a:pt x="1005" y="210"/>
                </a:lnTo>
                <a:lnTo>
                  <a:pt x="1009" y="226"/>
                </a:lnTo>
                <a:lnTo>
                  <a:pt x="1009" y="234"/>
                </a:lnTo>
                <a:lnTo>
                  <a:pt x="1009" y="246"/>
                </a:lnTo>
                <a:lnTo>
                  <a:pt x="1041" y="294"/>
                </a:lnTo>
                <a:lnTo>
                  <a:pt x="1053" y="310"/>
                </a:lnTo>
                <a:lnTo>
                  <a:pt x="1077" y="314"/>
                </a:lnTo>
                <a:lnTo>
                  <a:pt x="1086" y="322"/>
                </a:lnTo>
                <a:lnTo>
                  <a:pt x="1098" y="399"/>
                </a:lnTo>
                <a:lnTo>
                  <a:pt x="1106" y="439"/>
                </a:lnTo>
                <a:lnTo>
                  <a:pt x="1118" y="504"/>
                </a:lnTo>
                <a:lnTo>
                  <a:pt x="1122" y="552"/>
                </a:lnTo>
                <a:lnTo>
                  <a:pt x="1130" y="569"/>
                </a:lnTo>
                <a:lnTo>
                  <a:pt x="1142" y="589"/>
                </a:lnTo>
                <a:lnTo>
                  <a:pt x="1142" y="613"/>
                </a:lnTo>
                <a:lnTo>
                  <a:pt x="1146" y="645"/>
                </a:lnTo>
                <a:lnTo>
                  <a:pt x="1142" y="653"/>
                </a:lnTo>
                <a:lnTo>
                  <a:pt x="1142" y="661"/>
                </a:lnTo>
                <a:lnTo>
                  <a:pt x="1130" y="669"/>
                </a:lnTo>
                <a:lnTo>
                  <a:pt x="1122" y="686"/>
                </a:lnTo>
                <a:lnTo>
                  <a:pt x="1118" y="706"/>
                </a:lnTo>
                <a:lnTo>
                  <a:pt x="1114" y="710"/>
                </a:lnTo>
                <a:lnTo>
                  <a:pt x="1106" y="770"/>
                </a:lnTo>
                <a:lnTo>
                  <a:pt x="1102" y="795"/>
                </a:lnTo>
                <a:lnTo>
                  <a:pt x="1094" y="855"/>
                </a:lnTo>
                <a:lnTo>
                  <a:pt x="1090" y="912"/>
                </a:lnTo>
                <a:lnTo>
                  <a:pt x="1094" y="936"/>
                </a:lnTo>
                <a:lnTo>
                  <a:pt x="1094" y="964"/>
                </a:lnTo>
                <a:lnTo>
                  <a:pt x="1102" y="988"/>
                </a:lnTo>
                <a:lnTo>
                  <a:pt x="1114" y="1024"/>
                </a:lnTo>
                <a:lnTo>
                  <a:pt x="1122" y="1029"/>
                </a:lnTo>
                <a:lnTo>
                  <a:pt x="1126" y="1041"/>
                </a:lnTo>
                <a:lnTo>
                  <a:pt x="1130" y="1077"/>
                </a:lnTo>
                <a:lnTo>
                  <a:pt x="1130" y="1117"/>
                </a:lnTo>
                <a:lnTo>
                  <a:pt x="1142" y="1125"/>
                </a:lnTo>
                <a:lnTo>
                  <a:pt x="1146" y="1133"/>
                </a:lnTo>
                <a:lnTo>
                  <a:pt x="1146" y="1137"/>
                </a:lnTo>
                <a:lnTo>
                  <a:pt x="1146" y="1141"/>
                </a:lnTo>
                <a:lnTo>
                  <a:pt x="1142" y="1150"/>
                </a:lnTo>
                <a:lnTo>
                  <a:pt x="1134" y="1178"/>
                </a:lnTo>
                <a:lnTo>
                  <a:pt x="1134" y="1210"/>
                </a:lnTo>
                <a:lnTo>
                  <a:pt x="1126" y="1279"/>
                </a:lnTo>
                <a:lnTo>
                  <a:pt x="1122" y="1291"/>
                </a:lnTo>
                <a:lnTo>
                  <a:pt x="1118" y="1307"/>
                </a:lnTo>
                <a:lnTo>
                  <a:pt x="1098" y="1331"/>
                </a:lnTo>
                <a:lnTo>
                  <a:pt x="1086" y="1359"/>
                </a:lnTo>
                <a:lnTo>
                  <a:pt x="1065" y="1367"/>
                </a:lnTo>
                <a:lnTo>
                  <a:pt x="1045" y="1380"/>
                </a:lnTo>
                <a:lnTo>
                  <a:pt x="1013" y="1384"/>
                </a:lnTo>
                <a:lnTo>
                  <a:pt x="977" y="138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53" name="Freeform 49"/>
          <p:cNvSpPr>
            <a:spLocks/>
          </p:cNvSpPr>
          <p:nvPr/>
        </p:nvSpPr>
        <p:spPr bwMode="auto">
          <a:xfrm>
            <a:off x="8761523" y="2325634"/>
            <a:ext cx="957263" cy="674499"/>
          </a:xfrm>
          <a:custGeom>
            <a:avLst/>
            <a:gdLst>
              <a:gd name="T0" fmla="*/ 2147483647 w 1065"/>
              <a:gd name="T1" fmla="*/ 2147483647 h 758"/>
              <a:gd name="T2" fmla="*/ 2147483647 w 1065"/>
              <a:gd name="T3" fmla="*/ 2147483647 h 758"/>
              <a:gd name="T4" fmla="*/ 2147483647 w 1065"/>
              <a:gd name="T5" fmla="*/ 2147483647 h 758"/>
              <a:gd name="T6" fmla="*/ 2147483647 w 1065"/>
              <a:gd name="T7" fmla="*/ 2147483647 h 758"/>
              <a:gd name="T8" fmla="*/ 2147483647 w 1065"/>
              <a:gd name="T9" fmla="*/ 2147483647 h 758"/>
              <a:gd name="T10" fmla="*/ 2147483647 w 1065"/>
              <a:gd name="T11" fmla="*/ 2147483647 h 758"/>
              <a:gd name="T12" fmla="*/ 2147483647 w 1065"/>
              <a:gd name="T13" fmla="*/ 2147483647 h 758"/>
              <a:gd name="T14" fmla="*/ 2147483647 w 1065"/>
              <a:gd name="T15" fmla="*/ 2147483647 h 758"/>
              <a:gd name="T16" fmla="*/ 2147483647 w 1065"/>
              <a:gd name="T17" fmla="*/ 2147483647 h 758"/>
              <a:gd name="T18" fmla="*/ 0 w 1065"/>
              <a:gd name="T19" fmla="*/ 2147483647 h 758"/>
              <a:gd name="T20" fmla="*/ 2147483647 w 1065"/>
              <a:gd name="T21" fmla="*/ 2147483647 h 758"/>
              <a:gd name="T22" fmla="*/ 2147483647 w 1065"/>
              <a:gd name="T23" fmla="*/ 2147483647 h 758"/>
              <a:gd name="T24" fmla="*/ 2147483647 w 1065"/>
              <a:gd name="T25" fmla="*/ 2147483647 h 758"/>
              <a:gd name="T26" fmla="*/ 2147483647 w 1065"/>
              <a:gd name="T27" fmla="*/ 2147483647 h 758"/>
              <a:gd name="T28" fmla="*/ 2147483647 w 1065"/>
              <a:gd name="T29" fmla="*/ 2147483647 h 758"/>
              <a:gd name="T30" fmla="*/ 2147483647 w 1065"/>
              <a:gd name="T31" fmla="*/ 2147483647 h 758"/>
              <a:gd name="T32" fmla="*/ 2147483647 w 1065"/>
              <a:gd name="T33" fmla="*/ 2147483647 h 758"/>
              <a:gd name="T34" fmla="*/ 2147483647 w 1065"/>
              <a:gd name="T35" fmla="*/ 2147483647 h 758"/>
              <a:gd name="T36" fmla="*/ 2147483647 w 1065"/>
              <a:gd name="T37" fmla="*/ 2147483647 h 758"/>
              <a:gd name="T38" fmla="*/ 2147483647 w 1065"/>
              <a:gd name="T39" fmla="*/ 2147483647 h 758"/>
              <a:gd name="T40" fmla="*/ 2147483647 w 1065"/>
              <a:gd name="T41" fmla="*/ 2147483647 h 758"/>
              <a:gd name="T42" fmla="*/ 2147483647 w 1065"/>
              <a:gd name="T43" fmla="*/ 2147483647 h 758"/>
              <a:gd name="T44" fmla="*/ 2147483647 w 1065"/>
              <a:gd name="T45" fmla="*/ 2147483647 h 758"/>
              <a:gd name="T46" fmla="*/ 2147483647 w 1065"/>
              <a:gd name="T47" fmla="*/ 2147483647 h 758"/>
              <a:gd name="T48" fmla="*/ 2147483647 w 1065"/>
              <a:gd name="T49" fmla="*/ 2147483647 h 758"/>
              <a:gd name="T50" fmla="*/ 2147483647 w 1065"/>
              <a:gd name="T51" fmla="*/ 2147483647 h 758"/>
              <a:gd name="T52" fmla="*/ 2147483647 w 1065"/>
              <a:gd name="T53" fmla="*/ 0 h 758"/>
              <a:gd name="T54" fmla="*/ 2147483647 w 1065"/>
              <a:gd name="T55" fmla="*/ 2147483647 h 758"/>
              <a:gd name="T56" fmla="*/ 2147483647 w 1065"/>
              <a:gd name="T57" fmla="*/ 2147483647 h 758"/>
              <a:gd name="T58" fmla="*/ 2147483647 w 1065"/>
              <a:gd name="T59" fmla="*/ 2147483647 h 758"/>
              <a:gd name="T60" fmla="*/ 2147483647 w 1065"/>
              <a:gd name="T61" fmla="*/ 2147483647 h 758"/>
              <a:gd name="T62" fmla="*/ 2147483647 w 1065"/>
              <a:gd name="T63" fmla="*/ 2147483647 h 758"/>
              <a:gd name="T64" fmla="*/ 2147483647 w 1065"/>
              <a:gd name="T65" fmla="*/ 2147483647 h 758"/>
              <a:gd name="T66" fmla="*/ 2147483647 w 1065"/>
              <a:gd name="T67" fmla="*/ 2147483647 h 758"/>
              <a:gd name="T68" fmla="*/ 2147483647 w 1065"/>
              <a:gd name="T69" fmla="*/ 2147483647 h 758"/>
              <a:gd name="T70" fmla="*/ 2147483647 w 1065"/>
              <a:gd name="T71" fmla="*/ 2147483647 h 758"/>
              <a:gd name="T72" fmla="*/ 2147483647 w 1065"/>
              <a:gd name="T73" fmla="*/ 2147483647 h 758"/>
              <a:gd name="T74" fmla="*/ 2147483647 w 1065"/>
              <a:gd name="T75" fmla="*/ 2147483647 h 758"/>
              <a:gd name="T76" fmla="*/ 2147483647 w 1065"/>
              <a:gd name="T77" fmla="*/ 2147483647 h 758"/>
              <a:gd name="T78" fmla="*/ 2147483647 w 1065"/>
              <a:gd name="T79" fmla="*/ 2147483647 h 758"/>
              <a:gd name="T80" fmla="*/ 2147483647 w 1065"/>
              <a:gd name="T81" fmla="*/ 2147483647 h 758"/>
              <a:gd name="T82" fmla="*/ 2147483647 w 1065"/>
              <a:gd name="T83" fmla="*/ 2147483647 h 758"/>
              <a:gd name="T84" fmla="*/ 2147483647 w 1065"/>
              <a:gd name="T85" fmla="*/ 2147483647 h 758"/>
              <a:gd name="T86" fmla="*/ 2147483647 w 1065"/>
              <a:gd name="T87" fmla="*/ 2147483647 h 758"/>
              <a:gd name="T88" fmla="*/ 2147483647 w 1065"/>
              <a:gd name="T89" fmla="*/ 2147483647 h 758"/>
              <a:gd name="T90" fmla="*/ 2147483647 w 1065"/>
              <a:gd name="T91" fmla="*/ 2147483647 h 758"/>
              <a:gd name="T92" fmla="*/ 2147483647 w 1065"/>
              <a:gd name="T93" fmla="*/ 2147483647 h 758"/>
              <a:gd name="T94" fmla="*/ 2147483647 w 1065"/>
              <a:gd name="T95" fmla="*/ 2147483647 h 758"/>
              <a:gd name="T96" fmla="*/ 2147483647 w 1065"/>
              <a:gd name="T97" fmla="*/ 2147483647 h 758"/>
              <a:gd name="T98" fmla="*/ 2147483647 w 1065"/>
              <a:gd name="T99" fmla="*/ 2147483647 h 758"/>
              <a:gd name="T100" fmla="*/ 2147483647 w 1065"/>
              <a:gd name="T101" fmla="*/ 2147483647 h 7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65"/>
              <a:gd name="T154" fmla="*/ 0 h 758"/>
              <a:gd name="T155" fmla="*/ 1065 w 1065"/>
              <a:gd name="T156" fmla="*/ 758 h 75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65" h="758">
                <a:moveTo>
                  <a:pt x="420" y="670"/>
                </a:moveTo>
                <a:lnTo>
                  <a:pt x="408" y="641"/>
                </a:lnTo>
                <a:lnTo>
                  <a:pt x="404" y="621"/>
                </a:lnTo>
                <a:lnTo>
                  <a:pt x="396" y="609"/>
                </a:lnTo>
                <a:lnTo>
                  <a:pt x="388" y="597"/>
                </a:lnTo>
                <a:lnTo>
                  <a:pt x="343" y="597"/>
                </a:lnTo>
                <a:lnTo>
                  <a:pt x="303" y="597"/>
                </a:lnTo>
                <a:lnTo>
                  <a:pt x="263" y="629"/>
                </a:lnTo>
                <a:lnTo>
                  <a:pt x="246" y="645"/>
                </a:lnTo>
                <a:lnTo>
                  <a:pt x="242" y="657"/>
                </a:lnTo>
                <a:lnTo>
                  <a:pt x="230" y="670"/>
                </a:lnTo>
                <a:lnTo>
                  <a:pt x="226" y="670"/>
                </a:lnTo>
                <a:lnTo>
                  <a:pt x="222" y="674"/>
                </a:lnTo>
                <a:lnTo>
                  <a:pt x="210" y="678"/>
                </a:lnTo>
                <a:lnTo>
                  <a:pt x="206" y="690"/>
                </a:lnTo>
                <a:lnTo>
                  <a:pt x="194" y="694"/>
                </a:lnTo>
                <a:lnTo>
                  <a:pt x="182" y="694"/>
                </a:lnTo>
                <a:lnTo>
                  <a:pt x="174" y="682"/>
                </a:lnTo>
                <a:lnTo>
                  <a:pt x="166" y="674"/>
                </a:lnTo>
                <a:lnTo>
                  <a:pt x="166" y="666"/>
                </a:lnTo>
                <a:lnTo>
                  <a:pt x="166" y="653"/>
                </a:lnTo>
                <a:lnTo>
                  <a:pt x="174" y="641"/>
                </a:lnTo>
                <a:lnTo>
                  <a:pt x="190" y="629"/>
                </a:lnTo>
                <a:lnTo>
                  <a:pt x="194" y="609"/>
                </a:lnTo>
                <a:lnTo>
                  <a:pt x="202" y="593"/>
                </a:lnTo>
                <a:lnTo>
                  <a:pt x="202" y="589"/>
                </a:lnTo>
                <a:lnTo>
                  <a:pt x="202" y="581"/>
                </a:lnTo>
                <a:lnTo>
                  <a:pt x="198" y="569"/>
                </a:lnTo>
                <a:lnTo>
                  <a:pt x="190" y="557"/>
                </a:lnTo>
                <a:lnTo>
                  <a:pt x="174" y="553"/>
                </a:lnTo>
                <a:lnTo>
                  <a:pt x="154" y="553"/>
                </a:lnTo>
                <a:lnTo>
                  <a:pt x="125" y="536"/>
                </a:lnTo>
                <a:lnTo>
                  <a:pt x="97" y="524"/>
                </a:lnTo>
                <a:lnTo>
                  <a:pt x="93" y="520"/>
                </a:lnTo>
                <a:lnTo>
                  <a:pt x="93" y="516"/>
                </a:lnTo>
                <a:lnTo>
                  <a:pt x="93" y="492"/>
                </a:lnTo>
                <a:lnTo>
                  <a:pt x="93" y="468"/>
                </a:lnTo>
                <a:lnTo>
                  <a:pt x="85" y="436"/>
                </a:lnTo>
                <a:lnTo>
                  <a:pt x="77" y="415"/>
                </a:lnTo>
                <a:lnTo>
                  <a:pt x="73" y="411"/>
                </a:lnTo>
                <a:lnTo>
                  <a:pt x="61" y="407"/>
                </a:lnTo>
                <a:lnTo>
                  <a:pt x="57" y="407"/>
                </a:lnTo>
                <a:lnTo>
                  <a:pt x="53" y="407"/>
                </a:lnTo>
                <a:lnTo>
                  <a:pt x="41" y="411"/>
                </a:lnTo>
                <a:lnTo>
                  <a:pt x="37" y="415"/>
                </a:lnTo>
                <a:lnTo>
                  <a:pt x="33" y="415"/>
                </a:lnTo>
                <a:lnTo>
                  <a:pt x="25" y="415"/>
                </a:lnTo>
                <a:lnTo>
                  <a:pt x="8" y="399"/>
                </a:lnTo>
                <a:lnTo>
                  <a:pt x="0" y="383"/>
                </a:lnTo>
                <a:lnTo>
                  <a:pt x="0" y="375"/>
                </a:lnTo>
                <a:lnTo>
                  <a:pt x="0" y="363"/>
                </a:lnTo>
                <a:lnTo>
                  <a:pt x="12" y="359"/>
                </a:lnTo>
                <a:lnTo>
                  <a:pt x="33" y="359"/>
                </a:lnTo>
                <a:lnTo>
                  <a:pt x="37" y="355"/>
                </a:lnTo>
                <a:lnTo>
                  <a:pt x="41" y="351"/>
                </a:lnTo>
                <a:lnTo>
                  <a:pt x="49" y="347"/>
                </a:lnTo>
                <a:lnTo>
                  <a:pt x="49" y="343"/>
                </a:lnTo>
                <a:lnTo>
                  <a:pt x="61" y="327"/>
                </a:lnTo>
                <a:lnTo>
                  <a:pt x="77" y="323"/>
                </a:lnTo>
                <a:lnTo>
                  <a:pt x="81" y="306"/>
                </a:lnTo>
                <a:lnTo>
                  <a:pt x="81" y="294"/>
                </a:lnTo>
                <a:lnTo>
                  <a:pt x="85" y="290"/>
                </a:lnTo>
                <a:lnTo>
                  <a:pt x="89" y="286"/>
                </a:lnTo>
                <a:lnTo>
                  <a:pt x="89" y="274"/>
                </a:lnTo>
                <a:lnTo>
                  <a:pt x="89" y="266"/>
                </a:lnTo>
                <a:lnTo>
                  <a:pt x="85" y="262"/>
                </a:lnTo>
                <a:lnTo>
                  <a:pt x="85" y="250"/>
                </a:lnTo>
                <a:lnTo>
                  <a:pt x="85" y="246"/>
                </a:lnTo>
                <a:lnTo>
                  <a:pt x="97" y="246"/>
                </a:lnTo>
                <a:lnTo>
                  <a:pt x="113" y="246"/>
                </a:lnTo>
                <a:lnTo>
                  <a:pt x="113" y="250"/>
                </a:lnTo>
                <a:lnTo>
                  <a:pt x="117" y="254"/>
                </a:lnTo>
                <a:lnTo>
                  <a:pt x="133" y="270"/>
                </a:lnTo>
                <a:lnTo>
                  <a:pt x="142" y="294"/>
                </a:lnTo>
                <a:lnTo>
                  <a:pt x="150" y="298"/>
                </a:lnTo>
                <a:lnTo>
                  <a:pt x="166" y="302"/>
                </a:lnTo>
                <a:lnTo>
                  <a:pt x="178" y="302"/>
                </a:lnTo>
                <a:lnTo>
                  <a:pt x="190" y="302"/>
                </a:lnTo>
                <a:lnTo>
                  <a:pt x="198" y="302"/>
                </a:lnTo>
                <a:lnTo>
                  <a:pt x="206" y="302"/>
                </a:lnTo>
                <a:lnTo>
                  <a:pt x="210" y="306"/>
                </a:lnTo>
                <a:lnTo>
                  <a:pt x="214" y="310"/>
                </a:lnTo>
                <a:lnTo>
                  <a:pt x="222" y="327"/>
                </a:lnTo>
                <a:lnTo>
                  <a:pt x="222" y="351"/>
                </a:lnTo>
                <a:lnTo>
                  <a:pt x="222" y="375"/>
                </a:lnTo>
                <a:lnTo>
                  <a:pt x="222" y="399"/>
                </a:lnTo>
                <a:lnTo>
                  <a:pt x="226" y="399"/>
                </a:lnTo>
                <a:lnTo>
                  <a:pt x="226" y="407"/>
                </a:lnTo>
                <a:lnTo>
                  <a:pt x="234" y="415"/>
                </a:lnTo>
                <a:lnTo>
                  <a:pt x="246" y="423"/>
                </a:lnTo>
                <a:lnTo>
                  <a:pt x="246" y="436"/>
                </a:lnTo>
                <a:lnTo>
                  <a:pt x="250" y="436"/>
                </a:lnTo>
                <a:lnTo>
                  <a:pt x="271" y="452"/>
                </a:lnTo>
                <a:lnTo>
                  <a:pt x="291" y="460"/>
                </a:lnTo>
                <a:lnTo>
                  <a:pt x="315" y="464"/>
                </a:lnTo>
                <a:lnTo>
                  <a:pt x="343" y="472"/>
                </a:lnTo>
                <a:lnTo>
                  <a:pt x="359" y="472"/>
                </a:lnTo>
                <a:lnTo>
                  <a:pt x="375" y="472"/>
                </a:lnTo>
                <a:lnTo>
                  <a:pt x="388" y="464"/>
                </a:lnTo>
                <a:lnTo>
                  <a:pt x="392" y="456"/>
                </a:lnTo>
                <a:lnTo>
                  <a:pt x="396" y="452"/>
                </a:lnTo>
                <a:lnTo>
                  <a:pt x="400" y="440"/>
                </a:lnTo>
                <a:lnTo>
                  <a:pt x="404" y="436"/>
                </a:lnTo>
                <a:lnTo>
                  <a:pt x="408" y="436"/>
                </a:lnTo>
                <a:lnTo>
                  <a:pt x="420" y="436"/>
                </a:lnTo>
                <a:lnTo>
                  <a:pt x="436" y="427"/>
                </a:lnTo>
                <a:lnTo>
                  <a:pt x="448" y="423"/>
                </a:lnTo>
                <a:lnTo>
                  <a:pt x="456" y="415"/>
                </a:lnTo>
                <a:lnTo>
                  <a:pt x="464" y="399"/>
                </a:lnTo>
                <a:lnTo>
                  <a:pt x="472" y="391"/>
                </a:lnTo>
                <a:lnTo>
                  <a:pt x="472" y="343"/>
                </a:lnTo>
                <a:lnTo>
                  <a:pt x="476" y="294"/>
                </a:lnTo>
                <a:lnTo>
                  <a:pt x="484" y="266"/>
                </a:lnTo>
                <a:lnTo>
                  <a:pt x="488" y="242"/>
                </a:lnTo>
                <a:lnTo>
                  <a:pt x="488" y="193"/>
                </a:lnTo>
                <a:lnTo>
                  <a:pt x="488" y="157"/>
                </a:lnTo>
                <a:lnTo>
                  <a:pt x="501" y="145"/>
                </a:lnTo>
                <a:lnTo>
                  <a:pt x="509" y="129"/>
                </a:lnTo>
                <a:lnTo>
                  <a:pt x="513" y="101"/>
                </a:lnTo>
                <a:lnTo>
                  <a:pt x="513" y="60"/>
                </a:lnTo>
                <a:lnTo>
                  <a:pt x="501" y="52"/>
                </a:lnTo>
                <a:lnTo>
                  <a:pt x="484" y="44"/>
                </a:lnTo>
                <a:lnTo>
                  <a:pt x="480" y="44"/>
                </a:lnTo>
                <a:lnTo>
                  <a:pt x="476" y="44"/>
                </a:lnTo>
                <a:lnTo>
                  <a:pt x="464" y="48"/>
                </a:lnTo>
                <a:lnTo>
                  <a:pt x="460" y="52"/>
                </a:lnTo>
                <a:lnTo>
                  <a:pt x="448" y="52"/>
                </a:lnTo>
                <a:lnTo>
                  <a:pt x="436" y="56"/>
                </a:lnTo>
                <a:lnTo>
                  <a:pt x="436" y="48"/>
                </a:lnTo>
                <a:lnTo>
                  <a:pt x="436" y="40"/>
                </a:lnTo>
                <a:lnTo>
                  <a:pt x="436" y="32"/>
                </a:lnTo>
                <a:lnTo>
                  <a:pt x="440" y="20"/>
                </a:lnTo>
                <a:lnTo>
                  <a:pt x="440" y="12"/>
                </a:lnTo>
                <a:lnTo>
                  <a:pt x="448" y="4"/>
                </a:lnTo>
                <a:lnTo>
                  <a:pt x="464" y="0"/>
                </a:lnTo>
                <a:lnTo>
                  <a:pt x="488" y="0"/>
                </a:lnTo>
                <a:lnTo>
                  <a:pt x="509" y="12"/>
                </a:lnTo>
                <a:lnTo>
                  <a:pt x="517" y="16"/>
                </a:lnTo>
                <a:lnTo>
                  <a:pt x="525" y="24"/>
                </a:lnTo>
                <a:lnTo>
                  <a:pt x="525" y="36"/>
                </a:lnTo>
                <a:lnTo>
                  <a:pt x="533" y="36"/>
                </a:lnTo>
                <a:lnTo>
                  <a:pt x="537" y="40"/>
                </a:lnTo>
                <a:lnTo>
                  <a:pt x="553" y="40"/>
                </a:lnTo>
                <a:lnTo>
                  <a:pt x="577" y="44"/>
                </a:lnTo>
                <a:lnTo>
                  <a:pt x="597" y="52"/>
                </a:lnTo>
                <a:lnTo>
                  <a:pt x="618" y="64"/>
                </a:lnTo>
                <a:lnTo>
                  <a:pt x="622" y="81"/>
                </a:lnTo>
                <a:lnTo>
                  <a:pt x="630" y="93"/>
                </a:lnTo>
                <a:lnTo>
                  <a:pt x="646" y="101"/>
                </a:lnTo>
                <a:lnTo>
                  <a:pt x="654" y="121"/>
                </a:lnTo>
                <a:lnTo>
                  <a:pt x="670" y="129"/>
                </a:lnTo>
                <a:lnTo>
                  <a:pt x="682" y="137"/>
                </a:lnTo>
                <a:lnTo>
                  <a:pt x="686" y="137"/>
                </a:lnTo>
                <a:lnTo>
                  <a:pt x="698" y="137"/>
                </a:lnTo>
                <a:lnTo>
                  <a:pt x="706" y="137"/>
                </a:lnTo>
                <a:lnTo>
                  <a:pt x="722" y="133"/>
                </a:lnTo>
                <a:lnTo>
                  <a:pt x="730" y="133"/>
                </a:lnTo>
                <a:lnTo>
                  <a:pt x="739" y="133"/>
                </a:lnTo>
                <a:lnTo>
                  <a:pt x="755" y="137"/>
                </a:lnTo>
                <a:lnTo>
                  <a:pt x="775" y="145"/>
                </a:lnTo>
                <a:lnTo>
                  <a:pt x="779" y="157"/>
                </a:lnTo>
                <a:lnTo>
                  <a:pt x="783" y="165"/>
                </a:lnTo>
                <a:lnTo>
                  <a:pt x="791" y="165"/>
                </a:lnTo>
                <a:lnTo>
                  <a:pt x="807" y="165"/>
                </a:lnTo>
                <a:lnTo>
                  <a:pt x="815" y="157"/>
                </a:lnTo>
                <a:lnTo>
                  <a:pt x="823" y="157"/>
                </a:lnTo>
                <a:lnTo>
                  <a:pt x="835" y="141"/>
                </a:lnTo>
                <a:lnTo>
                  <a:pt x="839" y="133"/>
                </a:lnTo>
                <a:lnTo>
                  <a:pt x="839" y="129"/>
                </a:lnTo>
                <a:lnTo>
                  <a:pt x="839" y="121"/>
                </a:lnTo>
                <a:lnTo>
                  <a:pt x="823" y="97"/>
                </a:lnTo>
                <a:lnTo>
                  <a:pt x="811" y="72"/>
                </a:lnTo>
                <a:lnTo>
                  <a:pt x="807" y="68"/>
                </a:lnTo>
                <a:lnTo>
                  <a:pt x="795" y="64"/>
                </a:lnTo>
                <a:lnTo>
                  <a:pt x="795" y="52"/>
                </a:lnTo>
                <a:lnTo>
                  <a:pt x="795" y="48"/>
                </a:lnTo>
                <a:lnTo>
                  <a:pt x="807" y="48"/>
                </a:lnTo>
                <a:lnTo>
                  <a:pt x="819" y="44"/>
                </a:lnTo>
                <a:lnTo>
                  <a:pt x="843" y="56"/>
                </a:lnTo>
                <a:lnTo>
                  <a:pt x="868" y="68"/>
                </a:lnTo>
                <a:lnTo>
                  <a:pt x="900" y="81"/>
                </a:lnTo>
                <a:lnTo>
                  <a:pt x="928" y="89"/>
                </a:lnTo>
                <a:lnTo>
                  <a:pt x="932" y="93"/>
                </a:lnTo>
                <a:lnTo>
                  <a:pt x="936" y="93"/>
                </a:lnTo>
                <a:lnTo>
                  <a:pt x="940" y="109"/>
                </a:lnTo>
                <a:lnTo>
                  <a:pt x="956" y="137"/>
                </a:lnTo>
                <a:lnTo>
                  <a:pt x="977" y="145"/>
                </a:lnTo>
                <a:lnTo>
                  <a:pt x="989" y="157"/>
                </a:lnTo>
                <a:lnTo>
                  <a:pt x="1013" y="165"/>
                </a:lnTo>
                <a:lnTo>
                  <a:pt x="1029" y="173"/>
                </a:lnTo>
                <a:lnTo>
                  <a:pt x="1049" y="202"/>
                </a:lnTo>
                <a:lnTo>
                  <a:pt x="1057" y="214"/>
                </a:lnTo>
                <a:lnTo>
                  <a:pt x="1057" y="218"/>
                </a:lnTo>
                <a:lnTo>
                  <a:pt x="1065" y="218"/>
                </a:lnTo>
                <a:lnTo>
                  <a:pt x="1057" y="246"/>
                </a:lnTo>
                <a:lnTo>
                  <a:pt x="1057" y="266"/>
                </a:lnTo>
                <a:lnTo>
                  <a:pt x="1053" y="282"/>
                </a:lnTo>
                <a:lnTo>
                  <a:pt x="1049" y="294"/>
                </a:lnTo>
                <a:lnTo>
                  <a:pt x="1041" y="298"/>
                </a:lnTo>
                <a:lnTo>
                  <a:pt x="1033" y="306"/>
                </a:lnTo>
                <a:lnTo>
                  <a:pt x="1017" y="310"/>
                </a:lnTo>
                <a:lnTo>
                  <a:pt x="1005" y="315"/>
                </a:lnTo>
                <a:lnTo>
                  <a:pt x="1001" y="323"/>
                </a:lnTo>
                <a:lnTo>
                  <a:pt x="989" y="351"/>
                </a:lnTo>
                <a:lnTo>
                  <a:pt x="985" y="391"/>
                </a:lnTo>
                <a:lnTo>
                  <a:pt x="977" y="399"/>
                </a:lnTo>
                <a:lnTo>
                  <a:pt x="960" y="399"/>
                </a:lnTo>
                <a:lnTo>
                  <a:pt x="940" y="407"/>
                </a:lnTo>
                <a:lnTo>
                  <a:pt x="924" y="411"/>
                </a:lnTo>
                <a:lnTo>
                  <a:pt x="920" y="415"/>
                </a:lnTo>
                <a:lnTo>
                  <a:pt x="904" y="419"/>
                </a:lnTo>
                <a:lnTo>
                  <a:pt x="856" y="423"/>
                </a:lnTo>
                <a:lnTo>
                  <a:pt x="811" y="427"/>
                </a:lnTo>
                <a:lnTo>
                  <a:pt x="783" y="427"/>
                </a:lnTo>
                <a:lnTo>
                  <a:pt x="755" y="427"/>
                </a:lnTo>
                <a:lnTo>
                  <a:pt x="718" y="436"/>
                </a:lnTo>
                <a:lnTo>
                  <a:pt x="674" y="436"/>
                </a:lnTo>
                <a:lnTo>
                  <a:pt x="654" y="448"/>
                </a:lnTo>
                <a:lnTo>
                  <a:pt x="634" y="452"/>
                </a:lnTo>
                <a:lnTo>
                  <a:pt x="630" y="460"/>
                </a:lnTo>
                <a:lnTo>
                  <a:pt x="622" y="472"/>
                </a:lnTo>
                <a:lnTo>
                  <a:pt x="601" y="484"/>
                </a:lnTo>
                <a:lnTo>
                  <a:pt x="589" y="492"/>
                </a:lnTo>
                <a:lnTo>
                  <a:pt x="577" y="504"/>
                </a:lnTo>
                <a:lnTo>
                  <a:pt x="561" y="520"/>
                </a:lnTo>
                <a:lnTo>
                  <a:pt x="553" y="540"/>
                </a:lnTo>
                <a:lnTo>
                  <a:pt x="553" y="553"/>
                </a:lnTo>
                <a:lnTo>
                  <a:pt x="553" y="589"/>
                </a:lnTo>
                <a:lnTo>
                  <a:pt x="553" y="629"/>
                </a:lnTo>
                <a:lnTo>
                  <a:pt x="553" y="653"/>
                </a:lnTo>
                <a:lnTo>
                  <a:pt x="553" y="674"/>
                </a:lnTo>
                <a:lnTo>
                  <a:pt x="561" y="678"/>
                </a:lnTo>
                <a:lnTo>
                  <a:pt x="565" y="682"/>
                </a:lnTo>
                <a:lnTo>
                  <a:pt x="565" y="690"/>
                </a:lnTo>
                <a:lnTo>
                  <a:pt x="565" y="694"/>
                </a:lnTo>
                <a:lnTo>
                  <a:pt x="561" y="706"/>
                </a:lnTo>
                <a:lnTo>
                  <a:pt x="553" y="718"/>
                </a:lnTo>
                <a:lnTo>
                  <a:pt x="549" y="722"/>
                </a:lnTo>
                <a:lnTo>
                  <a:pt x="533" y="730"/>
                </a:lnTo>
                <a:lnTo>
                  <a:pt x="517" y="730"/>
                </a:lnTo>
                <a:lnTo>
                  <a:pt x="517" y="734"/>
                </a:lnTo>
                <a:lnTo>
                  <a:pt x="513" y="738"/>
                </a:lnTo>
                <a:lnTo>
                  <a:pt x="505" y="738"/>
                </a:lnTo>
                <a:lnTo>
                  <a:pt x="492" y="742"/>
                </a:lnTo>
                <a:lnTo>
                  <a:pt x="484" y="746"/>
                </a:lnTo>
                <a:lnTo>
                  <a:pt x="456" y="758"/>
                </a:lnTo>
                <a:lnTo>
                  <a:pt x="448" y="758"/>
                </a:lnTo>
                <a:lnTo>
                  <a:pt x="436" y="758"/>
                </a:lnTo>
                <a:lnTo>
                  <a:pt x="424" y="746"/>
                </a:lnTo>
                <a:lnTo>
                  <a:pt x="408" y="738"/>
                </a:lnTo>
                <a:lnTo>
                  <a:pt x="408" y="730"/>
                </a:lnTo>
                <a:lnTo>
                  <a:pt x="408" y="718"/>
                </a:lnTo>
                <a:lnTo>
                  <a:pt x="412" y="718"/>
                </a:lnTo>
                <a:lnTo>
                  <a:pt x="412" y="694"/>
                </a:lnTo>
                <a:lnTo>
                  <a:pt x="420" y="67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54" name="Freeform 50"/>
          <p:cNvSpPr>
            <a:spLocks/>
          </p:cNvSpPr>
          <p:nvPr/>
        </p:nvSpPr>
        <p:spPr bwMode="auto">
          <a:xfrm>
            <a:off x="5591286" y="2641805"/>
            <a:ext cx="1062037" cy="742597"/>
          </a:xfrm>
          <a:custGeom>
            <a:avLst/>
            <a:gdLst>
              <a:gd name="T0" fmla="*/ 273680285 w 1182"/>
              <a:gd name="T1" fmla="*/ 614902603 h 835"/>
              <a:gd name="T2" fmla="*/ 228470896 w 1182"/>
              <a:gd name="T3" fmla="*/ 596705707 h 835"/>
              <a:gd name="T4" fmla="*/ 192141518 w 1182"/>
              <a:gd name="T5" fmla="*/ 562586307 h 835"/>
              <a:gd name="T6" fmla="*/ 146932185 w 1182"/>
              <a:gd name="T7" fmla="*/ 523160568 h 835"/>
              <a:gd name="T8" fmla="*/ 124326620 w 1182"/>
              <a:gd name="T9" fmla="*/ 482975536 h 835"/>
              <a:gd name="T10" fmla="*/ 81538739 w 1182"/>
              <a:gd name="T11" fmla="*/ 434450369 h 835"/>
              <a:gd name="T12" fmla="*/ 42787868 w 1182"/>
              <a:gd name="T13" fmla="*/ 394265337 h 835"/>
              <a:gd name="T14" fmla="*/ 10495476 w 1182"/>
              <a:gd name="T15" fmla="*/ 366969992 h 835"/>
              <a:gd name="T16" fmla="*/ 23412432 w 1182"/>
              <a:gd name="T17" fmla="*/ 330576198 h 835"/>
              <a:gd name="T18" fmla="*/ 62163310 w 1182"/>
              <a:gd name="T19" fmla="*/ 308588934 h 835"/>
              <a:gd name="T20" fmla="*/ 65392548 w 1182"/>
              <a:gd name="T21" fmla="*/ 260063876 h 835"/>
              <a:gd name="T22" fmla="*/ 75080263 w 1182"/>
              <a:gd name="T23" fmla="*/ 216845974 h 835"/>
              <a:gd name="T24" fmla="*/ 94455691 w 1182"/>
              <a:gd name="T25" fmla="*/ 183484996 h 835"/>
              <a:gd name="T26" fmla="*/ 124326620 w 1182"/>
              <a:gd name="T27" fmla="*/ 171353731 h 835"/>
              <a:gd name="T28" fmla="*/ 231700134 w 1182"/>
              <a:gd name="T29" fmla="*/ 147091202 h 835"/>
              <a:gd name="T30" fmla="*/ 273680285 w 1182"/>
              <a:gd name="T31" fmla="*/ 134201516 h 835"/>
              <a:gd name="T32" fmla="*/ 293863472 w 1182"/>
              <a:gd name="T33" fmla="*/ 150124018 h 835"/>
              <a:gd name="T34" fmla="*/ 332614329 w 1182"/>
              <a:gd name="T35" fmla="*/ 153156835 h 835"/>
              <a:gd name="T36" fmla="*/ 374595323 w 1182"/>
              <a:gd name="T37" fmla="*/ 122071122 h 835"/>
              <a:gd name="T38" fmla="*/ 385089897 w 1182"/>
              <a:gd name="T39" fmla="*/ 91742933 h 835"/>
              <a:gd name="T40" fmla="*/ 404466224 w 1182"/>
              <a:gd name="T41" fmla="*/ 64447588 h 835"/>
              <a:gd name="T42" fmla="*/ 469050986 w 1182"/>
              <a:gd name="T43" fmla="*/ 70513220 h 835"/>
              <a:gd name="T44" fmla="*/ 508609714 w 1182"/>
              <a:gd name="T45" fmla="*/ 70513220 h 835"/>
              <a:gd name="T46" fmla="*/ 540902993 w 1182"/>
              <a:gd name="T47" fmla="*/ 27295352 h 835"/>
              <a:gd name="T48" fmla="*/ 586920085 w 1182"/>
              <a:gd name="T49" fmla="*/ 6065634 h 835"/>
              <a:gd name="T50" fmla="*/ 625670941 w 1182"/>
              <a:gd name="T51" fmla="*/ 6065634 h 835"/>
              <a:gd name="T52" fmla="*/ 657963322 w 1182"/>
              <a:gd name="T53" fmla="*/ 42459440 h 835"/>
              <a:gd name="T54" fmla="*/ 736273693 w 1182"/>
              <a:gd name="T55" fmla="*/ 82644485 h 835"/>
              <a:gd name="T56" fmla="*/ 785520023 w 1182"/>
              <a:gd name="T57" fmla="*/ 116005490 h 835"/>
              <a:gd name="T58" fmla="*/ 801666213 w 1182"/>
              <a:gd name="T59" fmla="*/ 137234332 h 835"/>
              <a:gd name="T60" fmla="*/ 814583166 w 1182"/>
              <a:gd name="T61" fmla="*/ 150124018 h 835"/>
              <a:gd name="T62" fmla="*/ 843646308 w 1182"/>
              <a:gd name="T63" fmla="*/ 189550628 h 835"/>
              <a:gd name="T64" fmla="*/ 879975686 w 1182"/>
              <a:gd name="T65" fmla="*/ 238834163 h 835"/>
              <a:gd name="T66" fmla="*/ 902580352 w 1182"/>
              <a:gd name="T67" fmla="*/ 272195141 h 835"/>
              <a:gd name="T68" fmla="*/ 941332108 w 1182"/>
              <a:gd name="T69" fmla="*/ 287359221 h 835"/>
              <a:gd name="T70" fmla="*/ 954249285 w 1182"/>
              <a:gd name="T71" fmla="*/ 308588934 h 835"/>
              <a:gd name="T72" fmla="*/ 941332108 w 1182"/>
              <a:gd name="T73" fmla="*/ 333609015 h 835"/>
              <a:gd name="T74" fmla="*/ 918727441 w 1182"/>
              <a:gd name="T75" fmla="*/ 354838728 h 835"/>
              <a:gd name="T76" fmla="*/ 899351114 w 1182"/>
              <a:gd name="T77" fmla="*/ 409429418 h 835"/>
              <a:gd name="T78" fmla="*/ 876746448 w 1182"/>
              <a:gd name="T79" fmla="*/ 452647266 h 835"/>
              <a:gd name="T80" fmla="*/ 876746448 w 1182"/>
              <a:gd name="T81" fmla="*/ 501930855 h 835"/>
              <a:gd name="T82" fmla="*/ 879975686 w 1182"/>
              <a:gd name="T83" fmla="*/ 529225330 h 835"/>
              <a:gd name="T84" fmla="*/ 867058734 w 1182"/>
              <a:gd name="T85" fmla="*/ 541356594 h 835"/>
              <a:gd name="T86" fmla="*/ 840417070 w 1182"/>
              <a:gd name="T87" fmla="*/ 562586307 h 835"/>
              <a:gd name="T88" fmla="*/ 801666213 w 1182"/>
              <a:gd name="T89" fmla="*/ 559553491 h 835"/>
              <a:gd name="T90" fmla="*/ 785520023 w 1182"/>
              <a:gd name="T91" fmla="*/ 556520675 h 835"/>
              <a:gd name="T92" fmla="*/ 765336836 w 1182"/>
              <a:gd name="T93" fmla="*/ 541356594 h 835"/>
              <a:gd name="T94" fmla="*/ 726585080 w 1182"/>
              <a:gd name="T95" fmla="*/ 526192513 h 835"/>
              <a:gd name="T96" fmla="*/ 678146509 w 1182"/>
              <a:gd name="T97" fmla="*/ 511029303 h 835"/>
              <a:gd name="T98" fmla="*/ 641817132 w 1182"/>
              <a:gd name="T99" fmla="*/ 526192513 h 835"/>
              <a:gd name="T100" fmla="*/ 615983227 w 1182"/>
              <a:gd name="T101" fmla="*/ 556520675 h 835"/>
              <a:gd name="T102" fmla="*/ 596607799 w 1182"/>
              <a:gd name="T103" fmla="*/ 577750388 h 835"/>
              <a:gd name="T104" fmla="*/ 577232370 w 1182"/>
              <a:gd name="T105" fmla="*/ 596705707 h 835"/>
              <a:gd name="T106" fmla="*/ 553819945 w 1182"/>
              <a:gd name="T107" fmla="*/ 586848836 h 835"/>
              <a:gd name="T108" fmla="*/ 534444517 w 1182"/>
              <a:gd name="T109" fmla="*/ 568651940 h 835"/>
              <a:gd name="T110" fmla="*/ 498921999 w 1182"/>
              <a:gd name="T111" fmla="*/ 580783204 h 835"/>
              <a:gd name="T112" fmla="*/ 486005047 w 1182"/>
              <a:gd name="T113" fmla="*/ 596705707 h 835"/>
              <a:gd name="T114" fmla="*/ 404466224 w 1182"/>
              <a:gd name="T115" fmla="*/ 614902603 h 835"/>
              <a:gd name="T116" fmla="*/ 355219894 w 1182"/>
              <a:gd name="T117" fmla="*/ 633099500 h 8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2"/>
              <a:gd name="T178" fmla="*/ 0 h 835"/>
              <a:gd name="T179" fmla="*/ 1182 w 1182"/>
              <a:gd name="T180" fmla="*/ 835 h 8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2" h="835">
                <a:moveTo>
                  <a:pt x="396" y="835"/>
                </a:moveTo>
                <a:lnTo>
                  <a:pt x="372" y="827"/>
                </a:lnTo>
                <a:lnTo>
                  <a:pt x="347" y="811"/>
                </a:lnTo>
                <a:lnTo>
                  <a:pt x="339" y="811"/>
                </a:lnTo>
                <a:lnTo>
                  <a:pt x="335" y="807"/>
                </a:lnTo>
                <a:lnTo>
                  <a:pt x="315" y="791"/>
                </a:lnTo>
                <a:lnTo>
                  <a:pt x="295" y="787"/>
                </a:lnTo>
                <a:lnTo>
                  <a:pt x="283" y="787"/>
                </a:lnTo>
                <a:lnTo>
                  <a:pt x="275" y="787"/>
                </a:lnTo>
                <a:lnTo>
                  <a:pt x="259" y="766"/>
                </a:lnTo>
                <a:lnTo>
                  <a:pt x="243" y="750"/>
                </a:lnTo>
                <a:lnTo>
                  <a:pt x="238" y="742"/>
                </a:lnTo>
                <a:lnTo>
                  <a:pt x="230" y="742"/>
                </a:lnTo>
                <a:lnTo>
                  <a:pt x="206" y="722"/>
                </a:lnTo>
                <a:lnTo>
                  <a:pt x="190" y="714"/>
                </a:lnTo>
                <a:lnTo>
                  <a:pt x="182" y="690"/>
                </a:lnTo>
                <a:lnTo>
                  <a:pt x="170" y="674"/>
                </a:lnTo>
                <a:lnTo>
                  <a:pt x="166" y="653"/>
                </a:lnTo>
                <a:lnTo>
                  <a:pt x="154" y="641"/>
                </a:lnTo>
                <a:lnTo>
                  <a:pt x="154" y="637"/>
                </a:lnTo>
                <a:lnTo>
                  <a:pt x="146" y="633"/>
                </a:lnTo>
                <a:lnTo>
                  <a:pt x="138" y="617"/>
                </a:lnTo>
                <a:lnTo>
                  <a:pt x="130" y="605"/>
                </a:lnTo>
                <a:lnTo>
                  <a:pt x="101" y="573"/>
                </a:lnTo>
                <a:lnTo>
                  <a:pt x="73" y="545"/>
                </a:lnTo>
                <a:lnTo>
                  <a:pt x="69" y="532"/>
                </a:lnTo>
                <a:lnTo>
                  <a:pt x="57" y="528"/>
                </a:lnTo>
                <a:lnTo>
                  <a:pt x="53" y="520"/>
                </a:lnTo>
                <a:lnTo>
                  <a:pt x="49" y="508"/>
                </a:lnTo>
                <a:lnTo>
                  <a:pt x="29" y="504"/>
                </a:lnTo>
                <a:lnTo>
                  <a:pt x="17" y="492"/>
                </a:lnTo>
                <a:lnTo>
                  <a:pt x="13" y="484"/>
                </a:lnTo>
                <a:lnTo>
                  <a:pt x="9" y="476"/>
                </a:lnTo>
                <a:lnTo>
                  <a:pt x="9" y="456"/>
                </a:lnTo>
                <a:lnTo>
                  <a:pt x="0" y="444"/>
                </a:lnTo>
                <a:lnTo>
                  <a:pt x="29" y="436"/>
                </a:lnTo>
                <a:lnTo>
                  <a:pt x="53" y="432"/>
                </a:lnTo>
                <a:lnTo>
                  <a:pt x="65" y="419"/>
                </a:lnTo>
                <a:lnTo>
                  <a:pt x="77" y="411"/>
                </a:lnTo>
                <a:lnTo>
                  <a:pt x="77" y="407"/>
                </a:lnTo>
                <a:lnTo>
                  <a:pt x="81" y="403"/>
                </a:lnTo>
                <a:lnTo>
                  <a:pt x="81" y="395"/>
                </a:lnTo>
                <a:lnTo>
                  <a:pt x="89" y="383"/>
                </a:lnTo>
                <a:lnTo>
                  <a:pt x="81" y="343"/>
                </a:lnTo>
                <a:lnTo>
                  <a:pt x="81" y="306"/>
                </a:lnTo>
                <a:lnTo>
                  <a:pt x="89" y="298"/>
                </a:lnTo>
                <a:lnTo>
                  <a:pt x="93" y="290"/>
                </a:lnTo>
                <a:lnTo>
                  <a:pt x="93" y="286"/>
                </a:lnTo>
                <a:lnTo>
                  <a:pt x="101" y="286"/>
                </a:lnTo>
                <a:lnTo>
                  <a:pt x="109" y="266"/>
                </a:lnTo>
                <a:lnTo>
                  <a:pt x="117" y="250"/>
                </a:lnTo>
                <a:lnTo>
                  <a:pt x="117" y="242"/>
                </a:lnTo>
                <a:lnTo>
                  <a:pt x="126" y="238"/>
                </a:lnTo>
                <a:lnTo>
                  <a:pt x="130" y="234"/>
                </a:lnTo>
                <a:lnTo>
                  <a:pt x="142" y="234"/>
                </a:lnTo>
                <a:lnTo>
                  <a:pt x="154" y="226"/>
                </a:lnTo>
                <a:lnTo>
                  <a:pt x="166" y="214"/>
                </a:lnTo>
                <a:lnTo>
                  <a:pt x="214" y="214"/>
                </a:lnTo>
                <a:lnTo>
                  <a:pt x="267" y="206"/>
                </a:lnTo>
                <a:lnTo>
                  <a:pt x="287" y="194"/>
                </a:lnTo>
                <a:lnTo>
                  <a:pt x="307" y="177"/>
                </a:lnTo>
                <a:lnTo>
                  <a:pt x="323" y="177"/>
                </a:lnTo>
                <a:lnTo>
                  <a:pt x="339" y="169"/>
                </a:lnTo>
                <a:lnTo>
                  <a:pt x="339" y="177"/>
                </a:lnTo>
                <a:lnTo>
                  <a:pt x="339" y="185"/>
                </a:lnTo>
                <a:lnTo>
                  <a:pt x="347" y="189"/>
                </a:lnTo>
                <a:lnTo>
                  <a:pt x="351" y="194"/>
                </a:lnTo>
                <a:lnTo>
                  <a:pt x="364" y="198"/>
                </a:lnTo>
                <a:lnTo>
                  <a:pt x="384" y="206"/>
                </a:lnTo>
                <a:lnTo>
                  <a:pt x="392" y="206"/>
                </a:lnTo>
                <a:lnTo>
                  <a:pt x="400" y="206"/>
                </a:lnTo>
                <a:lnTo>
                  <a:pt x="412" y="202"/>
                </a:lnTo>
                <a:lnTo>
                  <a:pt x="428" y="198"/>
                </a:lnTo>
                <a:lnTo>
                  <a:pt x="444" y="185"/>
                </a:lnTo>
                <a:lnTo>
                  <a:pt x="460" y="169"/>
                </a:lnTo>
                <a:lnTo>
                  <a:pt x="464" y="161"/>
                </a:lnTo>
                <a:lnTo>
                  <a:pt x="464" y="149"/>
                </a:lnTo>
                <a:lnTo>
                  <a:pt x="468" y="145"/>
                </a:lnTo>
                <a:lnTo>
                  <a:pt x="472" y="141"/>
                </a:lnTo>
                <a:lnTo>
                  <a:pt x="477" y="121"/>
                </a:lnTo>
                <a:lnTo>
                  <a:pt x="481" y="97"/>
                </a:lnTo>
                <a:lnTo>
                  <a:pt x="481" y="93"/>
                </a:lnTo>
                <a:lnTo>
                  <a:pt x="489" y="93"/>
                </a:lnTo>
                <a:lnTo>
                  <a:pt x="501" y="85"/>
                </a:lnTo>
                <a:lnTo>
                  <a:pt x="521" y="85"/>
                </a:lnTo>
                <a:lnTo>
                  <a:pt x="541" y="85"/>
                </a:lnTo>
                <a:lnTo>
                  <a:pt x="569" y="85"/>
                </a:lnTo>
                <a:lnTo>
                  <a:pt x="581" y="93"/>
                </a:lnTo>
                <a:lnTo>
                  <a:pt x="602" y="101"/>
                </a:lnTo>
                <a:lnTo>
                  <a:pt x="610" y="101"/>
                </a:lnTo>
                <a:lnTo>
                  <a:pt x="618" y="101"/>
                </a:lnTo>
                <a:lnTo>
                  <a:pt x="630" y="93"/>
                </a:lnTo>
                <a:lnTo>
                  <a:pt x="642" y="81"/>
                </a:lnTo>
                <a:lnTo>
                  <a:pt x="650" y="64"/>
                </a:lnTo>
                <a:lnTo>
                  <a:pt x="654" y="48"/>
                </a:lnTo>
                <a:lnTo>
                  <a:pt x="670" y="36"/>
                </a:lnTo>
                <a:lnTo>
                  <a:pt x="698" y="32"/>
                </a:lnTo>
                <a:lnTo>
                  <a:pt x="706" y="24"/>
                </a:lnTo>
                <a:lnTo>
                  <a:pt x="715" y="8"/>
                </a:lnTo>
                <a:lnTo>
                  <a:pt x="727" y="8"/>
                </a:lnTo>
                <a:lnTo>
                  <a:pt x="735" y="0"/>
                </a:lnTo>
                <a:lnTo>
                  <a:pt x="751" y="0"/>
                </a:lnTo>
                <a:lnTo>
                  <a:pt x="771" y="0"/>
                </a:lnTo>
                <a:lnTo>
                  <a:pt x="775" y="8"/>
                </a:lnTo>
                <a:lnTo>
                  <a:pt x="783" y="16"/>
                </a:lnTo>
                <a:lnTo>
                  <a:pt x="791" y="28"/>
                </a:lnTo>
                <a:lnTo>
                  <a:pt x="799" y="44"/>
                </a:lnTo>
                <a:lnTo>
                  <a:pt x="815" y="56"/>
                </a:lnTo>
                <a:lnTo>
                  <a:pt x="832" y="68"/>
                </a:lnTo>
                <a:lnTo>
                  <a:pt x="848" y="81"/>
                </a:lnTo>
                <a:lnTo>
                  <a:pt x="900" y="101"/>
                </a:lnTo>
                <a:lnTo>
                  <a:pt x="912" y="109"/>
                </a:lnTo>
                <a:lnTo>
                  <a:pt x="920" y="121"/>
                </a:lnTo>
                <a:lnTo>
                  <a:pt x="928" y="129"/>
                </a:lnTo>
                <a:lnTo>
                  <a:pt x="957" y="145"/>
                </a:lnTo>
                <a:lnTo>
                  <a:pt x="973" y="153"/>
                </a:lnTo>
                <a:lnTo>
                  <a:pt x="985" y="165"/>
                </a:lnTo>
                <a:lnTo>
                  <a:pt x="985" y="177"/>
                </a:lnTo>
                <a:lnTo>
                  <a:pt x="985" y="181"/>
                </a:lnTo>
                <a:lnTo>
                  <a:pt x="993" y="181"/>
                </a:lnTo>
                <a:lnTo>
                  <a:pt x="1001" y="181"/>
                </a:lnTo>
                <a:lnTo>
                  <a:pt x="1005" y="185"/>
                </a:lnTo>
                <a:lnTo>
                  <a:pt x="1009" y="189"/>
                </a:lnTo>
                <a:lnTo>
                  <a:pt x="1009" y="198"/>
                </a:lnTo>
                <a:lnTo>
                  <a:pt x="1017" y="206"/>
                </a:lnTo>
                <a:lnTo>
                  <a:pt x="1021" y="218"/>
                </a:lnTo>
                <a:lnTo>
                  <a:pt x="1037" y="230"/>
                </a:lnTo>
                <a:lnTo>
                  <a:pt x="1045" y="250"/>
                </a:lnTo>
                <a:lnTo>
                  <a:pt x="1053" y="266"/>
                </a:lnTo>
                <a:lnTo>
                  <a:pt x="1070" y="286"/>
                </a:lnTo>
                <a:lnTo>
                  <a:pt x="1086" y="302"/>
                </a:lnTo>
                <a:lnTo>
                  <a:pt x="1090" y="315"/>
                </a:lnTo>
                <a:lnTo>
                  <a:pt x="1094" y="335"/>
                </a:lnTo>
                <a:lnTo>
                  <a:pt x="1102" y="339"/>
                </a:lnTo>
                <a:lnTo>
                  <a:pt x="1114" y="347"/>
                </a:lnTo>
                <a:lnTo>
                  <a:pt x="1118" y="359"/>
                </a:lnTo>
                <a:lnTo>
                  <a:pt x="1122" y="367"/>
                </a:lnTo>
                <a:lnTo>
                  <a:pt x="1138" y="375"/>
                </a:lnTo>
                <a:lnTo>
                  <a:pt x="1162" y="375"/>
                </a:lnTo>
                <a:lnTo>
                  <a:pt x="1166" y="379"/>
                </a:lnTo>
                <a:lnTo>
                  <a:pt x="1174" y="383"/>
                </a:lnTo>
                <a:lnTo>
                  <a:pt x="1178" y="387"/>
                </a:lnTo>
                <a:lnTo>
                  <a:pt x="1182" y="395"/>
                </a:lnTo>
                <a:lnTo>
                  <a:pt x="1182" y="407"/>
                </a:lnTo>
                <a:lnTo>
                  <a:pt x="1182" y="419"/>
                </a:lnTo>
                <a:lnTo>
                  <a:pt x="1178" y="432"/>
                </a:lnTo>
                <a:lnTo>
                  <a:pt x="1170" y="436"/>
                </a:lnTo>
                <a:lnTo>
                  <a:pt x="1166" y="440"/>
                </a:lnTo>
                <a:lnTo>
                  <a:pt x="1162" y="440"/>
                </a:lnTo>
                <a:lnTo>
                  <a:pt x="1150" y="448"/>
                </a:lnTo>
                <a:lnTo>
                  <a:pt x="1150" y="456"/>
                </a:lnTo>
                <a:lnTo>
                  <a:pt x="1138" y="468"/>
                </a:lnTo>
                <a:lnTo>
                  <a:pt x="1134" y="472"/>
                </a:lnTo>
                <a:lnTo>
                  <a:pt x="1134" y="492"/>
                </a:lnTo>
                <a:lnTo>
                  <a:pt x="1130" y="520"/>
                </a:lnTo>
                <a:lnTo>
                  <a:pt x="1114" y="540"/>
                </a:lnTo>
                <a:lnTo>
                  <a:pt x="1094" y="561"/>
                </a:lnTo>
                <a:lnTo>
                  <a:pt x="1090" y="573"/>
                </a:lnTo>
                <a:lnTo>
                  <a:pt x="1086" y="589"/>
                </a:lnTo>
                <a:lnTo>
                  <a:pt x="1086" y="597"/>
                </a:lnTo>
                <a:lnTo>
                  <a:pt x="1086" y="605"/>
                </a:lnTo>
                <a:lnTo>
                  <a:pt x="1086" y="625"/>
                </a:lnTo>
                <a:lnTo>
                  <a:pt x="1086" y="645"/>
                </a:lnTo>
                <a:lnTo>
                  <a:pt x="1086" y="662"/>
                </a:lnTo>
                <a:lnTo>
                  <a:pt x="1086" y="682"/>
                </a:lnTo>
                <a:lnTo>
                  <a:pt x="1090" y="682"/>
                </a:lnTo>
                <a:lnTo>
                  <a:pt x="1090" y="690"/>
                </a:lnTo>
                <a:lnTo>
                  <a:pt x="1090" y="698"/>
                </a:lnTo>
                <a:lnTo>
                  <a:pt x="1090" y="702"/>
                </a:lnTo>
                <a:lnTo>
                  <a:pt x="1086" y="714"/>
                </a:lnTo>
                <a:lnTo>
                  <a:pt x="1082" y="714"/>
                </a:lnTo>
                <a:lnTo>
                  <a:pt x="1074" y="714"/>
                </a:lnTo>
                <a:lnTo>
                  <a:pt x="1070" y="726"/>
                </a:lnTo>
                <a:lnTo>
                  <a:pt x="1065" y="730"/>
                </a:lnTo>
                <a:lnTo>
                  <a:pt x="1045" y="738"/>
                </a:lnTo>
                <a:lnTo>
                  <a:pt x="1041" y="742"/>
                </a:lnTo>
                <a:lnTo>
                  <a:pt x="1033" y="742"/>
                </a:lnTo>
                <a:lnTo>
                  <a:pt x="1017" y="742"/>
                </a:lnTo>
                <a:lnTo>
                  <a:pt x="1009" y="738"/>
                </a:lnTo>
                <a:lnTo>
                  <a:pt x="993" y="738"/>
                </a:lnTo>
                <a:lnTo>
                  <a:pt x="989" y="742"/>
                </a:lnTo>
                <a:lnTo>
                  <a:pt x="985" y="742"/>
                </a:lnTo>
                <a:lnTo>
                  <a:pt x="981" y="738"/>
                </a:lnTo>
                <a:lnTo>
                  <a:pt x="973" y="734"/>
                </a:lnTo>
                <a:lnTo>
                  <a:pt x="969" y="726"/>
                </a:lnTo>
                <a:lnTo>
                  <a:pt x="965" y="726"/>
                </a:lnTo>
                <a:lnTo>
                  <a:pt x="953" y="722"/>
                </a:lnTo>
                <a:lnTo>
                  <a:pt x="948" y="714"/>
                </a:lnTo>
                <a:lnTo>
                  <a:pt x="940" y="702"/>
                </a:lnTo>
                <a:lnTo>
                  <a:pt x="928" y="698"/>
                </a:lnTo>
                <a:lnTo>
                  <a:pt x="900" y="698"/>
                </a:lnTo>
                <a:lnTo>
                  <a:pt x="900" y="694"/>
                </a:lnTo>
                <a:lnTo>
                  <a:pt x="900" y="686"/>
                </a:lnTo>
                <a:lnTo>
                  <a:pt x="880" y="686"/>
                </a:lnTo>
                <a:lnTo>
                  <a:pt x="860" y="674"/>
                </a:lnTo>
                <a:lnTo>
                  <a:pt x="840" y="674"/>
                </a:lnTo>
                <a:lnTo>
                  <a:pt x="823" y="674"/>
                </a:lnTo>
                <a:lnTo>
                  <a:pt x="811" y="682"/>
                </a:lnTo>
                <a:lnTo>
                  <a:pt x="799" y="690"/>
                </a:lnTo>
                <a:lnTo>
                  <a:pt x="795" y="694"/>
                </a:lnTo>
                <a:lnTo>
                  <a:pt x="791" y="702"/>
                </a:lnTo>
                <a:lnTo>
                  <a:pt x="783" y="714"/>
                </a:lnTo>
                <a:lnTo>
                  <a:pt x="771" y="726"/>
                </a:lnTo>
                <a:lnTo>
                  <a:pt x="763" y="734"/>
                </a:lnTo>
                <a:lnTo>
                  <a:pt x="759" y="738"/>
                </a:lnTo>
                <a:lnTo>
                  <a:pt x="755" y="738"/>
                </a:lnTo>
                <a:lnTo>
                  <a:pt x="747" y="738"/>
                </a:lnTo>
                <a:lnTo>
                  <a:pt x="739" y="762"/>
                </a:lnTo>
                <a:lnTo>
                  <a:pt x="731" y="779"/>
                </a:lnTo>
                <a:lnTo>
                  <a:pt x="723" y="787"/>
                </a:lnTo>
                <a:lnTo>
                  <a:pt x="715" y="791"/>
                </a:lnTo>
                <a:lnTo>
                  <a:pt x="715" y="787"/>
                </a:lnTo>
                <a:lnTo>
                  <a:pt x="706" y="787"/>
                </a:lnTo>
                <a:lnTo>
                  <a:pt x="698" y="787"/>
                </a:lnTo>
                <a:lnTo>
                  <a:pt x="686" y="779"/>
                </a:lnTo>
                <a:lnTo>
                  <a:pt x="686" y="774"/>
                </a:lnTo>
                <a:lnTo>
                  <a:pt x="686" y="770"/>
                </a:lnTo>
                <a:lnTo>
                  <a:pt x="682" y="762"/>
                </a:lnTo>
                <a:lnTo>
                  <a:pt x="670" y="750"/>
                </a:lnTo>
                <a:lnTo>
                  <a:pt x="662" y="750"/>
                </a:lnTo>
                <a:lnTo>
                  <a:pt x="646" y="742"/>
                </a:lnTo>
                <a:lnTo>
                  <a:pt x="630" y="742"/>
                </a:lnTo>
                <a:lnTo>
                  <a:pt x="622" y="750"/>
                </a:lnTo>
                <a:lnTo>
                  <a:pt x="618" y="766"/>
                </a:lnTo>
                <a:lnTo>
                  <a:pt x="614" y="770"/>
                </a:lnTo>
                <a:lnTo>
                  <a:pt x="606" y="774"/>
                </a:lnTo>
                <a:lnTo>
                  <a:pt x="606" y="787"/>
                </a:lnTo>
                <a:lnTo>
                  <a:pt x="602" y="787"/>
                </a:lnTo>
                <a:lnTo>
                  <a:pt x="569" y="791"/>
                </a:lnTo>
                <a:lnTo>
                  <a:pt x="533" y="803"/>
                </a:lnTo>
                <a:lnTo>
                  <a:pt x="521" y="807"/>
                </a:lnTo>
                <a:lnTo>
                  <a:pt x="501" y="811"/>
                </a:lnTo>
                <a:lnTo>
                  <a:pt x="493" y="819"/>
                </a:lnTo>
                <a:lnTo>
                  <a:pt x="477" y="827"/>
                </a:lnTo>
                <a:lnTo>
                  <a:pt x="460" y="827"/>
                </a:lnTo>
                <a:lnTo>
                  <a:pt x="440" y="835"/>
                </a:lnTo>
                <a:lnTo>
                  <a:pt x="416" y="835"/>
                </a:lnTo>
                <a:lnTo>
                  <a:pt x="396" y="83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55" name="Freeform 51"/>
          <p:cNvSpPr>
            <a:spLocks/>
          </p:cNvSpPr>
          <p:nvPr/>
        </p:nvSpPr>
        <p:spPr bwMode="auto">
          <a:xfrm>
            <a:off x="6399323" y="2476422"/>
            <a:ext cx="714375" cy="812318"/>
          </a:xfrm>
          <a:custGeom>
            <a:avLst/>
            <a:gdLst>
              <a:gd name="T0" fmla="*/ 2147483647 w 795"/>
              <a:gd name="T1" fmla="*/ 2147483647 h 912"/>
              <a:gd name="T2" fmla="*/ 2147483647 w 795"/>
              <a:gd name="T3" fmla="*/ 2147483647 h 912"/>
              <a:gd name="T4" fmla="*/ 2147483647 w 795"/>
              <a:gd name="T5" fmla="*/ 2147483647 h 912"/>
              <a:gd name="T6" fmla="*/ 2147483647 w 795"/>
              <a:gd name="T7" fmla="*/ 2147483647 h 912"/>
              <a:gd name="T8" fmla="*/ 2147483647 w 795"/>
              <a:gd name="T9" fmla="*/ 2147483647 h 912"/>
              <a:gd name="T10" fmla="*/ 2147483647 w 795"/>
              <a:gd name="T11" fmla="*/ 2147483647 h 912"/>
              <a:gd name="T12" fmla="*/ 2147483647 w 795"/>
              <a:gd name="T13" fmla="*/ 2147483647 h 912"/>
              <a:gd name="T14" fmla="*/ 2147483647 w 795"/>
              <a:gd name="T15" fmla="*/ 2147483647 h 912"/>
              <a:gd name="T16" fmla="*/ 2147483647 w 795"/>
              <a:gd name="T17" fmla="*/ 2147483647 h 912"/>
              <a:gd name="T18" fmla="*/ 2147483647 w 795"/>
              <a:gd name="T19" fmla="*/ 2147483647 h 912"/>
              <a:gd name="T20" fmla="*/ 2147483647 w 795"/>
              <a:gd name="T21" fmla="*/ 2147483647 h 912"/>
              <a:gd name="T22" fmla="*/ 2147483647 w 795"/>
              <a:gd name="T23" fmla="*/ 2147483647 h 912"/>
              <a:gd name="T24" fmla="*/ 2147483647 w 795"/>
              <a:gd name="T25" fmla="*/ 2147483647 h 912"/>
              <a:gd name="T26" fmla="*/ 2147483647 w 795"/>
              <a:gd name="T27" fmla="*/ 2147483647 h 912"/>
              <a:gd name="T28" fmla="*/ 2147483647 w 795"/>
              <a:gd name="T29" fmla="*/ 2147483647 h 912"/>
              <a:gd name="T30" fmla="*/ 2147483647 w 795"/>
              <a:gd name="T31" fmla="*/ 2147483647 h 912"/>
              <a:gd name="T32" fmla="*/ 2147483647 w 795"/>
              <a:gd name="T33" fmla="*/ 2147483647 h 912"/>
              <a:gd name="T34" fmla="*/ 2147483647 w 795"/>
              <a:gd name="T35" fmla="*/ 2147483647 h 912"/>
              <a:gd name="T36" fmla="*/ 0 w 795"/>
              <a:gd name="T37" fmla="*/ 2147483647 h 912"/>
              <a:gd name="T38" fmla="*/ 2147483647 w 795"/>
              <a:gd name="T39" fmla="*/ 2147483647 h 912"/>
              <a:gd name="T40" fmla="*/ 2147483647 w 795"/>
              <a:gd name="T41" fmla="*/ 2147483647 h 912"/>
              <a:gd name="T42" fmla="*/ 2147483647 w 795"/>
              <a:gd name="T43" fmla="*/ 2147483647 h 912"/>
              <a:gd name="T44" fmla="*/ 2147483647 w 795"/>
              <a:gd name="T45" fmla="*/ 2147483647 h 912"/>
              <a:gd name="T46" fmla="*/ 2147483647 w 795"/>
              <a:gd name="T47" fmla="*/ 2147483647 h 912"/>
              <a:gd name="T48" fmla="*/ 2147483647 w 795"/>
              <a:gd name="T49" fmla="*/ 2147483647 h 912"/>
              <a:gd name="T50" fmla="*/ 2147483647 w 795"/>
              <a:gd name="T51" fmla="*/ 2147483647 h 912"/>
              <a:gd name="T52" fmla="*/ 2147483647 w 795"/>
              <a:gd name="T53" fmla="*/ 2147483647 h 912"/>
              <a:gd name="T54" fmla="*/ 2147483647 w 795"/>
              <a:gd name="T55" fmla="*/ 0 h 912"/>
              <a:gd name="T56" fmla="*/ 2147483647 w 795"/>
              <a:gd name="T57" fmla="*/ 2147483647 h 912"/>
              <a:gd name="T58" fmla="*/ 2147483647 w 795"/>
              <a:gd name="T59" fmla="*/ 2147483647 h 912"/>
              <a:gd name="T60" fmla="*/ 2147483647 w 795"/>
              <a:gd name="T61" fmla="*/ 2147483647 h 912"/>
              <a:gd name="T62" fmla="*/ 2147483647 w 795"/>
              <a:gd name="T63" fmla="*/ 2147483647 h 912"/>
              <a:gd name="T64" fmla="*/ 2147483647 w 795"/>
              <a:gd name="T65" fmla="*/ 2147483647 h 912"/>
              <a:gd name="T66" fmla="*/ 2147483647 w 795"/>
              <a:gd name="T67" fmla="*/ 2147483647 h 912"/>
              <a:gd name="T68" fmla="*/ 2147483647 w 795"/>
              <a:gd name="T69" fmla="*/ 2147483647 h 912"/>
              <a:gd name="T70" fmla="*/ 2147483647 w 795"/>
              <a:gd name="T71" fmla="*/ 2147483647 h 912"/>
              <a:gd name="T72" fmla="*/ 2147483647 w 795"/>
              <a:gd name="T73" fmla="*/ 2147483647 h 912"/>
              <a:gd name="T74" fmla="*/ 2147483647 w 795"/>
              <a:gd name="T75" fmla="*/ 2147483647 h 912"/>
              <a:gd name="T76" fmla="*/ 2147483647 w 795"/>
              <a:gd name="T77" fmla="*/ 2147483647 h 912"/>
              <a:gd name="T78" fmla="*/ 2147483647 w 795"/>
              <a:gd name="T79" fmla="*/ 2147483647 h 912"/>
              <a:gd name="T80" fmla="*/ 2147483647 w 795"/>
              <a:gd name="T81" fmla="*/ 2147483647 h 912"/>
              <a:gd name="T82" fmla="*/ 2147483647 w 795"/>
              <a:gd name="T83" fmla="*/ 2147483647 h 912"/>
              <a:gd name="T84" fmla="*/ 2147483647 w 795"/>
              <a:gd name="T85" fmla="*/ 2147483647 h 912"/>
              <a:gd name="T86" fmla="*/ 2147483647 w 795"/>
              <a:gd name="T87" fmla="*/ 2147483647 h 912"/>
              <a:gd name="T88" fmla="*/ 2147483647 w 795"/>
              <a:gd name="T89" fmla="*/ 2147483647 h 912"/>
              <a:gd name="T90" fmla="*/ 2147483647 w 795"/>
              <a:gd name="T91" fmla="*/ 2147483647 h 912"/>
              <a:gd name="T92" fmla="*/ 2147483647 w 795"/>
              <a:gd name="T93" fmla="*/ 2147483647 h 912"/>
              <a:gd name="T94" fmla="*/ 2147483647 w 795"/>
              <a:gd name="T95" fmla="*/ 2147483647 h 912"/>
              <a:gd name="T96" fmla="*/ 2147483647 w 795"/>
              <a:gd name="T97" fmla="*/ 2147483647 h 912"/>
              <a:gd name="T98" fmla="*/ 2147483647 w 795"/>
              <a:gd name="T99" fmla="*/ 2147483647 h 912"/>
              <a:gd name="T100" fmla="*/ 2147483647 w 795"/>
              <a:gd name="T101" fmla="*/ 2147483647 h 912"/>
              <a:gd name="T102" fmla="*/ 2147483647 w 795"/>
              <a:gd name="T103" fmla="*/ 2147483647 h 912"/>
              <a:gd name="T104" fmla="*/ 2147483647 w 795"/>
              <a:gd name="T105" fmla="*/ 2147483647 h 912"/>
              <a:gd name="T106" fmla="*/ 2147483647 w 795"/>
              <a:gd name="T107" fmla="*/ 2147483647 h 912"/>
              <a:gd name="T108" fmla="*/ 2147483647 w 795"/>
              <a:gd name="T109" fmla="*/ 2147483647 h 912"/>
              <a:gd name="T110" fmla="*/ 2147483647 w 795"/>
              <a:gd name="T111" fmla="*/ 2147483647 h 912"/>
              <a:gd name="T112" fmla="*/ 2147483647 w 795"/>
              <a:gd name="T113" fmla="*/ 2147483647 h 912"/>
              <a:gd name="T114" fmla="*/ 2147483647 w 795"/>
              <a:gd name="T115" fmla="*/ 2147483647 h 912"/>
              <a:gd name="T116" fmla="*/ 2147483647 w 795"/>
              <a:gd name="T117" fmla="*/ 2147483647 h 912"/>
              <a:gd name="T118" fmla="*/ 2147483647 w 795"/>
              <a:gd name="T119" fmla="*/ 2147483647 h 912"/>
              <a:gd name="T120" fmla="*/ 2147483647 w 795"/>
              <a:gd name="T121" fmla="*/ 2147483647 h 9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95"/>
              <a:gd name="T184" fmla="*/ 0 h 912"/>
              <a:gd name="T185" fmla="*/ 795 w 795"/>
              <a:gd name="T186" fmla="*/ 912 h 9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95" h="912">
                <a:moveTo>
                  <a:pt x="327" y="912"/>
                </a:moveTo>
                <a:lnTo>
                  <a:pt x="319" y="888"/>
                </a:lnTo>
                <a:lnTo>
                  <a:pt x="315" y="868"/>
                </a:lnTo>
                <a:lnTo>
                  <a:pt x="315" y="848"/>
                </a:lnTo>
                <a:lnTo>
                  <a:pt x="315" y="835"/>
                </a:lnTo>
                <a:lnTo>
                  <a:pt x="319" y="823"/>
                </a:lnTo>
                <a:lnTo>
                  <a:pt x="327" y="811"/>
                </a:lnTo>
                <a:lnTo>
                  <a:pt x="327" y="795"/>
                </a:lnTo>
                <a:lnTo>
                  <a:pt x="327" y="779"/>
                </a:lnTo>
                <a:lnTo>
                  <a:pt x="327" y="771"/>
                </a:lnTo>
                <a:lnTo>
                  <a:pt x="319" y="755"/>
                </a:lnTo>
                <a:lnTo>
                  <a:pt x="311" y="747"/>
                </a:lnTo>
                <a:lnTo>
                  <a:pt x="307" y="739"/>
                </a:lnTo>
                <a:lnTo>
                  <a:pt x="286" y="739"/>
                </a:lnTo>
                <a:lnTo>
                  <a:pt x="274" y="735"/>
                </a:lnTo>
                <a:lnTo>
                  <a:pt x="266" y="726"/>
                </a:lnTo>
                <a:lnTo>
                  <a:pt x="254" y="722"/>
                </a:lnTo>
                <a:lnTo>
                  <a:pt x="254" y="694"/>
                </a:lnTo>
                <a:lnTo>
                  <a:pt x="254" y="670"/>
                </a:lnTo>
                <a:lnTo>
                  <a:pt x="266" y="646"/>
                </a:lnTo>
                <a:lnTo>
                  <a:pt x="274" y="642"/>
                </a:lnTo>
                <a:lnTo>
                  <a:pt x="278" y="642"/>
                </a:lnTo>
                <a:lnTo>
                  <a:pt x="286" y="634"/>
                </a:lnTo>
                <a:lnTo>
                  <a:pt x="291" y="626"/>
                </a:lnTo>
                <a:lnTo>
                  <a:pt x="303" y="618"/>
                </a:lnTo>
                <a:lnTo>
                  <a:pt x="307" y="609"/>
                </a:lnTo>
                <a:lnTo>
                  <a:pt x="311" y="593"/>
                </a:lnTo>
                <a:lnTo>
                  <a:pt x="311" y="573"/>
                </a:lnTo>
                <a:lnTo>
                  <a:pt x="311" y="549"/>
                </a:lnTo>
                <a:lnTo>
                  <a:pt x="303" y="549"/>
                </a:lnTo>
                <a:lnTo>
                  <a:pt x="286" y="549"/>
                </a:lnTo>
                <a:lnTo>
                  <a:pt x="282" y="545"/>
                </a:lnTo>
                <a:lnTo>
                  <a:pt x="274" y="541"/>
                </a:lnTo>
                <a:lnTo>
                  <a:pt x="258" y="541"/>
                </a:lnTo>
                <a:lnTo>
                  <a:pt x="242" y="537"/>
                </a:lnTo>
                <a:lnTo>
                  <a:pt x="234" y="529"/>
                </a:lnTo>
                <a:lnTo>
                  <a:pt x="226" y="521"/>
                </a:lnTo>
                <a:lnTo>
                  <a:pt x="218" y="501"/>
                </a:lnTo>
                <a:lnTo>
                  <a:pt x="206" y="484"/>
                </a:lnTo>
                <a:lnTo>
                  <a:pt x="198" y="476"/>
                </a:lnTo>
                <a:lnTo>
                  <a:pt x="190" y="468"/>
                </a:lnTo>
                <a:lnTo>
                  <a:pt x="186" y="448"/>
                </a:lnTo>
                <a:lnTo>
                  <a:pt x="161" y="416"/>
                </a:lnTo>
                <a:lnTo>
                  <a:pt x="149" y="408"/>
                </a:lnTo>
                <a:lnTo>
                  <a:pt x="137" y="388"/>
                </a:lnTo>
                <a:lnTo>
                  <a:pt x="113" y="355"/>
                </a:lnTo>
                <a:lnTo>
                  <a:pt x="85" y="323"/>
                </a:lnTo>
                <a:lnTo>
                  <a:pt x="61" y="303"/>
                </a:lnTo>
                <a:lnTo>
                  <a:pt x="44" y="291"/>
                </a:lnTo>
                <a:lnTo>
                  <a:pt x="36" y="287"/>
                </a:lnTo>
                <a:lnTo>
                  <a:pt x="28" y="279"/>
                </a:lnTo>
                <a:lnTo>
                  <a:pt x="20" y="271"/>
                </a:lnTo>
                <a:lnTo>
                  <a:pt x="4" y="267"/>
                </a:lnTo>
                <a:lnTo>
                  <a:pt x="4" y="263"/>
                </a:lnTo>
                <a:lnTo>
                  <a:pt x="0" y="254"/>
                </a:lnTo>
                <a:lnTo>
                  <a:pt x="0" y="246"/>
                </a:lnTo>
                <a:lnTo>
                  <a:pt x="0" y="238"/>
                </a:lnTo>
                <a:lnTo>
                  <a:pt x="4" y="230"/>
                </a:lnTo>
                <a:lnTo>
                  <a:pt x="8" y="226"/>
                </a:lnTo>
                <a:lnTo>
                  <a:pt x="24" y="222"/>
                </a:lnTo>
                <a:lnTo>
                  <a:pt x="32" y="222"/>
                </a:lnTo>
                <a:lnTo>
                  <a:pt x="36" y="230"/>
                </a:lnTo>
                <a:lnTo>
                  <a:pt x="36" y="234"/>
                </a:lnTo>
                <a:lnTo>
                  <a:pt x="48" y="234"/>
                </a:lnTo>
                <a:lnTo>
                  <a:pt x="52" y="238"/>
                </a:lnTo>
                <a:lnTo>
                  <a:pt x="61" y="198"/>
                </a:lnTo>
                <a:lnTo>
                  <a:pt x="73" y="137"/>
                </a:lnTo>
                <a:lnTo>
                  <a:pt x="77" y="125"/>
                </a:lnTo>
                <a:lnTo>
                  <a:pt x="85" y="113"/>
                </a:lnTo>
                <a:lnTo>
                  <a:pt x="89" y="113"/>
                </a:lnTo>
                <a:lnTo>
                  <a:pt x="97" y="109"/>
                </a:lnTo>
                <a:lnTo>
                  <a:pt x="105" y="109"/>
                </a:lnTo>
                <a:lnTo>
                  <a:pt x="113" y="101"/>
                </a:lnTo>
                <a:lnTo>
                  <a:pt x="125" y="101"/>
                </a:lnTo>
                <a:lnTo>
                  <a:pt x="133" y="101"/>
                </a:lnTo>
                <a:lnTo>
                  <a:pt x="141" y="89"/>
                </a:lnTo>
                <a:lnTo>
                  <a:pt x="149" y="85"/>
                </a:lnTo>
                <a:lnTo>
                  <a:pt x="157" y="77"/>
                </a:lnTo>
                <a:lnTo>
                  <a:pt x="161" y="69"/>
                </a:lnTo>
                <a:lnTo>
                  <a:pt x="161" y="41"/>
                </a:lnTo>
                <a:lnTo>
                  <a:pt x="161" y="8"/>
                </a:lnTo>
                <a:lnTo>
                  <a:pt x="165" y="4"/>
                </a:lnTo>
                <a:lnTo>
                  <a:pt x="169" y="0"/>
                </a:lnTo>
                <a:lnTo>
                  <a:pt x="174" y="0"/>
                </a:lnTo>
                <a:lnTo>
                  <a:pt x="178" y="0"/>
                </a:lnTo>
                <a:lnTo>
                  <a:pt x="190" y="16"/>
                </a:lnTo>
                <a:lnTo>
                  <a:pt x="194" y="24"/>
                </a:lnTo>
                <a:lnTo>
                  <a:pt x="214" y="49"/>
                </a:lnTo>
                <a:lnTo>
                  <a:pt x="230" y="69"/>
                </a:lnTo>
                <a:lnTo>
                  <a:pt x="238" y="69"/>
                </a:lnTo>
                <a:lnTo>
                  <a:pt x="254" y="73"/>
                </a:lnTo>
                <a:lnTo>
                  <a:pt x="278" y="89"/>
                </a:lnTo>
                <a:lnTo>
                  <a:pt x="307" y="101"/>
                </a:lnTo>
                <a:lnTo>
                  <a:pt x="327" y="125"/>
                </a:lnTo>
                <a:lnTo>
                  <a:pt x="347" y="154"/>
                </a:lnTo>
                <a:lnTo>
                  <a:pt x="351" y="170"/>
                </a:lnTo>
                <a:lnTo>
                  <a:pt x="371" y="190"/>
                </a:lnTo>
                <a:lnTo>
                  <a:pt x="379" y="198"/>
                </a:lnTo>
                <a:lnTo>
                  <a:pt x="391" y="206"/>
                </a:lnTo>
                <a:lnTo>
                  <a:pt x="395" y="222"/>
                </a:lnTo>
                <a:lnTo>
                  <a:pt x="399" y="234"/>
                </a:lnTo>
                <a:lnTo>
                  <a:pt x="416" y="250"/>
                </a:lnTo>
                <a:lnTo>
                  <a:pt x="428" y="275"/>
                </a:lnTo>
                <a:lnTo>
                  <a:pt x="452" y="283"/>
                </a:lnTo>
                <a:lnTo>
                  <a:pt x="472" y="287"/>
                </a:lnTo>
                <a:lnTo>
                  <a:pt x="484" y="303"/>
                </a:lnTo>
                <a:lnTo>
                  <a:pt x="488" y="303"/>
                </a:lnTo>
                <a:lnTo>
                  <a:pt x="496" y="307"/>
                </a:lnTo>
                <a:lnTo>
                  <a:pt x="512" y="307"/>
                </a:lnTo>
                <a:lnTo>
                  <a:pt x="524" y="323"/>
                </a:lnTo>
                <a:lnTo>
                  <a:pt x="533" y="331"/>
                </a:lnTo>
                <a:lnTo>
                  <a:pt x="537" y="363"/>
                </a:lnTo>
                <a:lnTo>
                  <a:pt x="541" y="392"/>
                </a:lnTo>
                <a:lnTo>
                  <a:pt x="569" y="404"/>
                </a:lnTo>
                <a:lnTo>
                  <a:pt x="593" y="412"/>
                </a:lnTo>
                <a:lnTo>
                  <a:pt x="613" y="432"/>
                </a:lnTo>
                <a:lnTo>
                  <a:pt x="629" y="452"/>
                </a:lnTo>
                <a:lnTo>
                  <a:pt x="650" y="464"/>
                </a:lnTo>
                <a:lnTo>
                  <a:pt x="666" y="472"/>
                </a:lnTo>
                <a:lnTo>
                  <a:pt x="690" y="472"/>
                </a:lnTo>
                <a:lnTo>
                  <a:pt x="718" y="472"/>
                </a:lnTo>
                <a:lnTo>
                  <a:pt x="738" y="476"/>
                </a:lnTo>
                <a:lnTo>
                  <a:pt x="754" y="480"/>
                </a:lnTo>
                <a:lnTo>
                  <a:pt x="783" y="492"/>
                </a:lnTo>
                <a:lnTo>
                  <a:pt x="795" y="501"/>
                </a:lnTo>
                <a:lnTo>
                  <a:pt x="795" y="513"/>
                </a:lnTo>
                <a:lnTo>
                  <a:pt x="795" y="525"/>
                </a:lnTo>
                <a:lnTo>
                  <a:pt x="754" y="525"/>
                </a:lnTo>
                <a:lnTo>
                  <a:pt x="718" y="529"/>
                </a:lnTo>
                <a:lnTo>
                  <a:pt x="702" y="533"/>
                </a:lnTo>
                <a:lnTo>
                  <a:pt x="690" y="537"/>
                </a:lnTo>
                <a:lnTo>
                  <a:pt x="686" y="541"/>
                </a:lnTo>
                <a:lnTo>
                  <a:pt x="682" y="549"/>
                </a:lnTo>
                <a:lnTo>
                  <a:pt x="682" y="569"/>
                </a:lnTo>
                <a:lnTo>
                  <a:pt x="686" y="581"/>
                </a:lnTo>
                <a:lnTo>
                  <a:pt x="702" y="593"/>
                </a:lnTo>
                <a:lnTo>
                  <a:pt x="714" y="597"/>
                </a:lnTo>
                <a:lnTo>
                  <a:pt x="734" y="614"/>
                </a:lnTo>
                <a:lnTo>
                  <a:pt x="754" y="626"/>
                </a:lnTo>
                <a:lnTo>
                  <a:pt x="754" y="630"/>
                </a:lnTo>
                <a:lnTo>
                  <a:pt x="763" y="634"/>
                </a:lnTo>
                <a:lnTo>
                  <a:pt x="779" y="646"/>
                </a:lnTo>
                <a:lnTo>
                  <a:pt x="779" y="654"/>
                </a:lnTo>
                <a:lnTo>
                  <a:pt x="775" y="658"/>
                </a:lnTo>
                <a:lnTo>
                  <a:pt x="754" y="662"/>
                </a:lnTo>
                <a:lnTo>
                  <a:pt x="742" y="662"/>
                </a:lnTo>
                <a:lnTo>
                  <a:pt x="734" y="666"/>
                </a:lnTo>
                <a:lnTo>
                  <a:pt x="726" y="670"/>
                </a:lnTo>
                <a:lnTo>
                  <a:pt x="698" y="706"/>
                </a:lnTo>
                <a:lnTo>
                  <a:pt x="686" y="722"/>
                </a:lnTo>
                <a:lnTo>
                  <a:pt x="678" y="726"/>
                </a:lnTo>
                <a:lnTo>
                  <a:pt x="666" y="731"/>
                </a:lnTo>
                <a:lnTo>
                  <a:pt x="650" y="731"/>
                </a:lnTo>
                <a:lnTo>
                  <a:pt x="633" y="735"/>
                </a:lnTo>
                <a:lnTo>
                  <a:pt x="617" y="751"/>
                </a:lnTo>
                <a:lnTo>
                  <a:pt x="593" y="771"/>
                </a:lnTo>
                <a:lnTo>
                  <a:pt x="573" y="779"/>
                </a:lnTo>
                <a:lnTo>
                  <a:pt x="561" y="787"/>
                </a:lnTo>
                <a:lnTo>
                  <a:pt x="541" y="787"/>
                </a:lnTo>
                <a:lnTo>
                  <a:pt x="524" y="787"/>
                </a:lnTo>
                <a:lnTo>
                  <a:pt x="492" y="795"/>
                </a:lnTo>
                <a:lnTo>
                  <a:pt x="476" y="803"/>
                </a:lnTo>
                <a:lnTo>
                  <a:pt x="472" y="815"/>
                </a:lnTo>
                <a:lnTo>
                  <a:pt x="472" y="823"/>
                </a:lnTo>
                <a:lnTo>
                  <a:pt x="452" y="835"/>
                </a:lnTo>
                <a:lnTo>
                  <a:pt x="448" y="843"/>
                </a:lnTo>
                <a:lnTo>
                  <a:pt x="448" y="860"/>
                </a:lnTo>
                <a:lnTo>
                  <a:pt x="444" y="868"/>
                </a:lnTo>
                <a:lnTo>
                  <a:pt x="444" y="872"/>
                </a:lnTo>
                <a:lnTo>
                  <a:pt x="436" y="876"/>
                </a:lnTo>
                <a:lnTo>
                  <a:pt x="428" y="876"/>
                </a:lnTo>
                <a:lnTo>
                  <a:pt x="420" y="876"/>
                </a:lnTo>
                <a:lnTo>
                  <a:pt x="403" y="864"/>
                </a:lnTo>
                <a:lnTo>
                  <a:pt x="383" y="848"/>
                </a:lnTo>
                <a:lnTo>
                  <a:pt x="379" y="839"/>
                </a:lnTo>
                <a:lnTo>
                  <a:pt x="371" y="827"/>
                </a:lnTo>
                <a:lnTo>
                  <a:pt x="363" y="827"/>
                </a:lnTo>
                <a:lnTo>
                  <a:pt x="351" y="827"/>
                </a:lnTo>
                <a:lnTo>
                  <a:pt x="343" y="835"/>
                </a:lnTo>
                <a:lnTo>
                  <a:pt x="339" y="839"/>
                </a:lnTo>
                <a:lnTo>
                  <a:pt x="335" y="872"/>
                </a:lnTo>
                <a:lnTo>
                  <a:pt x="335" y="904"/>
                </a:lnTo>
                <a:lnTo>
                  <a:pt x="331" y="908"/>
                </a:lnTo>
                <a:lnTo>
                  <a:pt x="327" y="91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56" name="Freeform 52"/>
          <p:cNvSpPr>
            <a:spLocks/>
          </p:cNvSpPr>
          <p:nvPr/>
        </p:nvSpPr>
        <p:spPr bwMode="auto">
          <a:xfrm>
            <a:off x="5037247" y="1754904"/>
            <a:ext cx="1130300" cy="1263063"/>
          </a:xfrm>
          <a:custGeom>
            <a:avLst/>
            <a:gdLst>
              <a:gd name="T0" fmla="*/ 436047059 w 1259"/>
              <a:gd name="T1" fmla="*/ 1037556013 h 1420"/>
              <a:gd name="T2" fmla="*/ 452166621 w 1259"/>
              <a:gd name="T3" fmla="*/ 973087626 h 1420"/>
              <a:gd name="T4" fmla="*/ 429599234 w 1259"/>
              <a:gd name="T5" fmla="*/ 844910049 h 1420"/>
              <a:gd name="T6" fmla="*/ 403000835 w 1259"/>
              <a:gd name="T7" fmla="*/ 777408357 h 1420"/>
              <a:gd name="T8" fmla="*/ 260338895 w 1259"/>
              <a:gd name="T9" fmla="*/ 765273398 h 1420"/>
              <a:gd name="T10" fmla="*/ 207948242 w 1259"/>
              <a:gd name="T11" fmla="*/ 731901824 h 1420"/>
              <a:gd name="T12" fmla="*/ 240994523 w 1259"/>
              <a:gd name="T13" fmla="*/ 706872490 h 1420"/>
              <a:gd name="T14" fmla="*/ 244218435 w 1259"/>
              <a:gd name="T15" fmla="*/ 643163518 h 1420"/>
              <a:gd name="T16" fmla="*/ 204724330 w 1259"/>
              <a:gd name="T17" fmla="*/ 602965920 h 1420"/>
              <a:gd name="T18" fmla="*/ 127348636 w 1259"/>
              <a:gd name="T19" fmla="*/ 581729306 h 1420"/>
              <a:gd name="T20" fmla="*/ 78181924 w 1259"/>
              <a:gd name="T21" fmla="*/ 596897570 h 1420"/>
              <a:gd name="T22" fmla="*/ 49165801 w 1259"/>
              <a:gd name="T23" fmla="*/ 569593476 h 1420"/>
              <a:gd name="T24" fmla="*/ 33046238 w 1259"/>
              <a:gd name="T25" fmla="*/ 544565013 h 1420"/>
              <a:gd name="T26" fmla="*/ 3223913 w 1259"/>
              <a:gd name="T27" fmla="*/ 526362574 h 1420"/>
              <a:gd name="T28" fmla="*/ 3223913 w 1259"/>
              <a:gd name="T29" fmla="*/ 492991000 h 1420"/>
              <a:gd name="T30" fmla="*/ 55614523 w 1259"/>
              <a:gd name="T31" fmla="*/ 407285890 h 1420"/>
              <a:gd name="T32" fmla="*/ 84629749 w 1259"/>
              <a:gd name="T33" fmla="*/ 373914316 h 1420"/>
              <a:gd name="T34" fmla="*/ 133796461 w 1259"/>
              <a:gd name="T35" fmla="*/ 357986637 h 1420"/>
              <a:gd name="T36" fmla="*/ 133796461 w 1259"/>
              <a:gd name="T37" fmla="*/ 330682543 h 1420"/>
              <a:gd name="T38" fmla="*/ 191828680 w 1259"/>
              <a:gd name="T39" fmla="*/ 285176010 h 1420"/>
              <a:gd name="T40" fmla="*/ 237770610 w 1259"/>
              <a:gd name="T41" fmla="*/ 272282507 h 1420"/>
              <a:gd name="T42" fmla="*/ 250666260 w 1259"/>
              <a:gd name="T43" fmla="*/ 226775919 h 1420"/>
              <a:gd name="T44" fmla="*/ 211172155 w 1259"/>
              <a:gd name="T45" fmla="*/ 186578321 h 1420"/>
              <a:gd name="T46" fmla="*/ 153139936 w 1259"/>
              <a:gd name="T47" fmla="*/ 199471825 h 1420"/>
              <a:gd name="T48" fmla="*/ 110421946 w 1259"/>
              <a:gd name="T49" fmla="*/ 183544146 h 1420"/>
              <a:gd name="T50" fmla="*/ 140244286 w 1259"/>
              <a:gd name="T51" fmla="*/ 144105093 h 1420"/>
              <a:gd name="T52" fmla="*/ 231322729 w 1259"/>
              <a:gd name="T53" fmla="*/ 76603374 h 1420"/>
              <a:gd name="T54" fmla="*/ 279682369 w 1259"/>
              <a:gd name="T55" fmla="*/ 25028469 h 1420"/>
              <a:gd name="T56" fmla="*/ 325624244 w 1259"/>
              <a:gd name="T57" fmla="*/ 0 h 1420"/>
              <a:gd name="T58" fmla="*/ 357865163 w 1259"/>
              <a:gd name="T59" fmla="*/ 9101658 h 1420"/>
              <a:gd name="T60" fmla="*/ 335296879 w 1259"/>
              <a:gd name="T61" fmla="*/ 76603374 h 1420"/>
              <a:gd name="T62" fmla="*/ 325624244 w 1259"/>
              <a:gd name="T63" fmla="*/ 122868478 h 1420"/>
              <a:gd name="T64" fmla="*/ 364312988 w 1259"/>
              <a:gd name="T65" fmla="*/ 122868478 h 1420"/>
              <a:gd name="T66" fmla="*/ 393329097 w 1259"/>
              <a:gd name="T67" fmla="*/ 85704158 h 1420"/>
              <a:gd name="T68" fmla="*/ 416702687 w 1259"/>
              <a:gd name="T69" fmla="*/ 67501719 h 1420"/>
              <a:gd name="T70" fmla="*/ 445718796 w 1259"/>
              <a:gd name="T71" fmla="*/ 150172572 h 1420"/>
              <a:gd name="T72" fmla="*/ 442494884 w 1259"/>
              <a:gd name="T73" fmla="*/ 189611626 h 1420"/>
              <a:gd name="T74" fmla="*/ 477958930 w 1259"/>
              <a:gd name="T75" fmla="*/ 269249202 h 1420"/>
              <a:gd name="T76" fmla="*/ 585156936 w 1259"/>
              <a:gd name="T77" fmla="*/ 300345145 h 1420"/>
              <a:gd name="T78" fmla="*/ 608531423 w 1259"/>
              <a:gd name="T79" fmla="*/ 278349986 h 1420"/>
              <a:gd name="T80" fmla="*/ 631099708 w 1259"/>
              <a:gd name="T81" fmla="*/ 309446800 h 1420"/>
              <a:gd name="T82" fmla="*/ 660114920 w 1259"/>
              <a:gd name="T83" fmla="*/ 370881011 h 1420"/>
              <a:gd name="T84" fmla="*/ 702833779 w 1259"/>
              <a:gd name="T85" fmla="*/ 437624159 h 1420"/>
              <a:gd name="T86" fmla="*/ 754417275 w 1259"/>
              <a:gd name="T87" fmla="*/ 446724943 h 1420"/>
              <a:gd name="T88" fmla="*/ 810031784 w 1259"/>
              <a:gd name="T89" fmla="*/ 455826598 h 1420"/>
              <a:gd name="T90" fmla="*/ 829376157 w 1259"/>
              <a:gd name="T91" fmla="*/ 455826598 h 1420"/>
              <a:gd name="T92" fmla="*/ 851943544 w 1259"/>
              <a:gd name="T93" fmla="*/ 440657463 h 1420"/>
              <a:gd name="T94" fmla="*/ 884989768 w 1259"/>
              <a:gd name="T95" fmla="*/ 486923520 h 1420"/>
              <a:gd name="T96" fmla="*/ 936574162 w 1259"/>
              <a:gd name="T97" fmla="*/ 486923520 h 1420"/>
              <a:gd name="T98" fmla="*/ 959141773 w 1259"/>
              <a:gd name="T99" fmla="*/ 492991000 h 1420"/>
              <a:gd name="T100" fmla="*/ 949470036 w 1259"/>
              <a:gd name="T101" fmla="*/ 560492692 h 1420"/>
              <a:gd name="T102" fmla="*/ 962366584 w 1259"/>
              <a:gd name="T103" fmla="*/ 627235839 h 1420"/>
              <a:gd name="T104" fmla="*/ 985740173 w 1259"/>
              <a:gd name="T105" fmla="*/ 728867649 h 1420"/>
              <a:gd name="T106" fmla="*/ 1011532370 w 1259"/>
              <a:gd name="T107" fmla="*/ 789543317 h 1420"/>
              <a:gd name="T108" fmla="*/ 998635823 w 1259"/>
              <a:gd name="T109" fmla="*/ 817605955 h 1420"/>
              <a:gd name="T110" fmla="*/ 943022211 w 1259"/>
              <a:gd name="T111" fmla="*/ 804712451 h 1420"/>
              <a:gd name="T112" fmla="*/ 864840091 w 1259"/>
              <a:gd name="T113" fmla="*/ 860079183 h 1420"/>
              <a:gd name="T114" fmla="*/ 835823981 w 1259"/>
              <a:gd name="T115" fmla="*/ 896484933 h 1420"/>
              <a:gd name="T116" fmla="*/ 790687412 w 1259"/>
              <a:gd name="T117" fmla="*/ 890416582 h 1420"/>
              <a:gd name="T118" fmla="*/ 747969450 w 1259"/>
              <a:gd name="T119" fmla="*/ 875248318 h 1420"/>
              <a:gd name="T120" fmla="*/ 627874898 w 1259"/>
              <a:gd name="T121" fmla="*/ 909378436 h 1420"/>
              <a:gd name="T122" fmla="*/ 562589549 w 1259"/>
              <a:gd name="T123" fmla="*/ 973087626 h 1420"/>
              <a:gd name="T124" fmla="*/ 552916914 w 1259"/>
              <a:gd name="T125" fmla="*/ 1067893412 h 14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59"/>
              <a:gd name="T190" fmla="*/ 0 h 1420"/>
              <a:gd name="T191" fmla="*/ 1259 w 1259"/>
              <a:gd name="T192" fmla="*/ 1420 h 14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59" h="1420">
                <a:moveTo>
                  <a:pt x="593" y="1420"/>
                </a:moveTo>
                <a:lnTo>
                  <a:pt x="581" y="1412"/>
                </a:lnTo>
                <a:lnTo>
                  <a:pt x="561" y="1400"/>
                </a:lnTo>
                <a:lnTo>
                  <a:pt x="553" y="1392"/>
                </a:lnTo>
                <a:lnTo>
                  <a:pt x="541" y="1368"/>
                </a:lnTo>
                <a:lnTo>
                  <a:pt x="541" y="1348"/>
                </a:lnTo>
                <a:lnTo>
                  <a:pt x="541" y="1332"/>
                </a:lnTo>
                <a:lnTo>
                  <a:pt x="549" y="1320"/>
                </a:lnTo>
                <a:lnTo>
                  <a:pt x="561" y="1308"/>
                </a:lnTo>
                <a:lnTo>
                  <a:pt x="561" y="1283"/>
                </a:lnTo>
                <a:lnTo>
                  <a:pt x="561" y="1251"/>
                </a:lnTo>
                <a:lnTo>
                  <a:pt x="549" y="1223"/>
                </a:lnTo>
                <a:lnTo>
                  <a:pt x="533" y="1191"/>
                </a:lnTo>
                <a:lnTo>
                  <a:pt x="533" y="1154"/>
                </a:lnTo>
                <a:lnTo>
                  <a:pt x="533" y="1114"/>
                </a:lnTo>
                <a:lnTo>
                  <a:pt x="545" y="1078"/>
                </a:lnTo>
                <a:lnTo>
                  <a:pt x="549" y="1041"/>
                </a:lnTo>
                <a:lnTo>
                  <a:pt x="541" y="1033"/>
                </a:lnTo>
                <a:lnTo>
                  <a:pt x="525" y="1029"/>
                </a:lnTo>
                <a:lnTo>
                  <a:pt x="500" y="1025"/>
                </a:lnTo>
                <a:lnTo>
                  <a:pt x="476" y="1025"/>
                </a:lnTo>
                <a:lnTo>
                  <a:pt x="456" y="1029"/>
                </a:lnTo>
                <a:lnTo>
                  <a:pt x="436" y="1033"/>
                </a:lnTo>
                <a:lnTo>
                  <a:pt x="383" y="1025"/>
                </a:lnTo>
                <a:lnTo>
                  <a:pt x="323" y="1009"/>
                </a:lnTo>
                <a:lnTo>
                  <a:pt x="303" y="1005"/>
                </a:lnTo>
                <a:lnTo>
                  <a:pt x="283" y="997"/>
                </a:lnTo>
                <a:lnTo>
                  <a:pt x="279" y="985"/>
                </a:lnTo>
                <a:lnTo>
                  <a:pt x="271" y="969"/>
                </a:lnTo>
                <a:lnTo>
                  <a:pt x="258" y="965"/>
                </a:lnTo>
                <a:lnTo>
                  <a:pt x="246" y="961"/>
                </a:lnTo>
                <a:lnTo>
                  <a:pt x="246" y="944"/>
                </a:lnTo>
                <a:lnTo>
                  <a:pt x="250" y="940"/>
                </a:lnTo>
                <a:lnTo>
                  <a:pt x="275" y="932"/>
                </a:lnTo>
                <a:lnTo>
                  <a:pt x="299" y="932"/>
                </a:lnTo>
                <a:lnTo>
                  <a:pt x="303" y="932"/>
                </a:lnTo>
                <a:lnTo>
                  <a:pt x="307" y="904"/>
                </a:lnTo>
                <a:lnTo>
                  <a:pt x="307" y="860"/>
                </a:lnTo>
                <a:lnTo>
                  <a:pt x="303" y="848"/>
                </a:lnTo>
                <a:lnTo>
                  <a:pt x="299" y="831"/>
                </a:lnTo>
                <a:lnTo>
                  <a:pt x="287" y="819"/>
                </a:lnTo>
                <a:lnTo>
                  <a:pt x="275" y="819"/>
                </a:lnTo>
                <a:lnTo>
                  <a:pt x="262" y="803"/>
                </a:lnTo>
                <a:lnTo>
                  <a:pt x="254" y="795"/>
                </a:lnTo>
                <a:lnTo>
                  <a:pt x="226" y="787"/>
                </a:lnTo>
                <a:lnTo>
                  <a:pt x="182" y="779"/>
                </a:lnTo>
                <a:lnTo>
                  <a:pt x="174" y="779"/>
                </a:lnTo>
                <a:lnTo>
                  <a:pt x="166" y="775"/>
                </a:lnTo>
                <a:lnTo>
                  <a:pt x="158" y="767"/>
                </a:lnTo>
                <a:lnTo>
                  <a:pt x="141" y="767"/>
                </a:lnTo>
                <a:lnTo>
                  <a:pt x="129" y="767"/>
                </a:lnTo>
                <a:lnTo>
                  <a:pt x="113" y="775"/>
                </a:lnTo>
                <a:lnTo>
                  <a:pt x="105" y="779"/>
                </a:lnTo>
                <a:lnTo>
                  <a:pt x="97" y="787"/>
                </a:lnTo>
                <a:lnTo>
                  <a:pt x="93" y="787"/>
                </a:lnTo>
                <a:lnTo>
                  <a:pt x="89" y="787"/>
                </a:lnTo>
                <a:lnTo>
                  <a:pt x="69" y="763"/>
                </a:lnTo>
                <a:lnTo>
                  <a:pt x="61" y="759"/>
                </a:lnTo>
                <a:lnTo>
                  <a:pt x="61" y="751"/>
                </a:lnTo>
                <a:lnTo>
                  <a:pt x="57" y="743"/>
                </a:lnTo>
                <a:lnTo>
                  <a:pt x="53" y="739"/>
                </a:lnTo>
                <a:lnTo>
                  <a:pt x="49" y="739"/>
                </a:lnTo>
                <a:lnTo>
                  <a:pt x="45" y="731"/>
                </a:lnTo>
                <a:lnTo>
                  <a:pt x="41" y="718"/>
                </a:lnTo>
                <a:lnTo>
                  <a:pt x="28" y="714"/>
                </a:lnTo>
                <a:lnTo>
                  <a:pt x="20" y="706"/>
                </a:lnTo>
                <a:lnTo>
                  <a:pt x="20" y="702"/>
                </a:lnTo>
                <a:lnTo>
                  <a:pt x="12" y="698"/>
                </a:lnTo>
                <a:lnTo>
                  <a:pt x="4" y="694"/>
                </a:lnTo>
                <a:lnTo>
                  <a:pt x="4" y="686"/>
                </a:lnTo>
                <a:lnTo>
                  <a:pt x="0" y="674"/>
                </a:lnTo>
                <a:lnTo>
                  <a:pt x="0" y="662"/>
                </a:lnTo>
                <a:lnTo>
                  <a:pt x="0" y="650"/>
                </a:lnTo>
                <a:lnTo>
                  <a:pt x="4" y="650"/>
                </a:lnTo>
                <a:lnTo>
                  <a:pt x="16" y="601"/>
                </a:lnTo>
                <a:lnTo>
                  <a:pt x="20" y="581"/>
                </a:lnTo>
                <a:lnTo>
                  <a:pt x="45" y="565"/>
                </a:lnTo>
                <a:lnTo>
                  <a:pt x="65" y="553"/>
                </a:lnTo>
                <a:lnTo>
                  <a:pt x="69" y="537"/>
                </a:lnTo>
                <a:lnTo>
                  <a:pt x="81" y="513"/>
                </a:lnTo>
                <a:lnTo>
                  <a:pt x="89" y="509"/>
                </a:lnTo>
                <a:lnTo>
                  <a:pt x="93" y="505"/>
                </a:lnTo>
                <a:lnTo>
                  <a:pt x="101" y="501"/>
                </a:lnTo>
                <a:lnTo>
                  <a:pt x="105" y="493"/>
                </a:lnTo>
                <a:lnTo>
                  <a:pt x="121" y="493"/>
                </a:lnTo>
                <a:lnTo>
                  <a:pt x="141" y="489"/>
                </a:lnTo>
                <a:lnTo>
                  <a:pt x="154" y="489"/>
                </a:lnTo>
                <a:lnTo>
                  <a:pt x="158" y="484"/>
                </a:lnTo>
                <a:lnTo>
                  <a:pt x="166" y="472"/>
                </a:lnTo>
                <a:lnTo>
                  <a:pt x="174" y="464"/>
                </a:lnTo>
                <a:lnTo>
                  <a:pt x="174" y="460"/>
                </a:lnTo>
                <a:lnTo>
                  <a:pt x="174" y="452"/>
                </a:lnTo>
                <a:lnTo>
                  <a:pt x="170" y="444"/>
                </a:lnTo>
                <a:lnTo>
                  <a:pt x="166" y="436"/>
                </a:lnTo>
                <a:lnTo>
                  <a:pt x="166" y="424"/>
                </a:lnTo>
                <a:lnTo>
                  <a:pt x="166" y="420"/>
                </a:lnTo>
                <a:lnTo>
                  <a:pt x="206" y="392"/>
                </a:lnTo>
                <a:lnTo>
                  <a:pt x="218" y="380"/>
                </a:lnTo>
                <a:lnTo>
                  <a:pt x="238" y="376"/>
                </a:lnTo>
                <a:lnTo>
                  <a:pt x="246" y="372"/>
                </a:lnTo>
                <a:lnTo>
                  <a:pt x="258" y="372"/>
                </a:lnTo>
                <a:lnTo>
                  <a:pt x="279" y="372"/>
                </a:lnTo>
                <a:lnTo>
                  <a:pt x="283" y="367"/>
                </a:lnTo>
                <a:lnTo>
                  <a:pt x="295" y="359"/>
                </a:lnTo>
                <a:lnTo>
                  <a:pt x="303" y="347"/>
                </a:lnTo>
                <a:lnTo>
                  <a:pt x="315" y="331"/>
                </a:lnTo>
                <a:lnTo>
                  <a:pt x="315" y="323"/>
                </a:lnTo>
                <a:lnTo>
                  <a:pt x="315" y="307"/>
                </a:lnTo>
                <a:lnTo>
                  <a:pt x="311" y="299"/>
                </a:lnTo>
                <a:lnTo>
                  <a:pt x="307" y="291"/>
                </a:lnTo>
                <a:lnTo>
                  <a:pt x="295" y="279"/>
                </a:lnTo>
                <a:lnTo>
                  <a:pt x="275" y="250"/>
                </a:lnTo>
                <a:lnTo>
                  <a:pt x="271" y="250"/>
                </a:lnTo>
                <a:lnTo>
                  <a:pt x="262" y="246"/>
                </a:lnTo>
                <a:lnTo>
                  <a:pt x="258" y="246"/>
                </a:lnTo>
                <a:lnTo>
                  <a:pt x="250" y="246"/>
                </a:lnTo>
                <a:lnTo>
                  <a:pt x="210" y="259"/>
                </a:lnTo>
                <a:lnTo>
                  <a:pt x="198" y="263"/>
                </a:lnTo>
                <a:lnTo>
                  <a:pt x="190" y="263"/>
                </a:lnTo>
                <a:lnTo>
                  <a:pt x="174" y="263"/>
                </a:lnTo>
                <a:lnTo>
                  <a:pt x="162" y="259"/>
                </a:lnTo>
                <a:lnTo>
                  <a:pt x="145" y="255"/>
                </a:lnTo>
                <a:lnTo>
                  <a:pt x="141" y="246"/>
                </a:lnTo>
                <a:lnTo>
                  <a:pt x="137" y="242"/>
                </a:lnTo>
                <a:lnTo>
                  <a:pt x="137" y="234"/>
                </a:lnTo>
                <a:lnTo>
                  <a:pt x="137" y="218"/>
                </a:lnTo>
                <a:lnTo>
                  <a:pt x="137" y="214"/>
                </a:lnTo>
                <a:lnTo>
                  <a:pt x="141" y="210"/>
                </a:lnTo>
                <a:lnTo>
                  <a:pt x="174" y="190"/>
                </a:lnTo>
                <a:lnTo>
                  <a:pt x="210" y="162"/>
                </a:lnTo>
                <a:lnTo>
                  <a:pt x="210" y="158"/>
                </a:lnTo>
                <a:lnTo>
                  <a:pt x="218" y="154"/>
                </a:lnTo>
                <a:lnTo>
                  <a:pt x="254" y="121"/>
                </a:lnTo>
                <a:lnTo>
                  <a:pt x="287" y="101"/>
                </a:lnTo>
                <a:lnTo>
                  <a:pt x="287" y="69"/>
                </a:lnTo>
                <a:lnTo>
                  <a:pt x="295" y="45"/>
                </a:lnTo>
                <a:lnTo>
                  <a:pt x="299" y="45"/>
                </a:lnTo>
                <a:lnTo>
                  <a:pt x="303" y="41"/>
                </a:lnTo>
                <a:lnTo>
                  <a:pt x="347" y="33"/>
                </a:lnTo>
                <a:lnTo>
                  <a:pt x="367" y="29"/>
                </a:lnTo>
                <a:lnTo>
                  <a:pt x="371" y="16"/>
                </a:lnTo>
                <a:lnTo>
                  <a:pt x="375" y="12"/>
                </a:lnTo>
                <a:lnTo>
                  <a:pt x="392" y="4"/>
                </a:lnTo>
                <a:lnTo>
                  <a:pt x="404" y="0"/>
                </a:lnTo>
                <a:lnTo>
                  <a:pt x="420" y="0"/>
                </a:lnTo>
                <a:lnTo>
                  <a:pt x="436" y="0"/>
                </a:lnTo>
                <a:lnTo>
                  <a:pt x="440" y="0"/>
                </a:lnTo>
                <a:lnTo>
                  <a:pt x="444" y="4"/>
                </a:lnTo>
                <a:lnTo>
                  <a:pt x="444" y="12"/>
                </a:lnTo>
                <a:lnTo>
                  <a:pt x="444" y="21"/>
                </a:lnTo>
                <a:lnTo>
                  <a:pt x="440" y="33"/>
                </a:lnTo>
                <a:lnTo>
                  <a:pt x="428" y="77"/>
                </a:lnTo>
                <a:lnTo>
                  <a:pt x="420" y="85"/>
                </a:lnTo>
                <a:lnTo>
                  <a:pt x="416" y="101"/>
                </a:lnTo>
                <a:lnTo>
                  <a:pt x="412" y="101"/>
                </a:lnTo>
                <a:lnTo>
                  <a:pt x="404" y="125"/>
                </a:lnTo>
                <a:lnTo>
                  <a:pt x="404" y="158"/>
                </a:lnTo>
                <a:lnTo>
                  <a:pt x="404" y="162"/>
                </a:lnTo>
                <a:lnTo>
                  <a:pt x="412" y="170"/>
                </a:lnTo>
                <a:lnTo>
                  <a:pt x="420" y="170"/>
                </a:lnTo>
                <a:lnTo>
                  <a:pt x="428" y="170"/>
                </a:lnTo>
                <a:lnTo>
                  <a:pt x="448" y="166"/>
                </a:lnTo>
                <a:lnTo>
                  <a:pt x="452" y="162"/>
                </a:lnTo>
                <a:lnTo>
                  <a:pt x="456" y="150"/>
                </a:lnTo>
                <a:lnTo>
                  <a:pt x="464" y="142"/>
                </a:lnTo>
                <a:lnTo>
                  <a:pt x="472" y="129"/>
                </a:lnTo>
                <a:lnTo>
                  <a:pt x="480" y="121"/>
                </a:lnTo>
                <a:lnTo>
                  <a:pt x="488" y="113"/>
                </a:lnTo>
                <a:lnTo>
                  <a:pt x="492" y="101"/>
                </a:lnTo>
                <a:lnTo>
                  <a:pt x="496" y="93"/>
                </a:lnTo>
                <a:lnTo>
                  <a:pt x="500" y="89"/>
                </a:lnTo>
                <a:lnTo>
                  <a:pt x="509" y="89"/>
                </a:lnTo>
                <a:lnTo>
                  <a:pt x="517" y="89"/>
                </a:lnTo>
                <a:lnTo>
                  <a:pt x="525" y="121"/>
                </a:lnTo>
                <a:lnTo>
                  <a:pt x="529" y="154"/>
                </a:lnTo>
                <a:lnTo>
                  <a:pt x="533" y="158"/>
                </a:lnTo>
                <a:lnTo>
                  <a:pt x="541" y="162"/>
                </a:lnTo>
                <a:lnTo>
                  <a:pt x="553" y="198"/>
                </a:lnTo>
                <a:lnTo>
                  <a:pt x="561" y="218"/>
                </a:lnTo>
                <a:lnTo>
                  <a:pt x="561" y="234"/>
                </a:lnTo>
                <a:lnTo>
                  <a:pt x="557" y="242"/>
                </a:lnTo>
                <a:lnTo>
                  <a:pt x="553" y="246"/>
                </a:lnTo>
                <a:lnTo>
                  <a:pt x="549" y="250"/>
                </a:lnTo>
                <a:lnTo>
                  <a:pt x="549" y="267"/>
                </a:lnTo>
                <a:lnTo>
                  <a:pt x="549" y="283"/>
                </a:lnTo>
                <a:lnTo>
                  <a:pt x="565" y="311"/>
                </a:lnTo>
                <a:lnTo>
                  <a:pt x="569" y="331"/>
                </a:lnTo>
                <a:lnTo>
                  <a:pt x="593" y="355"/>
                </a:lnTo>
                <a:lnTo>
                  <a:pt x="609" y="384"/>
                </a:lnTo>
                <a:lnTo>
                  <a:pt x="617" y="392"/>
                </a:lnTo>
                <a:lnTo>
                  <a:pt x="621" y="396"/>
                </a:lnTo>
                <a:lnTo>
                  <a:pt x="674" y="396"/>
                </a:lnTo>
                <a:lnTo>
                  <a:pt x="726" y="396"/>
                </a:lnTo>
                <a:lnTo>
                  <a:pt x="730" y="384"/>
                </a:lnTo>
                <a:lnTo>
                  <a:pt x="738" y="376"/>
                </a:lnTo>
                <a:lnTo>
                  <a:pt x="747" y="372"/>
                </a:lnTo>
                <a:lnTo>
                  <a:pt x="755" y="372"/>
                </a:lnTo>
                <a:lnTo>
                  <a:pt x="755" y="367"/>
                </a:lnTo>
                <a:lnTo>
                  <a:pt x="759" y="359"/>
                </a:lnTo>
                <a:lnTo>
                  <a:pt x="775" y="359"/>
                </a:lnTo>
                <a:lnTo>
                  <a:pt x="787" y="359"/>
                </a:lnTo>
                <a:lnTo>
                  <a:pt x="787" y="384"/>
                </a:lnTo>
                <a:lnTo>
                  <a:pt x="783" y="408"/>
                </a:lnTo>
                <a:lnTo>
                  <a:pt x="787" y="416"/>
                </a:lnTo>
                <a:lnTo>
                  <a:pt x="791" y="440"/>
                </a:lnTo>
                <a:lnTo>
                  <a:pt x="803" y="460"/>
                </a:lnTo>
                <a:lnTo>
                  <a:pt x="815" y="484"/>
                </a:lnTo>
                <a:lnTo>
                  <a:pt x="819" y="489"/>
                </a:lnTo>
                <a:lnTo>
                  <a:pt x="827" y="493"/>
                </a:lnTo>
                <a:lnTo>
                  <a:pt x="835" y="529"/>
                </a:lnTo>
                <a:lnTo>
                  <a:pt x="839" y="553"/>
                </a:lnTo>
                <a:lnTo>
                  <a:pt x="859" y="565"/>
                </a:lnTo>
                <a:lnTo>
                  <a:pt x="872" y="577"/>
                </a:lnTo>
                <a:lnTo>
                  <a:pt x="888" y="577"/>
                </a:lnTo>
                <a:lnTo>
                  <a:pt x="904" y="581"/>
                </a:lnTo>
                <a:lnTo>
                  <a:pt x="908" y="585"/>
                </a:lnTo>
                <a:lnTo>
                  <a:pt x="920" y="589"/>
                </a:lnTo>
                <a:lnTo>
                  <a:pt x="936" y="589"/>
                </a:lnTo>
                <a:lnTo>
                  <a:pt x="948" y="589"/>
                </a:lnTo>
                <a:lnTo>
                  <a:pt x="960" y="585"/>
                </a:lnTo>
                <a:lnTo>
                  <a:pt x="981" y="585"/>
                </a:lnTo>
                <a:lnTo>
                  <a:pt x="993" y="593"/>
                </a:lnTo>
                <a:lnTo>
                  <a:pt x="1005" y="601"/>
                </a:lnTo>
                <a:lnTo>
                  <a:pt x="1005" y="610"/>
                </a:lnTo>
                <a:lnTo>
                  <a:pt x="1009" y="610"/>
                </a:lnTo>
                <a:lnTo>
                  <a:pt x="1013" y="610"/>
                </a:lnTo>
                <a:lnTo>
                  <a:pt x="1017" y="610"/>
                </a:lnTo>
                <a:lnTo>
                  <a:pt x="1029" y="601"/>
                </a:lnTo>
                <a:lnTo>
                  <a:pt x="1033" y="593"/>
                </a:lnTo>
                <a:lnTo>
                  <a:pt x="1033" y="585"/>
                </a:lnTo>
                <a:lnTo>
                  <a:pt x="1037" y="585"/>
                </a:lnTo>
                <a:lnTo>
                  <a:pt x="1045" y="581"/>
                </a:lnTo>
                <a:lnTo>
                  <a:pt x="1057" y="581"/>
                </a:lnTo>
                <a:lnTo>
                  <a:pt x="1069" y="577"/>
                </a:lnTo>
                <a:lnTo>
                  <a:pt x="1081" y="589"/>
                </a:lnTo>
                <a:lnTo>
                  <a:pt x="1093" y="614"/>
                </a:lnTo>
                <a:lnTo>
                  <a:pt x="1098" y="638"/>
                </a:lnTo>
                <a:lnTo>
                  <a:pt x="1098" y="642"/>
                </a:lnTo>
                <a:lnTo>
                  <a:pt x="1122" y="642"/>
                </a:lnTo>
                <a:lnTo>
                  <a:pt x="1142" y="650"/>
                </a:lnTo>
                <a:lnTo>
                  <a:pt x="1150" y="642"/>
                </a:lnTo>
                <a:lnTo>
                  <a:pt x="1162" y="642"/>
                </a:lnTo>
                <a:lnTo>
                  <a:pt x="1162" y="638"/>
                </a:lnTo>
                <a:lnTo>
                  <a:pt x="1174" y="638"/>
                </a:lnTo>
                <a:lnTo>
                  <a:pt x="1186" y="638"/>
                </a:lnTo>
                <a:lnTo>
                  <a:pt x="1186" y="642"/>
                </a:lnTo>
                <a:lnTo>
                  <a:pt x="1190" y="650"/>
                </a:lnTo>
                <a:lnTo>
                  <a:pt x="1190" y="666"/>
                </a:lnTo>
                <a:lnTo>
                  <a:pt x="1190" y="686"/>
                </a:lnTo>
                <a:lnTo>
                  <a:pt x="1186" y="694"/>
                </a:lnTo>
                <a:lnTo>
                  <a:pt x="1178" y="702"/>
                </a:lnTo>
                <a:lnTo>
                  <a:pt x="1178" y="739"/>
                </a:lnTo>
                <a:lnTo>
                  <a:pt x="1178" y="775"/>
                </a:lnTo>
                <a:lnTo>
                  <a:pt x="1186" y="779"/>
                </a:lnTo>
                <a:lnTo>
                  <a:pt x="1190" y="787"/>
                </a:lnTo>
                <a:lnTo>
                  <a:pt x="1194" y="799"/>
                </a:lnTo>
                <a:lnTo>
                  <a:pt x="1194" y="827"/>
                </a:lnTo>
                <a:lnTo>
                  <a:pt x="1194" y="848"/>
                </a:lnTo>
                <a:lnTo>
                  <a:pt x="1194" y="876"/>
                </a:lnTo>
                <a:lnTo>
                  <a:pt x="1198" y="896"/>
                </a:lnTo>
                <a:lnTo>
                  <a:pt x="1206" y="908"/>
                </a:lnTo>
                <a:lnTo>
                  <a:pt x="1223" y="961"/>
                </a:lnTo>
                <a:lnTo>
                  <a:pt x="1239" y="977"/>
                </a:lnTo>
                <a:lnTo>
                  <a:pt x="1251" y="993"/>
                </a:lnTo>
                <a:lnTo>
                  <a:pt x="1255" y="1005"/>
                </a:lnTo>
                <a:lnTo>
                  <a:pt x="1259" y="1025"/>
                </a:lnTo>
                <a:lnTo>
                  <a:pt x="1255" y="1041"/>
                </a:lnTo>
                <a:lnTo>
                  <a:pt x="1255" y="1061"/>
                </a:lnTo>
                <a:lnTo>
                  <a:pt x="1251" y="1061"/>
                </a:lnTo>
                <a:lnTo>
                  <a:pt x="1251" y="1074"/>
                </a:lnTo>
                <a:lnTo>
                  <a:pt x="1243" y="1074"/>
                </a:lnTo>
                <a:lnTo>
                  <a:pt x="1239" y="1078"/>
                </a:lnTo>
                <a:lnTo>
                  <a:pt x="1231" y="1078"/>
                </a:lnTo>
                <a:lnTo>
                  <a:pt x="1214" y="1078"/>
                </a:lnTo>
                <a:lnTo>
                  <a:pt x="1206" y="1074"/>
                </a:lnTo>
                <a:lnTo>
                  <a:pt x="1194" y="1061"/>
                </a:lnTo>
                <a:lnTo>
                  <a:pt x="1170" y="1061"/>
                </a:lnTo>
                <a:lnTo>
                  <a:pt x="1146" y="1061"/>
                </a:lnTo>
                <a:lnTo>
                  <a:pt x="1118" y="1065"/>
                </a:lnTo>
                <a:lnTo>
                  <a:pt x="1093" y="1074"/>
                </a:lnTo>
                <a:lnTo>
                  <a:pt x="1085" y="1090"/>
                </a:lnTo>
                <a:lnTo>
                  <a:pt x="1073" y="1134"/>
                </a:lnTo>
                <a:lnTo>
                  <a:pt x="1069" y="1154"/>
                </a:lnTo>
                <a:lnTo>
                  <a:pt x="1061" y="1174"/>
                </a:lnTo>
                <a:lnTo>
                  <a:pt x="1049" y="1174"/>
                </a:lnTo>
                <a:lnTo>
                  <a:pt x="1037" y="1182"/>
                </a:lnTo>
                <a:lnTo>
                  <a:pt x="1029" y="1191"/>
                </a:lnTo>
                <a:lnTo>
                  <a:pt x="1013" y="1191"/>
                </a:lnTo>
                <a:lnTo>
                  <a:pt x="1005" y="1191"/>
                </a:lnTo>
                <a:lnTo>
                  <a:pt x="993" y="1186"/>
                </a:lnTo>
                <a:lnTo>
                  <a:pt x="981" y="1174"/>
                </a:lnTo>
                <a:lnTo>
                  <a:pt x="976" y="1166"/>
                </a:lnTo>
                <a:lnTo>
                  <a:pt x="972" y="1154"/>
                </a:lnTo>
                <a:lnTo>
                  <a:pt x="952" y="1154"/>
                </a:lnTo>
                <a:lnTo>
                  <a:pt x="940" y="1150"/>
                </a:lnTo>
                <a:lnTo>
                  <a:pt x="928" y="1154"/>
                </a:lnTo>
                <a:lnTo>
                  <a:pt x="920" y="1154"/>
                </a:lnTo>
                <a:lnTo>
                  <a:pt x="904" y="1174"/>
                </a:lnTo>
                <a:lnTo>
                  <a:pt x="888" y="1191"/>
                </a:lnTo>
                <a:lnTo>
                  <a:pt x="855" y="1195"/>
                </a:lnTo>
                <a:lnTo>
                  <a:pt x="779" y="1199"/>
                </a:lnTo>
                <a:lnTo>
                  <a:pt x="759" y="1207"/>
                </a:lnTo>
                <a:lnTo>
                  <a:pt x="738" y="1223"/>
                </a:lnTo>
                <a:lnTo>
                  <a:pt x="722" y="1255"/>
                </a:lnTo>
                <a:lnTo>
                  <a:pt x="710" y="1275"/>
                </a:lnTo>
                <a:lnTo>
                  <a:pt x="698" y="1283"/>
                </a:lnTo>
                <a:lnTo>
                  <a:pt x="686" y="1299"/>
                </a:lnTo>
                <a:lnTo>
                  <a:pt x="690" y="1340"/>
                </a:lnTo>
                <a:lnTo>
                  <a:pt x="690" y="1384"/>
                </a:lnTo>
                <a:lnTo>
                  <a:pt x="690" y="1392"/>
                </a:lnTo>
                <a:lnTo>
                  <a:pt x="686" y="1408"/>
                </a:lnTo>
                <a:lnTo>
                  <a:pt x="674" y="1412"/>
                </a:lnTo>
                <a:lnTo>
                  <a:pt x="666" y="1416"/>
                </a:lnTo>
                <a:lnTo>
                  <a:pt x="630" y="1416"/>
                </a:lnTo>
                <a:lnTo>
                  <a:pt x="593" y="142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grpSp>
        <p:nvGrpSpPr>
          <p:cNvPr id="57" name="Группа 56"/>
          <p:cNvGrpSpPr/>
          <p:nvPr/>
        </p:nvGrpSpPr>
        <p:grpSpPr>
          <a:xfrm>
            <a:off x="9752241" y="2810633"/>
            <a:ext cx="1054117" cy="930679"/>
            <a:chOff x="7018539" y="2854205"/>
            <a:chExt cx="1054117" cy="930679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Freeform 54"/>
            <p:cNvSpPr>
              <a:spLocks/>
            </p:cNvSpPr>
            <p:nvPr/>
          </p:nvSpPr>
          <p:spPr bwMode="auto">
            <a:xfrm>
              <a:off x="7018539" y="2919232"/>
              <a:ext cx="1054117" cy="865652"/>
            </a:xfrm>
            <a:custGeom>
              <a:avLst/>
              <a:gdLst>
                <a:gd name="T0" fmla="*/ 1966 w 1174"/>
                <a:gd name="T1" fmla="*/ 2013 h 972"/>
                <a:gd name="T2" fmla="*/ 1803 w 1174"/>
                <a:gd name="T3" fmla="*/ 1909 h 972"/>
                <a:gd name="T4" fmla="*/ 1638 w 1174"/>
                <a:gd name="T5" fmla="*/ 1847 h 972"/>
                <a:gd name="T6" fmla="*/ 1517 w 1174"/>
                <a:gd name="T7" fmla="*/ 1830 h 972"/>
                <a:gd name="T8" fmla="*/ 1421 w 1174"/>
                <a:gd name="T9" fmla="*/ 1987 h 972"/>
                <a:gd name="T10" fmla="*/ 1335 w 1174"/>
                <a:gd name="T11" fmla="*/ 2030 h 972"/>
                <a:gd name="T12" fmla="*/ 1257 w 1174"/>
                <a:gd name="T13" fmla="*/ 2021 h 972"/>
                <a:gd name="T14" fmla="*/ 1118 w 1174"/>
                <a:gd name="T15" fmla="*/ 1927 h 972"/>
                <a:gd name="T16" fmla="*/ 1040 w 1174"/>
                <a:gd name="T17" fmla="*/ 1821 h 972"/>
                <a:gd name="T18" fmla="*/ 926 w 1174"/>
                <a:gd name="T19" fmla="*/ 1778 h 972"/>
                <a:gd name="T20" fmla="*/ 763 w 1174"/>
                <a:gd name="T21" fmla="*/ 1658 h 972"/>
                <a:gd name="T22" fmla="*/ 597 w 1174"/>
                <a:gd name="T23" fmla="*/ 1552 h 972"/>
                <a:gd name="T24" fmla="*/ 511 w 1174"/>
                <a:gd name="T25" fmla="*/ 1441 h 972"/>
                <a:gd name="T26" fmla="*/ 458 w 1174"/>
                <a:gd name="T27" fmla="*/ 1363 h 972"/>
                <a:gd name="T28" fmla="*/ 363 w 1174"/>
                <a:gd name="T29" fmla="*/ 1206 h 972"/>
                <a:gd name="T30" fmla="*/ 312 w 1174"/>
                <a:gd name="T31" fmla="*/ 1112 h 972"/>
                <a:gd name="T32" fmla="*/ 380 w 1174"/>
                <a:gd name="T33" fmla="*/ 937 h 972"/>
                <a:gd name="T34" fmla="*/ 303 w 1174"/>
                <a:gd name="T35" fmla="*/ 841 h 972"/>
                <a:gd name="T36" fmla="*/ 17 w 1174"/>
                <a:gd name="T37" fmla="*/ 781 h 972"/>
                <a:gd name="T38" fmla="*/ 9 w 1174"/>
                <a:gd name="T39" fmla="*/ 686 h 972"/>
                <a:gd name="T40" fmla="*/ 286 w 1174"/>
                <a:gd name="T41" fmla="*/ 460 h 972"/>
                <a:gd name="T42" fmla="*/ 320 w 1174"/>
                <a:gd name="T43" fmla="*/ 174 h 972"/>
                <a:gd name="T44" fmla="*/ 372 w 1174"/>
                <a:gd name="T45" fmla="*/ 95 h 972"/>
                <a:gd name="T46" fmla="*/ 441 w 1174"/>
                <a:gd name="T47" fmla="*/ 0 h 972"/>
                <a:gd name="T48" fmla="*/ 511 w 1174"/>
                <a:gd name="T49" fmla="*/ 60 h 972"/>
                <a:gd name="T50" fmla="*/ 563 w 1174"/>
                <a:gd name="T51" fmla="*/ 140 h 972"/>
                <a:gd name="T52" fmla="*/ 763 w 1174"/>
                <a:gd name="T53" fmla="*/ 286 h 972"/>
                <a:gd name="T54" fmla="*/ 1066 w 1174"/>
                <a:gd name="T55" fmla="*/ 260 h 972"/>
                <a:gd name="T56" fmla="*/ 1212 w 1174"/>
                <a:gd name="T57" fmla="*/ 286 h 972"/>
                <a:gd name="T58" fmla="*/ 1274 w 1174"/>
                <a:gd name="T59" fmla="*/ 383 h 972"/>
                <a:gd name="T60" fmla="*/ 1178 w 1174"/>
                <a:gd name="T61" fmla="*/ 529 h 972"/>
                <a:gd name="T62" fmla="*/ 1178 w 1174"/>
                <a:gd name="T63" fmla="*/ 660 h 972"/>
                <a:gd name="T64" fmla="*/ 1395 w 1174"/>
                <a:gd name="T65" fmla="*/ 634 h 972"/>
                <a:gd name="T66" fmla="*/ 1455 w 1174"/>
                <a:gd name="T67" fmla="*/ 520 h 972"/>
                <a:gd name="T68" fmla="*/ 1577 w 1174"/>
                <a:gd name="T69" fmla="*/ 383 h 972"/>
                <a:gd name="T70" fmla="*/ 1638 w 1174"/>
                <a:gd name="T71" fmla="*/ 400 h 972"/>
                <a:gd name="T72" fmla="*/ 1880 w 1174"/>
                <a:gd name="T73" fmla="*/ 529 h 972"/>
                <a:gd name="T74" fmla="*/ 1932 w 1174"/>
                <a:gd name="T75" fmla="*/ 634 h 972"/>
                <a:gd name="T76" fmla="*/ 2106 w 1174"/>
                <a:gd name="T77" fmla="*/ 669 h 972"/>
                <a:gd name="T78" fmla="*/ 2280 w 1174"/>
                <a:gd name="T79" fmla="*/ 660 h 972"/>
                <a:gd name="T80" fmla="*/ 2349 w 1174"/>
                <a:gd name="T81" fmla="*/ 781 h 972"/>
                <a:gd name="T82" fmla="*/ 2366 w 1174"/>
                <a:gd name="T83" fmla="*/ 841 h 972"/>
                <a:gd name="T84" fmla="*/ 2254 w 1174"/>
                <a:gd name="T85" fmla="*/ 1023 h 972"/>
                <a:gd name="T86" fmla="*/ 2235 w 1174"/>
                <a:gd name="T87" fmla="*/ 1172 h 972"/>
                <a:gd name="T88" fmla="*/ 2123 w 1174"/>
                <a:gd name="T89" fmla="*/ 1398 h 972"/>
                <a:gd name="T90" fmla="*/ 2140 w 1174"/>
                <a:gd name="T91" fmla="*/ 1535 h 972"/>
                <a:gd name="T92" fmla="*/ 2263 w 1174"/>
                <a:gd name="T93" fmla="*/ 1484 h 972"/>
                <a:gd name="T94" fmla="*/ 2375 w 1174"/>
                <a:gd name="T95" fmla="*/ 1718 h 972"/>
                <a:gd name="T96" fmla="*/ 2461 w 1174"/>
                <a:gd name="T97" fmla="*/ 1778 h 972"/>
                <a:gd name="T98" fmla="*/ 2523 w 1174"/>
                <a:gd name="T99" fmla="*/ 1884 h 972"/>
                <a:gd name="T100" fmla="*/ 2443 w 1174"/>
                <a:gd name="T101" fmla="*/ 1944 h 972"/>
                <a:gd name="T102" fmla="*/ 2375 w 1174"/>
                <a:gd name="T103" fmla="*/ 2004 h 972"/>
                <a:gd name="T104" fmla="*/ 2226 w 1174"/>
                <a:gd name="T105" fmla="*/ 1952 h 972"/>
                <a:gd name="T106" fmla="*/ 2175 w 1174"/>
                <a:gd name="T107" fmla="*/ 2030 h 972"/>
                <a:gd name="T108" fmla="*/ 2072 w 1174"/>
                <a:gd name="T109" fmla="*/ 2090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4"/>
                <a:gd name="T166" fmla="*/ 0 h 972"/>
                <a:gd name="T167" fmla="*/ 1174 w 1174"/>
                <a:gd name="T168" fmla="*/ 972 h 9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4" h="972">
                  <a:moveTo>
                    <a:pt x="944" y="972"/>
                  </a:moveTo>
                  <a:lnTo>
                    <a:pt x="936" y="964"/>
                  </a:lnTo>
                  <a:lnTo>
                    <a:pt x="927" y="964"/>
                  </a:lnTo>
                  <a:lnTo>
                    <a:pt x="923" y="948"/>
                  </a:lnTo>
                  <a:lnTo>
                    <a:pt x="915" y="936"/>
                  </a:lnTo>
                  <a:lnTo>
                    <a:pt x="903" y="908"/>
                  </a:lnTo>
                  <a:lnTo>
                    <a:pt x="899" y="900"/>
                  </a:lnTo>
                  <a:lnTo>
                    <a:pt x="891" y="896"/>
                  </a:lnTo>
                  <a:lnTo>
                    <a:pt x="883" y="892"/>
                  </a:lnTo>
                  <a:lnTo>
                    <a:pt x="839" y="888"/>
                  </a:lnTo>
                  <a:lnTo>
                    <a:pt x="823" y="880"/>
                  </a:lnTo>
                  <a:lnTo>
                    <a:pt x="815" y="868"/>
                  </a:lnTo>
                  <a:lnTo>
                    <a:pt x="798" y="859"/>
                  </a:lnTo>
                  <a:lnTo>
                    <a:pt x="782" y="859"/>
                  </a:lnTo>
                  <a:lnTo>
                    <a:pt x="762" y="859"/>
                  </a:lnTo>
                  <a:lnTo>
                    <a:pt x="742" y="851"/>
                  </a:lnTo>
                  <a:lnTo>
                    <a:pt x="734" y="851"/>
                  </a:lnTo>
                  <a:lnTo>
                    <a:pt x="722" y="851"/>
                  </a:lnTo>
                  <a:lnTo>
                    <a:pt x="714" y="851"/>
                  </a:lnTo>
                  <a:lnTo>
                    <a:pt x="706" y="851"/>
                  </a:lnTo>
                  <a:lnTo>
                    <a:pt x="702" y="851"/>
                  </a:lnTo>
                  <a:lnTo>
                    <a:pt x="677" y="892"/>
                  </a:lnTo>
                  <a:lnTo>
                    <a:pt x="665" y="908"/>
                  </a:lnTo>
                  <a:lnTo>
                    <a:pt x="665" y="916"/>
                  </a:lnTo>
                  <a:lnTo>
                    <a:pt x="661" y="924"/>
                  </a:lnTo>
                  <a:lnTo>
                    <a:pt x="649" y="928"/>
                  </a:lnTo>
                  <a:lnTo>
                    <a:pt x="645" y="932"/>
                  </a:lnTo>
                  <a:lnTo>
                    <a:pt x="641" y="936"/>
                  </a:lnTo>
                  <a:lnTo>
                    <a:pt x="637" y="940"/>
                  </a:lnTo>
                  <a:lnTo>
                    <a:pt x="621" y="944"/>
                  </a:lnTo>
                  <a:lnTo>
                    <a:pt x="613" y="948"/>
                  </a:lnTo>
                  <a:lnTo>
                    <a:pt x="597" y="948"/>
                  </a:lnTo>
                  <a:lnTo>
                    <a:pt x="585" y="948"/>
                  </a:lnTo>
                  <a:lnTo>
                    <a:pt x="585" y="944"/>
                  </a:lnTo>
                  <a:lnTo>
                    <a:pt x="585" y="940"/>
                  </a:lnTo>
                  <a:lnTo>
                    <a:pt x="560" y="932"/>
                  </a:lnTo>
                  <a:lnTo>
                    <a:pt x="536" y="924"/>
                  </a:lnTo>
                  <a:lnTo>
                    <a:pt x="528" y="912"/>
                  </a:lnTo>
                  <a:lnTo>
                    <a:pt x="524" y="904"/>
                  </a:lnTo>
                  <a:lnTo>
                    <a:pt x="520" y="896"/>
                  </a:lnTo>
                  <a:lnTo>
                    <a:pt x="512" y="876"/>
                  </a:lnTo>
                  <a:lnTo>
                    <a:pt x="508" y="868"/>
                  </a:lnTo>
                  <a:lnTo>
                    <a:pt x="496" y="851"/>
                  </a:lnTo>
                  <a:lnTo>
                    <a:pt x="492" y="851"/>
                  </a:lnTo>
                  <a:lnTo>
                    <a:pt x="484" y="847"/>
                  </a:lnTo>
                  <a:lnTo>
                    <a:pt x="468" y="847"/>
                  </a:lnTo>
                  <a:lnTo>
                    <a:pt x="447" y="847"/>
                  </a:lnTo>
                  <a:lnTo>
                    <a:pt x="443" y="839"/>
                  </a:lnTo>
                  <a:lnTo>
                    <a:pt x="431" y="835"/>
                  </a:lnTo>
                  <a:lnTo>
                    <a:pt x="431" y="827"/>
                  </a:lnTo>
                  <a:lnTo>
                    <a:pt x="427" y="815"/>
                  </a:lnTo>
                  <a:lnTo>
                    <a:pt x="407" y="787"/>
                  </a:lnTo>
                  <a:lnTo>
                    <a:pt x="395" y="775"/>
                  </a:lnTo>
                  <a:lnTo>
                    <a:pt x="375" y="775"/>
                  </a:lnTo>
                  <a:lnTo>
                    <a:pt x="355" y="771"/>
                  </a:lnTo>
                  <a:lnTo>
                    <a:pt x="339" y="763"/>
                  </a:lnTo>
                  <a:lnTo>
                    <a:pt x="318" y="751"/>
                  </a:lnTo>
                  <a:lnTo>
                    <a:pt x="314" y="738"/>
                  </a:lnTo>
                  <a:lnTo>
                    <a:pt x="302" y="730"/>
                  </a:lnTo>
                  <a:lnTo>
                    <a:pt x="278" y="722"/>
                  </a:lnTo>
                  <a:lnTo>
                    <a:pt x="258" y="714"/>
                  </a:lnTo>
                  <a:lnTo>
                    <a:pt x="254" y="702"/>
                  </a:lnTo>
                  <a:lnTo>
                    <a:pt x="246" y="690"/>
                  </a:lnTo>
                  <a:lnTo>
                    <a:pt x="238" y="678"/>
                  </a:lnTo>
                  <a:lnTo>
                    <a:pt x="238" y="670"/>
                  </a:lnTo>
                  <a:lnTo>
                    <a:pt x="230" y="658"/>
                  </a:lnTo>
                  <a:lnTo>
                    <a:pt x="222" y="646"/>
                  </a:lnTo>
                  <a:lnTo>
                    <a:pt x="222" y="642"/>
                  </a:lnTo>
                  <a:lnTo>
                    <a:pt x="213" y="638"/>
                  </a:lnTo>
                  <a:lnTo>
                    <a:pt x="213" y="634"/>
                  </a:lnTo>
                  <a:lnTo>
                    <a:pt x="205" y="629"/>
                  </a:lnTo>
                  <a:lnTo>
                    <a:pt x="205" y="621"/>
                  </a:lnTo>
                  <a:lnTo>
                    <a:pt x="201" y="605"/>
                  </a:lnTo>
                  <a:lnTo>
                    <a:pt x="181" y="585"/>
                  </a:lnTo>
                  <a:lnTo>
                    <a:pt x="169" y="561"/>
                  </a:lnTo>
                  <a:lnTo>
                    <a:pt x="157" y="557"/>
                  </a:lnTo>
                  <a:lnTo>
                    <a:pt x="145" y="549"/>
                  </a:lnTo>
                  <a:lnTo>
                    <a:pt x="145" y="545"/>
                  </a:lnTo>
                  <a:lnTo>
                    <a:pt x="145" y="533"/>
                  </a:lnTo>
                  <a:lnTo>
                    <a:pt x="145" y="517"/>
                  </a:lnTo>
                  <a:lnTo>
                    <a:pt x="145" y="492"/>
                  </a:lnTo>
                  <a:lnTo>
                    <a:pt x="153" y="476"/>
                  </a:lnTo>
                  <a:lnTo>
                    <a:pt x="157" y="452"/>
                  </a:lnTo>
                  <a:lnTo>
                    <a:pt x="169" y="444"/>
                  </a:lnTo>
                  <a:lnTo>
                    <a:pt x="177" y="436"/>
                  </a:lnTo>
                  <a:lnTo>
                    <a:pt x="177" y="428"/>
                  </a:lnTo>
                  <a:lnTo>
                    <a:pt x="177" y="420"/>
                  </a:lnTo>
                  <a:lnTo>
                    <a:pt x="173" y="404"/>
                  </a:lnTo>
                  <a:lnTo>
                    <a:pt x="169" y="391"/>
                  </a:lnTo>
                  <a:lnTo>
                    <a:pt x="141" y="391"/>
                  </a:lnTo>
                  <a:lnTo>
                    <a:pt x="105" y="387"/>
                  </a:lnTo>
                  <a:lnTo>
                    <a:pt x="96" y="379"/>
                  </a:lnTo>
                  <a:lnTo>
                    <a:pt x="72" y="367"/>
                  </a:lnTo>
                  <a:lnTo>
                    <a:pt x="40" y="367"/>
                  </a:lnTo>
                  <a:lnTo>
                    <a:pt x="8" y="363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0" y="339"/>
                  </a:lnTo>
                  <a:lnTo>
                    <a:pt x="0" y="327"/>
                  </a:lnTo>
                  <a:lnTo>
                    <a:pt x="4" y="319"/>
                  </a:lnTo>
                  <a:lnTo>
                    <a:pt x="8" y="270"/>
                  </a:lnTo>
                  <a:lnTo>
                    <a:pt x="16" y="234"/>
                  </a:lnTo>
                  <a:lnTo>
                    <a:pt x="56" y="226"/>
                  </a:lnTo>
                  <a:lnTo>
                    <a:pt x="100" y="222"/>
                  </a:lnTo>
                  <a:lnTo>
                    <a:pt x="133" y="214"/>
                  </a:lnTo>
                  <a:lnTo>
                    <a:pt x="145" y="206"/>
                  </a:lnTo>
                  <a:lnTo>
                    <a:pt x="145" y="141"/>
                  </a:lnTo>
                  <a:lnTo>
                    <a:pt x="145" y="125"/>
                  </a:lnTo>
                  <a:lnTo>
                    <a:pt x="145" y="101"/>
                  </a:lnTo>
                  <a:lnTo>
                    <a:pt x="149" y="81"/>
                  </a:lnTo>
                  <a:lnTo>
                    <a:pt x="157" y="81"/>
                  </a:lnTo>
                  <a:lnTo>
                    <a:pt x="165" y="81"/>
                  </a:lnTo>
                  <a:lnTo>
                    <a:pt x="169" y="77"/>
                  </a:lnTo>
                  <a:lnTo>
                    <a:pt x="173" y="73"/>
                  </a:lnTo>
                  <a:lnTo>
                    <a:pt x="173" y="44"/>
                  </a:lnTo>
                  <a:lnTo>
                    <a:pt x="173" y="24"/>
                  </a:lnTo>
                  <a:lnTo>
                    <a:pt x="169" y="16"/>
                  </a:lnTo>
                  <a:lnTo>
                    <a:pt x="169" y="4"/>
                  </a:lnTo>
                  <a:lnTo>
                    <a:pt x="185" y="0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222" y="0"/>
                  </a:lnTo>
                  <a:lnTo>
                    <a:pt x="230" y="8"/>
                  </a:lnTo>
                  <a:lnTo>
                    <a:pt x="238" y="16"/>
                  </a:lnTo>
                  <a:lnTo>
                    <a:pt x="238" y="28"/>
                  </a:lnTo>
                  <a:lnTo>
                    <a:pt x="246" y="40"/>
                  </a:lnTo>
                  <a:lnTo>
                    <a:pt x="250" y="44"/>
                  </a:lnTo>
                  <a:lnTo>
                    <a:pt x="254" y="44"/>
                  </a:lnTo>
                  <a:lnTo>
                    <a:pt x="258" y="57"/>
                  </a:lnTo>
                  <a:lnTo>
                    <a:pt x="262" y="65"/>
                  </a:lnTo>
                  <a:lnTo>
                    <a:pt x="274" y="85"/>
                  </a:lnTo>
                  <a:lnTo>
                    <a:pt x="290" y="113"/>
                  </a:lnTo>
                  <a:lnTo>
                    <a:pt x="302" y="125"/>
                  </a:lnTo>
                  <a:lnTo>
                    <a:pt x="318" y="133"/>
                  </a:lnTo>
                  <a:lnTo>
                    <a:pt x="355" y="133"/>
                  </a:lnTo>
                  <a:lnTo>
                    <a:pt x="391" y="133"/>
                  </a:lnTo>
                  <a:lnTo>
                    <a:pt x="427" y="133"/>
                  </a:lnTo>
                  <a:lnTo>
                    <a:pt x="460" y="133"/>
                  </a:lnTo>
                  <a:lnTo>
                    <a:pt x="480" y="129"/>
                  </a:lnTo>
                  <a:lnTo>
                    <a:pt x="496" y="121"/>
                  </a:lnTo>
                  <a:lnTo>
                    <a:pt x="524" y="121"/>
                  </a:lnTo>
                  <a:lnTo>
                    <a:pt x="544" y="125"/>
                  </a:lnTo>
                  <a:lnTo>
                    <a:pt x="548" y="129"/>
                  </a:lnTo>
                  <a:lnTo>
                    <a:pt x="556" y="133"/>
                  </a:lnTo>
                  <a:lnTo>
                    <a:pt x="564" y="133"/>
                  </a:lnTo>
                  <a:lnTo>
                    <a:pt x="577" y="141"/>
                  </a:lnTo>
                  <a:lnTo>
                    <a:pt x="585" y="149"/>
                  </a:lnTo>
                  <a:lnTo>
                    <a:pt x="589" y="153"/>
                  </a:lnTo>
                  <a:lnTo>
                    <a:pt x="593" y="166"/>
                  </a:lnTo>
                  <a:lnTo>
                    <a:pt x="593" y="178"/>
                  </a:lnTo>
                  <a:lnTo>
                    <a:pt x="593" y="190"/>
                  </a:lnTo>
                  <a:lnTo>
                    <a:pt x="589" y="194"/>
                  </a:lnTo>
                  <a:lnTo>
                    <a:pt x="572" y="222"/>
                  </a:lnTo>
                  <a:lnTo>
                    <a:pt x="560" y="242"/>
                  </a:lnTo>
                  <a:lnTo>
                    <a:pt x="548" y="246"/>
                  </a:lnTo>
                  <a:lnTo>
                    <a:pt x="548" y="258"/>
                  </a:lnTo>
                  <a:lnTo>
                    <a:pt x="544" y="270"/>
                  </a:lnTo>
                  <a:lnTo>
                    <a:pt x="544" y="291"/>
                  </a:lnTo>
                  <a:lnTo>
                    <a:pt x="544" y="303"/>
                  </a:lnTo>
                  <a:lnTo>
                    <a:pt x="548" y="307"/>
                  </a:lnTo>
                  <a:lnTo>
                    <a:pt x="556" y="311"/>
                  </a:lnTo>
                  <a:lnTo>
                    <a:pt x="568" y="311"/>
                  </a:lnTo>
                  <a:lnTo>
                    <a:pt x="585" y="315"/>
                  </a:lnTo>
                  <a:lnTo>
                    <a:pt x="605" y="307"/>
                  </a:lnTo>
                  <a:lnTo>
                    <a:pt x="649" y="295"/>
                  </a:lnTo>
                  <a:lnTo>
                    <a:pt x="661" y="283"/>
                  </a:lnTo>
                  <a:lnTo>
                    <a:pt x="669" y="278"/>
                  </a:lnTo>
                  <a:lnTo>
                    <a:pt x="669" y="258"/>
                  </a:lnTo>
                  <a:lnTo>
                    <a:pt x="673" y="242"/>
                  </a:lnTo>
                  <a:lnTo>
                    <a:pt x="677" y="242"/>
                  </a:lnTo>
                  <a:lnTo>
                    <a:pt x="681" y="234"/>
                  </a:lnTo>
                  <a:lnTo>
                    <a:pt x="714" y="206"/>
                  </a:lnTo>
                  <a:lnTo>
                    <a:pt x="722" y="190"/>
                  </a:lnTo>
                  <a:lnTo>
                    <a:pt x="730" y="186"/>
                  </a:lnTo>
                  <a:lnTo>
                    <a:pt x="734" y="178"/>
                  </a:lnTo>
                  <a:lnTo>
                    <a:pt x="742" y="178"/>
                  </a:lnTo>
                  <a:lnTo>
                    <a:pt x="750" y="178"/>
                  </a:lnTo>
                  <a:lnTo>
                    <a:pt x="754" y="182"/>
                  </a:lnTo>
                  <a:lnTo>
                    <a:pt x="758" y="182"/>
                  </a:lnTo>
                  <a:lnTo>
                    <a:pt x="762" y="186"/>
                  </a:lnTo>
                  <a:lnTo>
                    <a:pt x="762" y="194"/>
                  </a:lnTo>
                  <a:lnTo>
                    <a:pt x="790" y="218"/>
                  </a:lnTo>
                  <a:lnTo>
                    <a:pt x="819" y="242"/>
                  </a:lnTo>
                  <a:lnTo>
                    <a:pt x="847" y="242"/>
                  </a:lnTo>
                  <a:lnTo>
                    <a:pt x="875" y="246"/>
                  </a:lnTo>
                  <a:lnTo>
                    <a:pt x="875" y="258"/>
                  </a:lnTo>
                  <a:lnTo>
                    <a:pt x="879" y="270"/>
                  </a:lnTo>
                  <a:lnTo>
                    <a:pt x="883" y="278"/>
                  </a:lnTo>
                  <a:lnTo>
                    <a:pt x="891" y="291"/>
                  </a:lnTo>
                  <a:lnTo>
                    <a:pt x="899" y="295"/>
                  </a:lnTo>
                  <a:lnTo>
                    <a:pt x="911" y="303"/>
                  </a:lnTo>
                  <a:lnTo>
                    <a:pt x="927" y="307"/>
                  </a:lnTo>
                  <a:lnTo>
                    <a:pt x="948" y="311"/>
                  </a:lnTo>
                  <a:lnTo>
                    <a:pt x="960" y="311"/>
                  </a:lnTo>
                  <a:lnTo>
                    <a:pt x="980" y="311"/>
                  </a:lnTo>
                  <a:lnTo>
                    <a:pt x="984" y="307"/>
                  </a:lnTo>
                  <a:lnTo>
                    <a:pt x="988" y="295"/>
                  </a:lnTo>
                  <a:lnTo>
                    <a:pt x="1008" y="295"/>
                  </a:lnTo>
                  <a:lnTo>
                    <a:pt x="1061" y="303"/>
                  </a:lnTo>
                  <a:lnTo>
                    <a:pt x="1061" y="307"/>
                  </a:lnTo>
                  <a:lnTo>
                    <a:pt x="1065" y="307"/>
                  </a:lnTo>
                  <a:lnTo>
                    <a:pt x="1065" y="331"/>
                  </a:lnTo>
                  <a:lnTo>
                    <a:pt x="1069" y="347"/>
                  </a:lnTo>
                  <a:lnTo>
                    <a:pt x="1077" y="355"/>
                  </a:lnTo>
                  <a:lnTo>
                    <a:pt x="1093" y="363"/>
                  </a:lnTo>
                  <a:lnTo>
                    <a:pt x="1101" y="367"/>
                  </a:lnTo>
                  <a:lnTo>
                    <a:pt x="1113" y="367"/>
                  </a:lnTo>
                  <a:lnTo>
                    <a:pt x="1113" y="379"/>
                  </a:lnTo>
                  <a:lnTo>
                    <a:pt x="1117" y="387"/>
                  </a:lnTo>
                  <a:lnTo>
                    <a:pt x="1101" y="391"/>
                  </a:lnTo>
                  <a:lnTo>
                    <a:pt x="1089" y="400"/>
                  </a:lnTo>
                  <a:lnTo>
                    <a:pt x="1077" y="420"/>
                  </a:lnTo>
                  <a:lnTo>
                    <a:pt x="1053" y="432"/>
                  </a:lnTo>
                  <a:lnTo>
                    <a:pt x="1053" y="452"/>
                  </a:lnTo>
                  <a:lnTo>
                    <a:pt x="1049" y="476"/>
                  </a:lnTo>
                  <a:lnTo>
                    <a:pt x="1061" y="496"/>
                  </a:lnTo>
                  <a:lnTo>
                    <a:pt x="1061" y="512"/>
                  </a:lnTo>
                  <a:lnTo>
                    <a:pt x="1053" y="521"/>
                  </a:lnTo>
                  <a:lnTo>
                    <a:pt x="1049" y="529"/>
                  </a:lnTo>
                  <a:lnTo>
                    <a:pt x="1040" y="545"/>
                  </a:lnTo>
                  <a:lnTo>
                    <a:pt x="1028" y="549"/>
                  </a:lnTo>
                  <a:lnTo>
                    <a:pt x="1016" y="585"/>
                  </a:lnTo>
                  <a:lnTo>
                    <a:pt x="1000" y="629"/>
                  </a:lnTo>
                  <a:lnTo>
                    <a:pt x="996" y="646"/>
                  </a:lnTo>
                  <a:lnTo>
                    <a:pt x="988" y="650"/>
                  </a:lnTo>
                  <a:lnTo>
                    <a:pt x="988" y="662"/>
                  </a:lnTo>
                  <a:lnTo>
                    <a:pt x="984" y="678"/>
                  </a:lnTo>
                  <a:lnTo>
                    <a:pt x="984" y="694"/>
                  </a:lnTo>
                  <a:lnTo>
                    <a:pt x="984" y="714"/>
                  </a:lnTo>
                  <a:lnTo>
                    <a:pt x="996" y="714"/>
                  </a:lnTo>
                  <a:lnTo>
                    <a:pt x="1000" y="714"/>
                  </a:lnTo>
                  <a:lnTo>
                    <a:pt x="1012" y="702"/>
                  </a:lnTo>
                  <a:lnTo>
                    <a:pt x="1024" y="690"/>
                  </a:lnTo>
                  <a:lnTo>
                    <a:pt x="1036" y="690"/>
                  </a:lnTo>
                  <a:lnTo>
                    <a:pt x="1053" y="690"/>
                  </a:lnTo>
                  <a:lnTo>
                    <a:pt x="1061" y="698"/>
                  </a:lnTo>
                  <a:lnTo>
                    <a:pt x="1065" y="706"/>
                  </a:lnTo>
                  <a:lnTo>
                    <a:pt x="1077" y="746"/>
                  </a:lnTo>
                  <a:lnTo>
                    <a:pt x="1085" y="783"/>
                  </a:lnTo>
                  <a:lnTo>
                    <a:pt x="1105" y="799"/>
                  </a:lnTo>
                  <a:lnTo>
                    <a:pt x="1117" y="803"/>
                  </a:lnTo>
                  <a:lnTo>
                    <a:pt x="1121" y="811"/>
                  </a:lnTo>
                  <a:lnTo>
                    <a:pt x="1125" y="819"/>
                  </a:lnTo>
                  <a:lnTo>
                    <a:pt x="1137" y="823"/>
                  </a:lnTo>
                  <a:lnTo>
                    <a:pt x="1145" y="827"/>
                  </a:lnTo>
                  <a:lnTo>
                    <a:pt x="1153" y="839"/>
                  </a:lnTo>
                  <a:lnTo>
                    <a:pt x="1170" y="851"/>
                  </a:lnTo>
                  <a:lnTo>
                    <a:pt x="1170" y="868"/>
                  </a:lnTo>
                  <a:lnTo>
                    <a:pt x="1174" y="872"/>
                  </a:lnTo>
                  <a:lnTo>
                    <a:pt x="1174" y="876"/>
                  </a:lnTo>
                  <a:lnTo>
                    <a:pt x="1174" y="880"/>
                  </a:lnTo>
                  <a:lnTo>
                    <a:pt x="1165" y="888"/>
                  </a:lnTo>
                  <a:lnTo>
                    <a:pt x="1149" y="892"/>
                  </a:lnTo>
                  <a:lnTo>
                    <a:pt x="1141" y="896"/>
                  </a:lnTo>
                  <a:lnTo>
                    <a:pt x="1137" y="904"/>
                  </a:lnTo>
                  <a:lnTo>
                    <a:pt x="1129" y="912"/>
                  </a:lnTo>
                  <a:lnTo>
                    <a:pt x="1125" y="928"/>
                  </a:lnTo>
                  <a:lnTo>
                    <a:pt x="1121" y="932"/>
                  </a:lnTo>
                  <a:lnTo>
                    <a:pt x="1117" y="932"/>
                  </a:lnTo>
                  <a:lnTo>
                    <a:pt x="1105" y="932"/>
                  </a:lnTo>
                  <a:lnTo>
                    <a:pt x="1085" y="912"/>
                  </a:lnTo>
                  <a:lnTo>
                    <a:pt x="1077" y="908"/>
                  </a:lnTo>
                  <a:lnTo>
                    <a:pt x="1061" y="908"/>
                  </a:lnTo>
                  <a:lnTo>
                    <a:pt x="1044" y="908"/>
                  </a:lnTo>
                  <a:lnTo>
                    <a:pt x="1036" y="908"/>
                  </a:lnTo>
                  <a:lnTo>
                    <a:pt x="1028" y="912"/>
                  </a:lnTo>
                  <a:lnTo>
                    <a:pt x="1028" y="924"/>
                  </a:lnTo>
                  <a:lnTo>
                    <a:pt x="1024" y="932"/>
                  </a:lnTo>
                  <a:lnTo>
                    <a:pt x="1016" y="936"/>
                  </a:lnTo>
                  <a:lnTo>
                    <a:pt x="1012" y="944"/>
                  </a:lnTo>
                  <a:lnTo>
                    <a:pt x="1008" y="948"/>
                  </a:lnTo>
                  <a:lnTo>
                    <a:pt x="1008" y="956"/>
                  </a:lnTo>
                  <a:lnTo>
                    <a:pt x="996" y="964"/>
                  </a:lnTo>
                  <a:lnTo>
                    <a:pt x="996" y="972"/>
                  </a:lnTo>
                  <a:lnTo>
                    <a:pt x="964" y="972"/>
                  </a:lnTo>
                  <a:lnTo>
                    <a:pt x="944" y="9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2000" b="1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7478122" y="2854205"/>
              <a:ext cx="413207" cy="176444"/>
            </a:xfrm>
            <a:custGeom>
              <a:avLst/>
              <a:gdLst>
                <a:gd name="T0" fmla="*/ 892 w 460"/>
                <a:gd name="T1" fmla="*/ 417 h 198"/>
                <a:gd name="T2" fmla="*/ 884 w 460"/>
                <a:gd name="T3" fmla="*/ 400 h 198"/>
                <a:gd name="T4" fmla="*/ 912 w 460"/>
                <a:gd name="T5" fmla="*/ 366 h 198"/>
                <a:gd name="T6" fmla="*/ 920 w 460"/>
                <a:gd name="T7" fmla="*/ 252 h 198"/>
                <a:gd name="T8" fmla="*/ 912 w 460"/>
                <a:gd name="T9" fmla="*/ 140 h 198"/>
                <a:gd name="T10" fmla="*/ 875 w 460"/>
                <a:gd name="T11" fmla="*/ 105 h 198"/>
                <a:gd name="T12" fmla="*/ 832 w 460"/>
                <a:gd name="T13" fmla="*/ 80 h 198"/>
                <a:gd name="T14" fmla="*/ 772 w 460"/>
                <a:gd name="T15" fmla="*/ 62 h 198"/>
                <a:gd name="T16" fmla="*/ 737 w 460"/>
                <a:gd name="T17" fmla="*/ 62 h 198"/>
                <a:gd name="T18" fmla="*/ 703 w 460"/>
                <a:gd name="T19" fmla="*/ 97 h 198"/>
                <a:gd name="T20" fmla="*/ 677 w 460"/>
                <a:gd name="T21" fmla="*/ 105 h 198"/>
                <a:gd name="T22" fmla="*/ 598 w 460"/>
                <a:gd name="T23" fmla="*/ 80 h 198"/>
                <a:gd name="T24" fmla="*/ 555 w 460"/>
                <a:gd name="T25" fmla="*/ 62 h 198"/>
                <a:gd name="T26" fmla="*/ 460 w 460"/>
                <a:gd name="T27" fmla="*/ 80 h 198"/>
                <a:gd name="T28" fmla="*/ 443 w 460"/>
                <a:gd name="T29" fmla="*/ 140 h 198"/>
                <a:gd name="T30" fmla="*/ 434 w 460"/>
                <a:gd name="T31" fmla="*/ 200 h 198"/>
                <a:gd name="T32" fmla="*/ 381 w 460"/>
                <a:gd name="T33" fmla="*/ 174 h 198"/>
                <a:gd name="T34" fmla="*/ 277 w 460"/>
                <a:gd name="T35" fmla="*/ 157 h 198"/>
                <a:gd name="T36" fmla="*/ 226 w 460"/>
                <a:gd name="T37" fmla="*/ 166 h 198"/>
                <a:gd name="T38" fmla="*/ 191 w 460"/>
                <a:gd name="T39" fmla="*/ 174 h 198"/>
                <a:gd name="T40" fmla="*/ 174 w 460"/>
                <a:gd name="T41" fmla="*/ 166 h 198"/>
                <a:gd name="T42" fmla="*/ 34 w 460"/>
                <a:gd name="T43" fmla="*/ 140 h 198"/>
                <a:gd name="T44" fmla="*/ 0 w 460"/>
                <a:gd name="T45" fmla="*/ 97 h 198"/>
                <a:gd name="T46" fmla="*/ 17 w 460"/>
                <a:gd name="T47" fmla="*/ 62 h 198"/>
                <a:gd name="T48" fmla="*/ 103 w 460"/>
                <a:gd name="T49" fmla="*/ 28 h 198"/>
                <a:gd name="T50" fmla="*/ 252 w 460"/>
                <a:gd name="T51" fmla="*/ 19 h 198"/>
                <a:gd name="T52" fmla="*/ 417 w 460"/>
                <a:gd name="T53" fmla="*/ 28 h 198"/>
                <a:gd name="T54" fmla="*/ 581 w 460"/>
                <a:gd name="T55" fmla="*/ 45 h 198"/>
                <a:gd name="T56" fmla="*/ 660 w 460"/>
                <a:gd name="T57" fmla="*/ 45 h 198"/>
                <a:gd name="T58" fmla="*/ 712 w 460"/>
                <a:gd name="T59" fmla="*/ 28 h 198"/>
                <a:gd name="T60" fmla="*/ 720 w 460"/>
                <a:gd name="T61" fmla="*/ 28 h 198"/>
                <a:gd name="T62" fmla="*/ 823 w 460"/>
                <a:gd name="T63" fmla="*/ 28 h 198"/>
                <a:gd name="T64" fmla="*/ 884 w 460"/>
                <a:gd name="T65" fmla="*/ 0 h 198"/>
                <a:gd name="T66" fmla="*/ 946 w 460"/>
                <a:gd name="T67" fmla="*/ 0 h 198"/>
                <a:gd name="T68" fmla="*/ 972 w 460"/>
                <a:gd name="T69" fmla="*/ 80 h 198"/>
                <a:gd name="T70" fmla="*/ 972 w 460"/>
                <a:gd name="T71" fmla="*/ 200 h 198"/>
                <a:gd name="T72" fmla="*/ 989 w 460"/>
                <a:gd name="T73" fmla="*/ 262 h 198"/>
                <a:gd name="T74" fmla="*/ 989 w 460"/>
                <a:gd name="T75" fmla="*/ 306 h 198"/>
                <a:gd name="T76" fmla="*/ 972 w 460"/>
                <a:gd name="T77" fmla="*/ 340 h 198"/>
                <a:gd name="T78" fmla="*/ 946 w 460"/>
                <a:gd name="T79" fmla="*/ 366 h 198"/>
                <a:gd name="T80" fmla="*/ 937 w 460"/>
                <a:gd name="T81" fmla="*/ 426 h 198"/>
                <a:gd name="T82" fmla="*/ 912 w 460"/>
                <a:gd name="T83" fmla="*/ 426 h 1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0"/>
                <a:gd name="T127" fmla="*/ 0 h 198"/>
                <a:gd name="T128" fmla="*/ 460 w 460"/>
                <a:gd name="T129" fmla="*/ 198 h 19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0" h="198">
                  <a:moveTo>
                    <a:pt x="424" y="198"/>
                  </a:moveTo>
                  <a:lnTo>
                    <a:pt x="415" y="194"/>
                  </a:lnTo>
                  <a:lnTo>
                    <a:pt x="411" y="190"/>
                  </a:lnTo>
                  <a:lnTo>
                    <a:pt x="411" y="186"/>
                  </a:lnTo>
                  <a:lnTo>
                    <a:pt x="411" y="178"/>
                  </a:lnTo>
                  <a:lnTo>
                    <a:pt x="424" y="170"/>
                  </a:lnTo>
                  <a:lnTo>
                    <a:pt x="428" y="158"/>
                  </a:lnTo>
                  <a:lnTo>
                    <a:pt x="428" y="117"/>
                  </a:lnTo>
                  <a:lnTo>
                    <a:pt x="424" y="77"/>
                  </a:lnTo>
                  <a:lnTo>
                    <a:pt x="424" y="65"/>
                  </a:lnTo>
                  <a:lnTo>
                    <a:pt x="415" y="57"/>
                  </a:lnTo>
                  <a:lnTo>
                    <a:pt x="407" y="49"/>
                  </a:lnTo>
                  <a:lnTo>
                    <a:pt x="403" y="45"/>
                  </a:lnTo>
                  <a:lnTo>
                    <a:pt x="387" y="37"/>
                  </a:lnTo>
                  <a:lnTo>
                    <a:pt x="379" y="29"/>
                  </a:lnTo>
                  <a:lnTo>
                    <a:pt x="359" y="29"/>
                  </a:lnTo>
                  <a:lnTo>
                    <a:pt x="347" y="29"/>
                  </a:lnTo>
                  <a:lnTo>
                    <a:pt x="343" y="29"/>
                  </a:lnTo>
                  <a:lnTo>
                    <a:pt x="335" y="33"/>
                  </a:lnTo>
                  <a:lnTo>
                    <a:pt x="327" y="45"/>
                  </a:lnTo>
                  <a:lnTo>
                    <a:pt x="319" y="49"/>
                  </a:lnTo>
                  <a:lnTo>
                    <a:pt x="315" y="49"/>
                  </a:lnTo>
                  <a:lnTo>
                    <a:pt x="311" y="49"/>
                  </a:lnTo>
                  <a:lnTo>
                    <a:pt x="278" y="37"/>
                  </a:lnTo>
                  <a:lnTo>
                    <a:pt x="274" y="33"/>
                  </a:lnTo>
                  <a:lnTo>
                    <a:pt x="258" y="29"/>
                  </a:lnTo>
                  <a:lnTo>
                    <a:pt x="230" y="29"/>
                  </a:lnTo>
                  <a:lnTo>
                    <a:pt x="214" y="37"/>
                  </a:lnTo>
                  <a:lnTo>
                    <a:pt x="210" y="45"/>
                  </a:lnTo>
                  <a:lnTo>
                    <a:pt x="206" y="65"/>
                  </a:lnTo>
                  <a:lnTo>
                    <a:pt x="206" y="93"/>
                  </a:lnTo>
                  <a:lnTo>
                    <a:pt x="202" y="93"/>
                  </a:lnTo>
                  <a:lnTo>
                    <a:pt x="194" y="93"/>
                  </a:lnTo>
                  <a:lnTo>
                    <a:pt x="177" y="81"/>
                  </a:lnTo>
                  <a:lnTo>
                    <a:pt x="153" y="73"/>
                  </a:lnTo>
                  <a:lnTo>
                    <a:pt x="129" y="73"/>
                  </a:lnTo>
                  <a:lnTo>
                    <a:pt x="105" y="73"/>
                  </a:lnTo>
                  <a:lnTo>
                    <a:pt x="105" y="77"/>
                  </a:lnTo>
                  <a:lnTo>
                    <a:pt x="101" y="81"/>
                  </a:lnTo>
                  <a:lnTo>
                    <a:pt x="89" y="81"/>
                  </a:lnTo>
                  <a:lnTo>
                    <a:pt x="85" y="81"/>
                  </a:lnTo>
                  <a:lnTo>
                    <a:pt x="81" y="77"/>
                  </a:lnTo>
                  <a:lnTo>
                    <a:pt x="44" y="69"/>
                  </a:lnTo>
                  <a:lnTo>
                    <a:pt x="16" y="65"/>
                  </a:lnTo>
                  <a:lnTo>
                    <a:pt x="12" y="57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8" y="29"/>
                  </a:lnTo>
                  <a:lnTo>
                    <a:pt x="24" y="21"/>
                  </a:lnTo>
                  <a:lnTo>
                    <a:pt x="48" y="13"/>
                  </a:lnTo>
                  <a:lnTo>
                    <a:pt x="81" y="9"/>
                  </a:lnTo>
                  <a:lnTo>
                    <a:pt x="117" y="9"/>
                  </a:lnTo>
                  <a:lnTo>
                    <a:pt x="157" y="13"/>
                  </a:lnTo>
                  <a:lnTo>
                    <a:pt x="194" y="13"/>
                  </a:lnTo>
                  <a:lnTo>
                    <a:pt x="230" y="13"/>
                  </a:lnTo>
                  <a:lnTo>
                    <a:pt x="270" y="21"/>
                  </a:lnTo>
                  <a:lnTo>
                    <a:pt x="282" y="21"/>
                  </a:lnTo>
                  <a:lnTo>
                    <a:pt x="307" y="21"/>
                  </a:lnTo>
                  <a:lnTo>
                    <a:pt x="319" y="13"/>
                  </a:lnTo>
                  <a:lnTo>
                    <a:pt x="331" y="13"/>
                  </a:lnTo>
                  <a:lnTo>
                    <a:pt x="335" y="13"/>
                  </a:lnTo>
                  <a:lnTo>
                    <a:pt x="359" y="13"/>
                  </a:lnTo>
                  <a:lnTo>
                    <a:pt x="383" y="13"/>
                  </a:lnTo>
                  <a:lnTo>
                    <a:pt x="399" y="9"/>
                  </a:lnTo>
                  <a:lnTo>
                    <a:pt x="411" y="0"/>
                  </a:lnTo>
                  <a:lnTo>
                    <a:pt x="428" y="0"/>
                  </a:lnTo>
                  <a:lnTo>
                    <a:pt x="440" y="0"/>
                  </a:lnTo>
                  <a:lnTo>
                    <a:pt x="444" y="21"/>
                  </a:lnTo>
                  <a:lnTo>
                    <a:pt x="452" y="37"/>
                  </a:lnTo>
                  <a:lnTo>
                    <a:pt x="452" y="65"/>
                  </a:lnTo>
                  <a:lnTo>
                    <a:pt x="452" y="93"/>
                  </a:lnTo>
                  <a:lnTo>
                    <a:pt x="456" y="105"/>
                  </a:lnTo>
                  <a:lnTo>
                    <a:pt x="460" y="122"/>
                  </a:lnTo>
                  <a:lnTo>
                    <a:pt x="460" y="130"/>
                  </a:lnTo>
                  <a:lnTo>
                    <a:pt x="460" y="142"/>
                  </a:lnTo>
                  <a:lnTo>
                    <a:pt x="456" y="146"/>
                  </a:lnTo>
                  <a:lnTo>
                    <a:pt x="452" y="158"/>
                  </a:lnTo>
                  <a:lnTo>
                    <a:pt x="444" y="162"/>
                  </a:lnTo>
                  <a:lnTo>
                    <a:pt x="440" y="170"/>
                  </a:lnTo>
                  <a:lnTo>
                    <a:pt x="436" y="194"/>
                  </a:lnTo>
                  <a:lnTo>
                    <a:pt x="436" y="198"/>
                  </a:lnTo>
                  <a:lnTo>
                    <a:pt x="428" y="198"/>
                  </a:lnTo>
                  <a:lnTo>
                    <a:pt x="424" y="19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000" b="1"/>
            </a:p>
          </p:txBody>
        </p:sp>
      </p:grpSp>
      <p:sp>
        <p:nvSpPr>
          <p:cNvPr id="60" name="Freeform 56"/>
          <p:cNvSpPr>
            <a:spLocks/>
          </p:cNvSpPr>
          <p:nvPr/>
        </p:nvSpPr>
        <p:spPr bwMode="auto">
          <a:xfrm>
            <a:off x="6573947" y="2045132"/>
            <a:ext cx="865188" cy="937164"/>
          </a:xfrm>
          <a:custGeom>
            <a:avLst/>
            <a:gdLst>
              <a:gd name="T0" fmla="*/ 2147483647 w 964"/>
              <a:gd name="T1" fmla="*/ 2147483647 h 1053"/>
              <a:gd name="T2" fmla="*/ 2147483647 w 964"/>
              <a:gd name="T3" fmla="*/ 2147483647 h 1053"/>
              <a:gd name="T4" fmla="*/ 2147483647 w 964"/>
              <a:gd name="T5" fmla="*/ 2147483647 h 1053"/>
              <a:gd name="T6" fmla="*/ 2147483647 w 964"/>
              <a:gd name="T7" fmla="*/ 2147483647 h 1053"/>
              <a:gd name="T8" fmla="*/ 2147483647 w 964"/>
              <a:gd name="T9" fmla="*/ 2147483647 h 1053"/>
              <a:gd name="T10" fmla="*/ 2147483647 w 964"/>
              <a:gd name="T11" fmla="*/ 2147483647 h 1053"/>
              <a:gd name="T12" fmla="*/ 2147483647 w 964"/>
              <a:gd name="T13" fmla="*/ 2147483647 h 1053"/>
              <a:gd name="T14" fmla="*/ 2147483647 w 964"/>
              <a:gd name="T15" fmla="*/ 2147483647 h 1053"/>
              <a:gd name="T16" fmla="*/ 2147483647 w 964"/>
              <a:gd name="T17" fmla="*/ 2147483647 h 1053"/>
              <a:gd name="T18" fmla="*/ 2147483647 w 964"/>
              <a:gd name="T19" fmla="*/ 2147483647 h 1053"/>
              <a:gd name="T20" fmla="*/ 2147483647 w 964"/>
              <a:gd name="T21" fmla="*/ 2147483647 h 1053"/>
              <a:gd name="T22" fmla="*/ 2147483647 w 964"/>
              <a:gd name="T23" fmla="*/ 2147483647 h 1053"/>
              <a:gd name="T24" fmla="*/ 2147483647 w 964"/>
              <a:gd name="T25" fmla="*/ 2147483647 h 1053"/>
              <a:gd name="T26" fmla="*/ 2147483647 w 964"/>
              <a:gd name="T27" fmla="*/ 2147483647 h 1053"/>
              <a:gd name="T28" fmla="*/ 2147483647 w 964"/>
              <a:gd name="T29" fmla="*/ 2147483647 h 1053"/>
              <a:gd name="T30" fmla="*/ 2147483647 w 964"/>
              <a:gd name="T31" fmla="*/ 2147483647 h 1053"/>
              <a:gd name="T32" fmla="*/ 2147483647 w 964"/>
              <a:gd name="T33" fmla="*/ 2147483647 h 1053"/>
              <a:gd name="T34" fmla="*/ 2147483647 w 964"/>
              <a:gd name="T35" fmla="*/ 2147483647 h 1053"/>
              <a:gd name="T36" fmla="*/ 0 w 964"/>
              <a:gd name="T37" fmla="*/ 2147483647 h 1053"/>
              <a:gd name="T38" fmla="*/ 2147483647 w 964"/>
              <a:gd name="T39" fmla="*/ 2147483647 h 1053"/>
              <a:gd name="T40" fmla="*/ 2147483647 w 964"/>
              <a:gd name="T41" fmla="*/ 2147483647 h 1053"/>
              <a:gd name="T42" fmla="*/ 2147483647 w 964"/>
              <a:gd name="T43" fmla="*/ 2147483647 h 1053"/>
              <a:gd name="T44" fmla="*/ 2147483647 w 964"/>
              <a:gd name="T45" fmla="*/ 2147483647 h 1053"/>
              <a:gd name="T46" fmla="*/ 2147483647 w 964"/>
              <a:gd name="T47" fmla="*/ 2147483647 h 1053"/>
              <a:gd name="T48" fmla="*/ 2147483647 w 964"/>
              <a:gd name="T49" fmla="*/ 2147483647 h 1053"/>
              <a:gd name="T50" fmla="*/ 2147483647 w 964"/>
              <a:gd name="T51" fmla="*/ 2147483647 h 1053"/>
              <a:gd name="T52" fmla="*/ 2147483647 w 964"/>
              <a:gd name="T53" fmla="*/ 2147483647 h 1053"/>
              <a:gd name="T54" fmla="*/ 2147483647 w 964"/>
              <a:gd name="T55" fmla="*/ 2147483647 h 1053"/>
              <a:gd name="T56" fmla="*/ 2147483647 w 964"/>
              <a:gd name="T57" fmla="*/ 2147483647 h 1053"/>
              <a:gd name="T58" fmla="*/ 2147483647 w 964"/>
              <a:gd name="T59" fmla="*/ 2147483647 h 1053"/>
              <a:gd name="T60" fmla="*/ 2147483647 w 964"/>
              <a:gd name="T61" fmla="*/ 2147483647 h 1053"/>
              <a:gd name="T62" fmla="*/ 2147483647 w 964"/>
              <a:gd name="T63" fmla="*/ 0 h 1053"/>
              <a:gd name="T64" fmla="*/ 2147483647 w 964"/>
              <a:gd name="T65" fmla="*/ 2147483647 h 1053"/>
              <a:gd name="T66" fmla="*/ 2147483647 w 964"/>
              <a:gd name="T67" fmla="*/ 2147483647 h 1053"/>
              <a:gd name="T68" fmla="*/ 2147483647 w 964"/>
              <a:gd name="T69" fmla="*/ 2147483647 h 1053"/>
              <a:gd name="T70" fmla="*/ 2147483647 w 964"/>
              <a:gd name="T71" fmla="*/ 2147483647 h 1053"/>
              <a:gd name="T72" fmla="*/ 2147483647 w 964"/>
              <a:gd name="T73" fmla="*/ 2147483647 h 1053"/>
              <a:gd name="T74" fmla="*/ 2147483647 w 964"/>
              <a:gd name="T75" fmla="*/ 2147483647 h 1053"/>
              <a:gd name="T76" fmla="*/ 2147483647 w 964"/>
              <a:gd name="T77" fmla="*/ 2147483647 h 1053"/>
              <a:gd name="T78" fmla="*/ 2147483647 w 964"/>
              <a:gd name="T79" fmla="*/ 2147483647 h 1053"/>
              <a:gd name="T80" fmla="*/ 2147483647 w 964"/>
              <a:gd name="T81" fmla="*/ 2147483647 h 1053"/>
              <a:gd name="T82" fmla="*/ 2147483647 w 964"/>
              <a:gd name="T83" fmla="*/ 2147483647 h 1053"/>
              <a:gd name="T84" fmla="*/ 2147483647 w 964"/>
              <a:gd name="T85" fmla="*/ 2147483647 h 1053"/>
              <a:gd name="T86" fmla="*/ 2147483647 w 964"/>
              <a:gd name="T87" fmla="*/ 2147483647 h 1053"/>
              <a:gd name="T88" fmla="*/ 2147483647 w 964"/>
              <a:gd name="T89" fmla="*/ 2147483647 h 1053"/>
              <a:gd name="T90" fmla="*/ 2147483647 w 964"/>
              <a:gd name="T91" fmla="*/ 2147483647 h 1053"/>
              <a:gd name="T92" fmla="*/ 2147483647 w 964"/>
              <a:gd name="T93" fmla="*/ 2147483647 h 1053"/>
              <a:gd name="T94" fmla="*/ 2147483647 w 964"/>
              <a:gd name="T95" fmla="*/ 2147483647 h 1053"/>
              <a:gd name="T96" fmla="*/ 2147483647 w 964"/>
              <a:gd name="T97" fmla="*/ 2147483647 h 1053"/>
              <a:gd name="T98" fmla="*/ 2147483647 w 964"/>
              <a:gd name="T99" fmla="*/ 2147483647 h 1053"/>
              <a:gd name="T100" fmla="*/ 2147483647 w 964"/>
              <a:gd name="T101" fmla="*/ 2147483647 h 1053"/>
              <a:gd name="T102" fmla="*/ 2147483647 w 964"/>
              <a:gd name="T103" fmla="*/ 2147483647 h 1053"/>
              <a:gd name="T104" fmla="*/ 2147483647 w 964"/>
              <a:gd name="T105" fmla="*/ 2147483647 h 1053"/>
              <a:gd name="T106" fmla="*/ 2147483647 w 964"/>
              <a:gd name="T107" fmla="*/ 2147483647 h 1053"/>
              <a:gd name="T108" fmla="*/ 2147483647 w 964"/>
              <a:gd name="T109" fmla="*/ 2147483647 h 1053"/>
              <a:gd name="T110" fmla="*/ 2147483647 w 964"/>
              <a:gd name="T111" fmla="*/ 2147483647 h 1053"/>
              <a:gd name="T112" fmla="*/ 2147483647 w 964"/>
              <a:gd name="T113" fmla="*/ 2147483647 h 1053"/>
              <a:gd name="T114" fmla="*/ 2147483647 w 964"/>
              <a:gd name="T115" fmla="*/ 2147483647 h 1053"/>
              <a:gd name="T116" fmla="*/ 2147483647 w 964"/>
              <a:gd name="T117" fmla="*/ 2147483647 h 1053"/>
              <a:gd name="T118" fmla="*/ 2147483647 w 964"/>
              <a:gd name="T119" fmla="*/ 2147483647 h 1053"/>
              <a:gd name="T120" fmla="*/ 2147483647 w 964"/>
              <a:gd name="T121" fmla="*/ 2147483647 h 1053"/>
              <a:gd name="T122" fmla="*/ 2147483647 w 964"/>
              <a:gd name="T123" fmla="*/ 2147483647 h 1053"/>
              <a:gd name="T124" fmla="*/ 2147483647 w 964"/>
              <a:gd name="T125" fmla="*/ 2147483647 h 10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64"/>
              <a:gd name="T190" fmla="*/ 0 h 1053"/>
              <a:gd name="T191" fmla="*/ 964 w 964"/>
              <a:gd name="T192" fmla="*/ 1053 h 10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64" h="1053">
                <a:moveTo>
                  <a:pt x="645" y="1053"/>
                </a:moveTo>
                <a:lnTo>
                  <a:pt x="637" y="1045"/>
                </a:lnTo>
                <a:lnTo>
                  <a:pt x="629" y="1029"/>
                </a:lnTo>
                <a:lnTo>
                  <a:pt x="629" y="1021"/>
                </a:lnTo>
                <a:lnTo>
                  <a:pt x="629" y="1005"/>
                </a:lnTo>
                <a:lnTo>
                  <a:pt x="625" y="989"/>
                </a:lnTo>
                <a:lnTo>
                  <a:pt x="613" y="968"/>
                </a:lnTo>
                <a:lnTo>
                  <a:pt x="609" y="964"/>
                </a:lnTo>
                <a:lnTo>
                  <a:pt x="601" y="956"/>
                </a:lnTo>
                <a:lnTo>
                  <a:pt x="581" y="948"/>
                </a:lnTo>
                <a:lnTo>
                  <a:pt x="556" y="932"/>
                </a:lnTo>
                <a:lnTo>
                  <a:pt x="520" y="932"/>
                </a:lnTo>
                <a:lnTo>
                  <a:pt x="476" y="932"/>
                </a:lnTo>
                <a:lnTo>
                  <a:pt x="460" y="924"/>
                </a:lnTo>
                <a:lnTo>
                  <a:pt x="447" y="920"/>
                </a:lnTo>
                <a:lnTo>
                  <a:pt x="443" y="908"/>
                </a:lnTo>
                <a:lnTo>
                  <a:pt x="435" y="896"/>
                </a:lnTo>
                <a:lnTo>
                  <a:pt x="419" y="884"/>
                </a:lnTo>
                <a:lnTo>
                  <a:pt x="415" y="876"/>
                </a:lnTo>
                <a:lnTo>
                  <a:pt x="395" y="876"/>
                </a:lnTo>
                <a:lnTo>
                  <a:pt x="383" y="876"/>
                </a:lnTo>
                <a:lnTo>
                  <a:pt x="379" y="872"/>
                </a:lnTo>
                <a:lnTo>
                  <a:pt x="363" y="868"/>
                </a:lnTo>
                <a:lnTo>
                  <a:pt x="363" y="847"/>
                </a:lnTo>
                <a:lnTo>
                  <a:pt x="363" y="819"/>
                </a:lnTo>
                <a:lnTo>
                  <a:pt x="359" y="807"/>
                </a:lnTo>
                <a:lnTo>
                  <a:pt x="355" y="803"/>
                </a:lnTo>
                <a:lnTo>
                  <a:pt x="326" y="771"/>
                </a:lnTo>
                <a:lnTo>
                  <a:pt x="302" y="755"/>
                </a:lnTo>
                <a:lnTo>
                  <a:pt x="302" y="751"/>
                </a:lnTo>
                <a:lnTo>
                  <a:pt x="298" y="747"/>
                </a:lnTo>
                <a:lnTo>
                  <a:pt x="278" y="747"/>
                </a:lnTo>
                <a:lnTo>
                  <a:pt x="262" y="738"/>
                </a:lnTo>
                <a:lnTo>
                  <a:pt x="250" y="734"/>
                </a:lnTo>
                <a:lnTo>
                  <a:pt x="238" y="726"/>
                </a:lnTo>
                <a:lnTo>
                  <a:pt x="209" y="678"/>
                </a:lnTo>
                <a:lnTo>
                  <a:pt x="189" y="658"/>
                </a:lnTo>
                <a:lnTo>
                  <a:pt x="185" y="650"/>
                </a:lnTo>
                <a:lnTo>
                  <a:pt x="185" y="638"/>
                </a:lnTo>
                <a:lnTo>
                  <a:pt x="173" y="625"/>
                </a:lnTo>
                <a:lnTo>
                  <a:pt x="165" y="613"/>
                </a:lnTo>
                <a:lnTo>
                  <a:pt x="157" y="609"/>
                </a:lnTo>
                <a:lnTo>
                  <a:pt x="153" y="605"/>
                </a:lnTo>
                <a:lnTo>
                  <a:pt x="141" y="593"/>
                </a:lnTo>
                <a:lnTo>
                  <a:pt x="137" y="585"/>
                </a:lnTo>
                <a:lnTo>
                  <a:pt x="125" y="577"/>
                </a:lnTo>
                <a:lnTo>
                  <a:pt x="105" y="569"/>
                </a:lnTo>
                <a:lnTo>
                  <a:pt x="88" y="553"/>
                </a:lnTo>
                <a:lnTo>
                  <a:pt x="72" y="541"/>
                </a:lnTo>
                <a:lnTo>
                  <a:pt x="60" y="537"/>
                </a:lnTo>
                <a:lnTo>
                  <a:pt x="52" y="537"/>
                </a:lnTo>
                <a:lnTo>
                  <a:pt x="44" y="529"/>
                </a:lnTo>
                <a:lnTo>
                  <a:pt x="32" y="517"/>
                </a:lnTo>
                <a:lnTo>
                  <a:pt x="20" y="504"/>
                </a:lnTo>
                <a:lnTo>
                  <a:pt x="8" y="492"/>
                </a:lnTo>
                <a:lnTo>
                  <a:pt x="8" y="480"/>
                </a:lnTo>
                <a:lnTo>
                  <a:pt x="0" y="460"/>
                </a:lnTo>
                <a:lnTo>
                  <a:pt x="20" y="448"/>
                </a:lnTo>
                <a:lnTo>
                  <a:pt x="36" y="428"/>
                </a:lnTo>
                <a:lnTo>
                  <a:pt x="56" y="412"/>
                </a:lnTo>
                <a:lnTo>
                  <a:pt x="84" y="400"/>
                </a:lnTo>
                <a:lnTo>
                  <a:pt x="88" y="391"/>
                </a:lnTo>
                <a:lnTo>
                  <a:pt x="88" y="383"/>
                </a:lnTo>
                <a:lnTo>
                  <a:pt x="88" y="371"/>
                </a:lnTo>
                <a:lnTo>
                  <a:pt x="88" y="355"/>
                </a:lnTo>
                <a:lnTo>
                  <a:pt x="97" y="355"/>
                </a:lnTo>
                <a:lnTo>
                  <a:pt x="97" y="351"/>
                </a:lnTo>
                <a:lnTo>
                  <a:pt x="97" y="327"/>
                </a:lnTo>
                <a:lnTo>
                  <a:pt x="97" y="311"/>
                </a:lnTo>
                <a:lnTo>
                  <a:pt x="88" y="303"/>
                </a:lnTo>
                <a:lnTo>
                  <a:pt x="88" y="266"/>
                </a:lnTo>
                <a:lnTo>
                  <a:pt x="88" y="262"/>
                </a:lnTo>
                <a:lnTo>
                  <a:pt x="88" y="250"/>
                </a:lnTo>
                <a:lnTo>
                  <a:pt x="88" y="246"/>
                </a:lnTo>
                <a:lnTo>
                  <a:pt x="88" y="242"/>
                </a:lnTo>
                <a:lnTo>
                  <a:pt x="157" y="242"/>
                </a:lnTo>
                <a:lnTo>
                  <a:pt x="193" y="238"/>
                </a:lnTo>
                <a:lnTo>
                  <a:pt x="209" y="226"/>
                </a:lnTo>
                <a:lnTo>
                  <a:pt x="230" y="218"/>
                </a:lnTo>
                <a:lnTo>
                  <a:pt x="238" y="218"/>
                </a:lnTo>
                <a:lnTo>
                  <a:pt x="246" y="214"/>
                </a:lnTo>
                <a:lnTo>
                  <a:pt x="254" y="206"/>
                </a:lnTo>
                <a:lnTo>
                  <a:pt x="262" y="198"/>
                </a:lnTo>
                <a:lnTo>
                  <a:pt x="262" y="178"/>
                </a:lnTo>
                <a:lnTo>
                  <a:pt x="262" y="157"/>
                </a:lnTo>
                <a:lnTo>
                  <a:pt x="254" y="153"/>
                </a:lnTo>
                <a:lnTo>
                  <a:pt x="250" y="149"/>
                </a:lnTo>
                <a:lnTo>
                  <a:pt x="246" y="117"/>
                </a:lnTo>
                <a:lnTo>
                  <a:pt x="238" y="89"/>
                </a:lnTo>
                <a:lnTo>
                  <a:pt x="238" y="73"/>
                </a:lnTo>
                <a:lnTo>
                  <a:pt x="238" y="57"/>
                </a:lnTo>
                <a:lnTo>
                  <a:pt x="238" y="49"/>
                </a:lnTo>
                <a:lnTo>
                  <a:pt x="238" y="40"/>
                </a:lnTo>
                <a:lnTo>
                  <a:pt x="254" y="20"/>
                </a:lnTo>
                <a:lnTo>
                  <a:pt x="274" y="0"/>
                </a:lnTo>
                <a:lnTo>
                  <a:pt x="290" y="0"/>
                </a:lnTo>
                <a:lnTo>
                  <a:pt x="306" y="0"/>
                </a:lnTo>
                <a:lnTo>
                  <a:pt x="318" y="8"/>
                </a:lnTo>
                <a:lnTo>
                  <a:pt x="326" y="20"/>
                </a:lnTo>
                <a:lnTo>
                  <a:pt x="330" y="24"/>
                </a:lnTo>
                <a:lnTo>
                  <a:pt x="335" y="36"/>
                </a:lnTo>
                <a:lnTo>
                  <a:pt x="339" y="36"/>
                </a:lnTo>
                <a:lnTo>
                  <a:pt x="347" y="40"/>
                </a:lnTo>
                <a:lnTo>
                  <a:pt x="383" y="40"/>
                </a:lnTo>
                <a:lnTo>
                  <a:pt x="415" y="40"/>
                </a:lnTo>
                <a:lnTo>
                  <a:pt x="431" y="57"/>
                </a:lnTo>
                <a:lnTo>
                  <a:pt x="439" y="65"/>
                </a:lnTo>
                <a:lnTo>
                  <a:pt x="452" y="85"/>
                </a:lnTo>
                <a:lnTo>
                  <a:pt x="460" y="109"/>
                </a:lnTo>
                <a:lnTo>
                  <a:pt x="468" y="117"/>
                </a:lnTo>
                <a:lnTo>
                  <a:pt x="468" y="125"/>
                </a:lnTo>
                <a:lnTo>
                  <a:pt x="476" y="137"/>
                </a:lnTo>
                <a:lnTo>
                  <a:pt x="484" y="153"/>
                </a:lnTo>
                <a:lnTo>
                  <a:pt x="496" y="153"/>
                </a:lnTo>
                <a:lnTo>
                  <a:pt x="500" y="157"/>
                </a:lnTo>
                <a:lnTo>
                  <a:pt x="524" y="182"/>
                </a:lnTo>
                <a:lnTo>
                  <a:pt x="532" y="190"/>
                </a:lnTo>
                <a:lnTo>
                  <a:pt x="556" y="202"/>
                </a:lnTo>
                <a:lnTo>
                  <a:pt x="581" y="210"/>
                </a:lnTo>
                <a:lnTo>
                  <a:pt x="593" y="226"/>
                </a:lnTo>
                <a:lnTo>
                  <a:pt x="609" y="246"/>
                </a:lnTo>
                <a:lnTo>
                  <a:pt x="613" y="262"/>
                </a:lnTo>
                <a:lnTo>
                  <a:pt x="617" y="274"/>
                </a:lnTo>
                <a:lnTo>
                  <a:pt x="625" y="287"/>
                </a:lnTo>
                <a:lnTo>
                  <a:pt x="629" y="303"/>
                </a:lnTo>
                <a:lnTo>
                  <a:pt x="645" y="303"/>
                </a:lnTo>
                <a:lnTo>
                  <a:pt x="661" y="303"/>
                </a:lnTo>
                <a:lnTo>
                  <a:pt x="673" y="291"/>
                </a:lnTo>
                <a:lnTo>
                  <a:pt x="690" y="279"/>
                </a:lnTo>
                <a:lnTo>
                  <a:pt x="702" y="279"/>
                </a:lnTo>
                <a:lnTo>
                  <a:pt x="718" y="279"/>
                </a:lnTo>
                <a:lnTo>
                  <a:pt x="722" y="279"/>
                </a:lnTo>
                <a:lnTo>
                  <a:pt x="726" y="279"/>
                </a:lnTo>
                <a:lnTo>
                  <a:pt x="742" y="299"/>
                </a:lnTo>
                <a:lnTo>
                  <a:pt x="758" y="319"/>
                </a:lnTo>
                <a:lnTo>
                  <a:pt x="766" y="323"/>
                </a:lnTo>
                <a:lnTo>
                  <a:pt x="766" y="331"/>
                </a:lnTo>
                <a:lnTo>
                  <a:pt x="770" y="339"/>
                </a:lnTo>
                <a:lnTo>
                  <a:pt x="782" y="351"/>
                </a:lnTo>
                <a:lnTo>
                  <a:pt x="802" y="355"/>
                </a:lnTo>
                <a:lnTo>
                  <a:pt x="819" y="359"/>
                </a:lnTo>
                <a:lnTo>
                  <a:pt x="835" y="367"/>
                </a:lnTo>
                <a:lnTo>
                  <a:pt x="843" y="375"/>
                </a:lnTo>
                <a:lnTo>
                  <a:pt x="847" y="379"/>
                </a:lnTo>
                <a:lnTo>
                  <a:pt x="847" y="387"/>
                </a:lnTo>
                <a:lnTo>
                  <a:pt x="851" y="448"/>
                </a:lnTo>
                <a:lnTo>
                  <a:pt x="851" y="504"/>
                </a:lnTo>
                <a:lnTo>
                  <a:pt x="855" y="517"/>
                </a:lnTo>
                <a:lnTo>
                  <a:pt x="859" y="521"/>
                </a:lnTo>
                <a:lnTo>
                  <a:pt x="859" y="537"/>
                </a:lnTo>
                <a:lnTo>
                  <a:pt x="859" y="553"/>
                </a:lnTo>
                <a:lnTo>
                  <a:pt x="855" y="553"/>
                </a:lnTo>
                <a:lnTo>
                  <a:pt x="851" y="553"/>
                </a:lnTo>
                <a:lnTo>
                  <a:pt x="851" y="577"/>
                </a:lnTo>
                <a:lnTo>
                  <a:pt x="851" y="601"/>
                </a:lnTo>
                <a:lnTo>
                  <a:pt x="855" y="605"/>
                </a:lnTo>
                <a:lnTo>
                  <a:pt x="859" y="609"/>
                </a:lnTo>
                <a:lnTo>
                  <a:pt x="879" y="617"/>
                </a:lnTo>
                <a:lnTo>
                  <a:pt x="899" y="625"/>
                </a:lnTo>
                <a:lnTo>
                  <a:pt x="899" y="674"/>
                </a:lnTo>
                <a:lnTo>
                  <a:pt x="903" y="718"/>
                </a:lnTo>
                <a:lnTo>
                  <a:pt x="911" y="726"/>
                </a:lnTo>
                <a:lnTo>
                  <a:pt x="924" y="734"/>
                </a:lnTo>
                <a:lnTo>
                  <a:pt x="948" y="759"/>
                </a:lnTo>
                <a:lnTo>
                  <a:pt x="964" y="783"/>
                </a:lnTo>
                <a:lnTo>
                  <a:pt x="964" y="831"/>
                </a:lnTo>
                <a:lnTo>
                  <a:pt x="964" y="880"/>
                </a:lnTo>
                <a:lnTo>
                  <a:pt x="948" y="888"/>
                </a:lnTo>
                <a:lnTo>
                  <a:pt x="936" y="904"/>
                </a:lnTo>
                <a:lnTo>
                  <a:pt x="919" y="904"/>
                </a:lnTo>
                <a:lnTo>
                  <a:pt x="899" y="904"/>
                </a:lnTo>
                <a:lnTo>
                  <a:pt x="899" y="908"/>
                </a:lnTo>
                <a:lnTo>
                  <a:pt x="895" y="908"/>
                </a:lnTo>
                <a:lnTo>
                  <a:pt x="871" y="916"/>
                </a:lnTo>
                <a:lnTo>
                  <a:pt x="855" y="924"/>
                </a:lnTo>
                <a:lnTo>
                  <a:pt x="851" y="928"/>
                </a:lnTo>
                <a:lnTo>
                  <a:pt x="847" y="932"/>
                </a:lnTo>
                <a:lnTo>
                  <a:pt x="843" y="952"/>
                </a:lnTo>
                <a:lnTo>
                  <a:pt x="843" y="968"/>
                </a:lnTo>
                <a:lnTo>
                  <a:pt x="835" y="972"/>
                </a:lnTo>
                <a:lnTo>
                  <a:pt x="823" y="981"/>
                </a:lnTo>
                <a:lnTo>
                  <a:pt x="802" y="989"/>
                </a:lnTo>
                <a:lnTo>
                  <a:pt x="786" y="997"/>
                </a:lnTo>
                <a:lnTo>
                  <a:pt x="766" y="1013"/>
                </a:lnTo>
                <a:lnTo>
                  <a:pt x="750" y="1021"/>
                </a:lnTo>
                <a:lnTo>
                  <a:pt x="722" y="1041"/>
                </a:lnTo>
                <a:lnTo>
                  <a:pt x="690" y="1053"/>
                </a:lnTo>
                <a:lnTo>
                  <a:pt x="669" y="1053"/>
                </a:lnTo>
                <a:lnTo>
                  <a:pt x="645" y="105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grpSp>
        <p:nvGrpSpPr>
          <p:cNvPr id="61" name="Group 57"/>
          <p:cNvGrpSpPr>
            <a:grpSpLocks/>
          </p:cNvGrpSpPr>
          <p:nvPr/>
        </p:nvGrpSpPr>
        <p:grpSpPr bwMode="auto">
          <a:xfrm>
            <a:off x="3992696" y="2343672"/>
            <a:ext cx="1301771" cy="1170645"/>
            <a:chOff x="4014" y="4240"/>
            <a:chExt cx="3114" cy="282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Freeform 58"/>
            <p:cNvSpPr>
              <a:spLocks/>
            </p:cNvSpPr>
            <p:nvPr/>
          </p:nvSpPr>
          <p:spPr bwMode="auto">
            <a:xfrm>
              <a:off x="4014" y="5584"/>
              <a:ext cx="1804" cy="1484"/>
            </a:xfrm>
            <a:custGeom>
              <a:avLst/>
              <a:gdLst>
                <a:gd name="T0" fmla="*/ 150 w 839"/>
                <a:gd name="T1" fmla="*/ 670 h 690"/>
                <a:gd name="T2" fmla="*/ 129 w 839"/>
                <a:gd name="T3" fmla="*/ 622 h 690"/>
                <a:gd name="T4" fmla="*/ 170 w 839"/>
                <a:gd name="T5" fmla="*/ 565 h 690"/>
                <a:gd name="T6" fmla="*/ 166 w 839"/>
                <a:gd name="T7" fmla="*/ 501 h 690"/>
                <a:gd name="T8" fmla="*/ 134 w 839"/>
                <a:gd name="T9" fmla="*/ 489 h 690"/>
                <a:gd name="T10" fmla="*/ 97 w 839"/>
                <a:gd name="T11" fmla="*/ 456 h 690"/>
                <a:gd name="T12" fmla="*/ 77 w 839"/>
                <a:gd name="T13" fmla="*/ 412 h 690"/>
                <a:gd name="T14" fmla="*/ 17 w 839"/>
                <a:gd name="T15" fmla="*/ 428 h 690"/>
                <a:gd name="T16" fmla="*/ 0 w 839"/>
                <a:gd name="T17" fmla="*/ 400 h 690"/>
                <a:gd name="T18" fmla="*/ 17 w 839"/>
                <a:gd name="T19" fmla="*/ 343 h 690"/>
                <a:gd name="T20" fmla="*/ 69 w 839"/>
                <a:gd name="T21" fmla="*/ 315 h 690"/>
                <a:gd name="T22" fmla="*/ 85 w 839"/>
                <a:gd name="T23" fmla="*/ 230 h 690"/>
                <a:gd name="T24" fmla="*/ 105 w 839"/>
                <a:gd name="T25" fmla="*/ 226 h 690"/>
                <a:gd name="T26" fmla="*/ 105 w 839"/>
                <a:gd name="T27" fmla="*/ 255 h 690"/>
                <a:gd name="T28" fmla="*/ 113 w 839"/>
                <a:gd name="T29" fmla="*/ 323 h 690"/>
                <a:gd name="T30" fmla="*/ 150 w 839"/>
                <a:gd name="T31" fmla="*/ 323 h 690"/>
                <a:gd name="T32" fmla="*/ 182 w 839"/>
                <a:gd name="T33" fmla="*/ 242 h 690"/>
                <a:gd name="T34" fmla="*/ 230 w 839"/>
                <a:gd name="T35" fmla="*/ 226 h 690"/>
                <a:gd name="T36" fmla="*/ 259 w 839"/>
                <a:gd name="T37" fmla="*/ 242 h 690"/>
                <a:gd name="T38" fmla="*/ 291 w 839"/>
                <a:gd name="T39" fmla="*/ 250 h 690"/>
                <a:gd name="T40" fmla="*/ 323 w 839"/>
                <a:gd name="T41" fmla="*/ 190 h 690"/>
                <a:gd name="T42" fmla="*/ 355 w 839"/>
                <a:gd name="T43" fmla="*/ 85 h 690"/>
                <a:gd name="T44" fmla="*/ 339 w 839"/>
                <a:gd name="T45" fmla="*/ 49 h 690"/>
                <a:gd name="T46" fmla="*/ 343 w 839"/>
                <a:gd name="T47" fmla="*/ 4 h 690"/>
                <a:gd name="T48" fmla="*/ 376 w 839"/>
                <a:gd name="T49" fmla="*/ 4 h 690"/>
                <a:gd name="T50" fmla="*/ 412 w 839"/>
                <a:gd name="T51" fmla="*/ 45 h 690"/>
                <a:gd name="T52" fmla="*/ 501 w 839"/>
                <a:gd name="T53" fmla="*/ 61 h 690"/>
                <a:gd name="T54" fmla="*/ 537 w 839"/>
                <a:gd name="T55" fmla="*/ 53 h 690"/>
                <a:gd name="T56" fmla="*/ 569 w 839"/>
                <a:gd name="T57" fmla="*/ 21 h 690"/>
                <a:gd name="T58" fmla="*/ 626 w 839"/>
                <a:gd name="T59" fmla="*/ 37 h 690"/>
                <a:gd name="T60" fmla="*/ 759 w 839"/>
                <a:gd name="T61" fmla="*/ 61 h 690"/>
                <a:gd name="T62" fmla="*/ 839 w 839"/>
                <a:gd name="T63" fmla="*/ 125 h 690"/>
                <a:gd name="T64" fmla="*/ 743 w 839"/>
                <a:gd name="T65" fmla="*/ 158 h 690"/>
                <a:gd name="T66" fmla="*/ 731 w 839"/>
                <a:gd name="T67" fmla="*/ 218 h 690"/>
                <a:gd name="T68" fmla="*/ 727 w 839"/>
                <a:gd name="T69" fmla="*/ 267 h 690"/>
                <a:gd name="T70" fmla="*/ 702 w 839"/>
                <a:gd name="T71" fmla="*/ 307 h 690"/>
                <a:gd name="T72" fmla="*/ 650 w 839"/>
                <a:gd name="T73" fmla="*/ 359 h 690"/>
                <a:gd name="T74" fmla="*/ 610 w 839"/>
                <a:gd name="T75" fmla="*/ 376 h 690"/>
                <a:gd name="T76" fmla="*/ 585 w 839"/>
                <a:gd name="T77" fmla="*/ 388 h 690"/>
                <a:gd name="T78" fmla="*/ 593 w 839"/>
                <a:gd name="T79" fmla="*/ 428 h 690"/>
                <a:gd name="T80" fmla="*/ 597 w 839"/>
                <a:gd name="T81" fmla="*/ 460 h 690"/>
                <a:gd name="T82" fmla="*/ 593 w 839"/>
                <a:gd name="T83" fmla="*/ 497 h 690"/>
                <a:gd name="T84" fmla="*/ 610 w 839"/>
                <a:gd name="T85" fmla="*/ 521 h 690"/>
                <a:gd name="T86" fmla="*/ 597 w 839"/>
                <a:gd name="T87" fmla="*/ 545 h 690"/>
                <a:gd name="T88" fmla="*/ 561 w 839"/>
                <a:gd name="T89" fmla="*/ 593 h 690"/>
                <a:gd name="T90" fmla="*/ 529 w 839"/>
                <a:gd name="T91" fmla="*/ 650 h 690"/>
                <a:gd name="T92" fmla="*/ 484 w 839"/>
                <a:gd name="T93" fmla="*/ 662 h 690"/>
                <a:gd name="T94" fmla="*/ 359 w 839"/>
                <a:gd name="T95" fmla="*/ 650 h 690"/>
                <a:gd name="T96" fmla="*/ 295 w 839"/>
                <a:gd name="T97" fmla="*/ 642 h 690"/>
                <a:gd name="T98" fmla="*/ 259 w 839"/>
                <a:gd name="T99" fmla="*/ 654 h 690"/>
                <a:gd name="T100" fmla="*/ 198 w 839"/>
                <a:gd name="T101" fmla="*/ 690 h 6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9"/>
                <a:gd name="T154" fmla="*/ 0 h 690"/>
                <a:gd name="T155" fmla="*/ 839 w 839"/>
                <a:gd name="T156" fmla="*/ 690 h 6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9" h="690">
                  <a:moveTo>
                    <a:pt x="174" y="690"/>
                  </a:moveTo>
                  <a:lnTo>
                    <a:pt x="174" y="686"/>
                  </a:lnTo>
                  <a:lnTo>
                    <a:pt x="170" y="678"/>
                  </a:lnTo>
                  <a:lnTo>
                    <a:pt x="150" y="670"/>
                  </a:lnTo>
                  <a:lnTo>
                    <a:pt x="134" y="658"/>
                  </a:lnTo>
                  <a:lnTo>
                    <a:pt x="129" y="658"/>
                  </a:lnTo>
                  <a:lnTo>
                    <a:pt x="129" y="650"/>
                  </a:lnTo>
                  <a:lnTo>
                    <a:pt x="129" y="622"/>
                  </a:lnTo>
                  <a:lnTo>
                    <a:pt x="134" y="589"/>
                  </a:lnTo>
                  <a:lnTo>
                    <a:pt x="150" y="581"/>
                  </a:lnTo>
                  <a:lnTo>
                    <a:pt x="170" y="565"/>
                  </a:lnTo>
                  <a:lnTo>
                    <a:pt x="174" y="557"/>
                  </a:lnTo>
                  <a:lnTo>
                    <a:pt x="174" y="529"/>
                  </a:lnTo>
                  <a:lnTo>
                    <a:pt x="174" y="501"/>
                  </a:lnTo>
                  <a:lnTo>
                    <a:pt x="166" y="501"/>
                  </a:lnTo>
                  <a:lnTo>
                    <a:pt x="150" y="497"/>
                  </a:lnTo>
                  <a:lnTo>
                    <a:pt x="146" y="493"/>
                  </a:lnTo>
                  <a:lnTo>
                    <a:pt x="142" y="489"/>
                  </a:lnTo>
                  <a:lnTo>
                    <a:pt x="134" y="489"/>
                  </a:lnTo>
                  <a:lnTo>
                    <a:pt x="117" y="489"/>
                  </a:lnTo>
                  <a:lnTo>
                    <a:pt x="113" y="484"/>
                  </a:lnTo>
                  <a:lnTo>
                    <a:pt x="97" y="476"/>
                  </a:lnTo>
                  <a:lnTo>
                    <a:pt x="97" y="456"/>
                  </a:lnTo>
                  <a:lnTo>
                    <a:pt x="97" y="428"/>
                  </a:lnTo>
                  <a:lnTo>
                    <a:pt x="89" y="420"/>
                  </a:lnTo>
                  <a:lnTo>
                    <a:pt x="81" y="412"/>
                  </a:lnTo>
                  <a:lnTo>
                    <a:pt x="77" y="412"/>
                  </a:lnTo>
                  <a:lnTo>
                    <a:pt x="65" y="412"/>
                  </a:lnTo>
                  <a:lnTo>
                    <a:pt x="41" y="420"/>
                  </a:lnTo>
                  <a:lnTo>
                    <a:pt x="21" y="428"/>
                  </a:lnTo>
                  <a:lnTo>
                    <a:pt x="17" y="428"/>
                  </a:lnTo>
                  <a:lnTo>
                    <a:pt x="12" y="428"/>
                  </a:lnTo>
                  <a:lnTo>
                    <a:pt x="4" y="428"/>
                  </a:lnTo>
                  <a:lnTo>
                    <a:pt x="4" y="420"/>
                  </a:lnTo>
                  <a:lnTo>
                    <a:pt x="0" y="400"/>
                  </a:lnTo>
                  <a:lnTo>
                    <a:pt x="0" y="388"/>
                  </a:lnTo>
                  <a:lnTo>
                    <a:pt x="4" y="372"/>
                  </a:lnTo>
                  <a:lnTo>
                    <a:pt x="4" y="351"/>
                  </a:lnTo>
                  <a:lnTo>
                    <a:pt x="17" y="343"/>
                  </a:lnTo>
                  <a:lnTo>
                    <a:pt x="29" y="339"/>
                  </a:lnTo>
                  <a:lnTo>
                    <a:pt x="41" y="335"/>
                  </a:lnTo>
                  <a:lnTo>
                    <a:pt x="57" y="331"/>
                  </a:lnTo>
                  <a:lnTo>
                    <a:pt x="69" y="315"/>
                  </a:lnTo>
                  <a:lnTo>
                    <a:pt x="81" y="299"/>
                  </a:lnTo>
                  <a:lnTo>
                    <a:pt x="81" y="267"/>
                  </a:lnTo>
                  <a:lnTo>
                    <a:pt x="81" y="238"/>
                  </a:lnTo>
                  <a:lnTo>
                    <a:pt x="85" y="230"/>
                  </a:lnTo>
                  <a:lnTo>
                    <a:pt x="85" y="226"/>
                  </a:lnTo>
                  <a:lnTo>
                    <a:pt x="93" y="226"/>
                  </a:lnTo>
                  <a:lnTo>
                    <a:pt x="97" y="226"/>
                  </a:lnTo>
                  <a:lnTo>
                    <a:pt x="105" y="226"/>
                  </a:lnTo>
                  <a:lnTo>
                    <a:pt x="109" y="230"/>
                  </a:lnTo>
                  <a:lnTo>
                    <a:pt x="109" y="238"/>
                  </a:lnTo>
                  <a:lnTo>
                    <a:pt x="109" y="242"/>
                  </a:lnTo>
                  <a:lnTo>
                    <a:pt x="105" y="255"/>
                  </a:lnTo>
                  <a:lnTo>
                    <a:pt x="97" y="263"/>
                  </a:lnTo>
                  <a:lnTo>
                    <a:pt x="97" y="299"/>
                  </a:lnTo>
                  <a:lnTo>
                    <a:pt x="105" y="315"/>
                  </a:lnTo>
                  <a:lnTo>
                    <a:pt x="113" y="323"/>
                  </a:lnTo>
                  <a:lnTo>
                    <a:pt x="121" y="323"/>
                  </a:lnTo>
                  <a:lnTo>
                    <a:pt x="134" y="323"/>
                  </a:lnTo>
                  <a:lnTo>
                    <a:pt x="142" y="323"/>
                  </a:lnTo>
                  <a:lnTo>
                    <a:pt x="150" y="323"/>
                  </a:lnTo>
                  <a:lnTo>
                    <a:pt x="162" y="315"/>
                  </a:lnTo>
                  <a:lnTo>
                    <a:pt x="166" y="311"/>
                  </a:lnTo>
                  <a:lnTo>
                    <a:pt x="174" y="275"/>
                  </a:lnTo>
                  <a:lnTo>
                    <a:pt x="182" y="242"/>
                  </a:lnTo>
                  <a:lnTo>
                    <a:pt x="186" y="230"/>
                  </a:lnTo>
                  <a:lnTo>
                    <a:pt x="194" y="226"/>
                  </a:lnTo>
                  <a:lnTo>
                    <a:pt x="218" y="226"/>
                  </a:lnTo>
                  <a:lnTo>
                    <a:pt x="230" y="226"/>
                  </a:lnTo>
                  <a:lnTo>
                    <a:pt x="234" y="230"/>
                  </a:lnTo>
                  <a:lnTo>
                    <a:pt x="234" y="238"/>
                  </a:lnTo>
                  <a:lnTo>
                    <a:pt x="246" y="242"/>
                  </a:lnTo>
                  <a:lnTo>
                    <a:pt x="259" y="242"/>
                  </a:lnTo>
                  <a:lnTo>
                    <a:pt x="263" y="246"/>
                  </a:lnTo>
                  <a:lnTo>
                    <a:pt x="271" y="246"/>
                  </a:lnTo>
                  <a:lnTo>
                    <a:pt x="279" y="250"/>
                  </a:lnTo>
                  <a:lnTo>
                    <a:pt x="291" y="250"/>
                  </a:lnTo>
                  <a:lnTo>
                    <a:pt x="307" y="250"/>
                  </a:lnTo>
                  <a:lnTo>
                    <a:pt x="315" y="238"/>
                  </a:lnTo>
                  <a:lnTo>
                    <a:pt x="323" y="226"/>
                  </a:lnTo>
                  <a:lnTo>
                    <a:pt x="323" y="190"/>
                  </a:lnTo>
                  <a:lnTo>
                    <a:pt x="315" y="146"/>
                  </a:lnTo>
                  <a:lnTo>
                    <a:pt x="335" y="121"/>
                  </a:lnTo>
                  <a:lnTo>
                    <a:pt x="355" y="97"/>
                  </a:lnTo>
                  <a:lnTo>
                    <a:pt x="355" y="85"/>
                  </a:lnTo>
                  <a:lnTo>
                    <a:pt x="355" y="69"/>
                  </a:lnTo>
                  <a:lnTo>
                    <a:pt x="347" y="65"/>
                  </a:lnTo>
                  <a:lnTo>
                    <a:pt x="343" y="61"/>
                  </a:lnTo>
                  <a:lnTo>
                    <a:pt x="339" y="49"/>
                  </a:lnTo>
                  <a:lnTo>
                    <a:pt x="339" y="41"/>
                  </a:lnTo>
                  <a:lnTo>
                    <a:pt x="339" y="21"/>
                  </a:lnTo>
                  <a:lnTo>
                    <a:pt x="339" y="8"/>
                  </a:lnTo>
                  <a:lnTo>
                    <a:pt x="343" y="4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7" y="0"/>
                  </a:lnTo>
                  <a:lnTo>
                    <a:pt x="376" y="4"/>
                  </a:lnTo>
                  <a:lnTo>
                    <a:pt x="388" y="12"/>
                  </a:lnTo>
                  <a:lnTo>
                    <a:pt x="392" y="25"/>
                  </a:lnTo>
                  <a:lnTo>
                    <a:pt x="400" y="41"/>
                  </a:lnTo>
                  <a:lnTo>
                    <a:pt x="412" y="45"/>
                  </a:lnTo>
                  <a:lnTo>
                    <a:pt x="420" y="53"/>
                  </a:lnTo>
                  <a:lnTo>
                    <a:pt x="452" y="57"/>
                  </a:lnTo>
                  <a:lnTo>
                    <a:pt x="489" y="61"/>
                  </a:lnTo>
                  <a:lnTo>
                    <a:pt x="501" y="61"/>
                  </a:lnTo>
                  <a:lnTo>
                    <a:pt x="509" y="61"/>
                  </a:lnTo>
                  <a:lnTo>
                    <a:pt x="517" y="61"/>
                  </a:lnTo>
                  <a:lnTo>
                    <a:pt x="537" y="57"/>
                  </a:lnTo>
                  <a:lnTo>
                    <a:pt x="537" y="53"/>
                  </a:lnTo>
                  <a:lnTo>
                    <a:pt x="541" y="49"/>
                  </a:lnTo>
                  <a:lnTo>
                    <a:pt x="541" y="37"/>
                  </a:lnTo>
                  <a:lnTo>
                    <a:pt x="537" y="21"/>
                  </a:lnTo>
                  <a:lnTo>
                    <a:pt x="569" y="21"/>
                  </a:lnTo>
                  <a:lnTo>
                    <a:pt x="597" y="25"/>
                  </a:lnTo>
                  <a:lnTo>
                    <a:pt x="606" y="25"/>
                  </a:lnTo>
                  <a:lnTo>
                    <a:pt x="606" y="29"/>
                  </a:lnTo>
                  <a:lnTo>
                    <a:pt x="626" y="37"/>
                  </a:lnTo>
                  <a:lnTo>
                    <a:pt x="658" y="45"/>
                  </a:lnTo>
                  <a:lnTo>
                    <a:pt x="698" y="49"/>
                  </a:lnTo>
                  <a:lnTo>
                    <a:pt x="743" y="57"/>
                  </a:lnTo>
                  <a:lnTo>
                    <a:pt x="759" y="61"/>
                  </a:lnTo>
                  <a:lnTo>
                    <a:pt x="779" y="69"/>
                  </a:lnTo>
                  <a:lnTo>
                    <a:pt x="819" y="101"/>
                  </a:lnTo>
                  <a:lnTo>
                    <a:pt x="839" y="121"/>
                  </a:lnTo>
                  <a:lnTo>
                    <a:pt x="839" y="125"/>
                  </a:lnTo>
                  <a:lnTo>
                    <a:pt x="831" y="129"/>
                  </a:lnTo>
                  <a:lnTo>
                    <a:pt x="807" y="133"/>
                  </a:lnTo>
                  <a:lnTo>
                    <a:pt x="759" y="142"/>
                  </a:lnTo>
                  <a:lnTo>
                    <a:pt x="743" y="158"/>
                  </a:lnTo>
                  <a:lnTo>
                    <a:pt x="735" y="166"/>
                  </a:lnTo>
                  <a:lnTo>
                    <a:pt x="731" y="194"/>
                  </a:lnTo>
                  <a:lnTo>
                    <a:pt x="727" y="214"/>
                  </a:lnTo>
                  <a:lnTo>
                    <a:pt x="731" y="218"/>
                  </a:lnTo>
                  <a:lnTo>
                    <a:pt x="735" y="222"/>
                  </a:lnTo>
                  <a:lnTo>
                    <a:pt x="735" y="238"/>
                  </a:lnTo>
                  <a:lnTo>
                    <a:pt x="735" y="250"/>
                  </a:lnTo>
                  <a:lnTo>
                    <a:pt x="727" y="267"/>
                  </a:lnTo>
                  <a:lnTo>
                    <a:pt x="722" y="279"/>
                  </a:lnTo>
                  <a:lnTo>
                    <a:pt x="710" y="291"/>
                  </a:lnTo>
                  <a:lnTo>
                    <a:pt x="702" y="299"/>
                  </a:lnTo>
                  <a:lnTo>
                    <a:pt x="702" y="307"/>
                  </a:lnTo>
                  <a:lnTo>
                    <a:pt x="698" y="315"/>
                  </a:lnTo>
                  <a:lnTo>
                    <a:pt x="682" y="335"/>
                  </a:lnTo>
                  <a:lnTo>
                    <a:pt x="666" y="347"/>
                  </a:lnTo>
                  <a:lnTo>
                    <a:pt x="650" y="359"/>
                  </a:lnTo>
                  <a:lnTo>
                    <a:pt x="630" y="363"/>
                  </a:lnTo>
                  <a:lnTo>
                    <a:pt x="622" y="363"/>
                  </a:lnTo>
                  <a:lnTo>
                    <a:pt x="614" y="372"/>
                  </a:lnTo>
                  <a:lnTo>
                    <a:pt x="610" y="376"/>
                  </a:lnTo>
                  <a:lnTo>
                    <a:pt x="597" y="380"/>
                  </a:lnTo>
                  <a:lnTo>
                    <a:pt x="593" y="384"/>
                  </a:lnTo>
                  <a:lnTo>
                    <a:pt x="589" y="384"/>
                  </a:lnTo>
                  <a:lnTo>
                    <a:pt x="585" y="388"/>
                  </a:lnTo>
                  <a:lnTo>
                    <a:pt x="581" y="396"/>
                  </a:lnTo>
                  <a:lnTo>
                    <a:pt x="581" y="400"/>
                  </a:lnTo>
                  <a:lnTo>
                    <a:pt x="581" y="412"/>
                  </a:lnTo>
                  <a:lnTo>
                    <a:pt x="593" y="428"/>
                  </a:lnTo>
                  <a:lnTo>
                    <a:pt x="606" y="444"/>
                  </a:lnTo>
                  <a:lnTo>
                    <a:pt x="606" y="448"/>
                  </a:lnTo>
                  <a:lnTo>
                    <a:pt x="606" y="452"/>
                  </a:lnTo>
                  <a:lnTo>
                    <a:pt x="597" y="460"/>
                  </a:lnTo>
                  <a:lnTo>
                    <a:pt x="589" y="468"/>
                  </a:lnTo>
                  <a:lnTo>
                    <a:pt x="589" y="484"/>
                  </a:lnTo>
                  <a:lnTo>
                    <a:pt x="589" y="497"/>
                  </a:lnTo>
                  <a:lnTo>
                    <a:pt x="593" y="497"/>
                  </a:lnTo>
                  <a:lnTo>
                    <a:pt x="597" y="501"/>
                  </a:lnTo>
                  <a:lnTo>
                    <a:pt x="597" y="509"/>
                  </a:lnTo>
                  <a:lnTo>
                    <a:pt x="597" y="517"/>
                  </a:lnTo>
                  <a:lnTo>
                    <a:pt x="610" y="521"/>
                  </a:lnTo>
                  <a:lnTo>
                    <a:pt x="614" y="529"/>
                  </a:lnTo>
                  <a:lnTo>
                    <a:pt x="618" y="537"/>
                  </a:lnTo>
                  <a:lnTo>
                    <a:pt x="618" y="545"/>
                  </a:lnTo>
                  <a:lnTo>
                    <a:pt x="597" y="545"/>
                  </a:lnTo>
                  <a:lnTo>
                    <a:pt x="585" y="545"/>
                  </a:lnTo>
                  <a:lnTo>
                    <a:pt x="573" y="553"/>
                  </a:lnTo>
                  <a:lnTo>
                    <a:pt x="569" y="565"/>
                  </a:lnTo>
                  <a:lnTo>
                    <a:pt x="561" y="593"/>
                  </a:lnTo>
                  <a:lnTo>
                    <a:pt x="557" y="626"/>
                  </a:lnTo>
                  <a:lnTo>
                    <a:pt x="545" y="634"/>
                  </a:lnTo>
                  <a:lnTo>
                    <a:pt x="533" y="642"/>
                  </a:lnTo>
                  <a:lnTo>
                    <a:pt x="529" y="650"/>
                  </a:lnTo>
                  <a:lnTo>
                    <a:pt x="521" y="654"/>
                  </a:lnTo>
                  <a:lnTo>
                    <a:pt x="517" y="658"/>
                  </a:lnTo>
                  <a:lnTo>
                    <a:pt x="505" y="658"/>
                  </a:lnTo>
                  <a:lnTo>
                    <a:pt x="484" y="662"/>
                  </a:lnTo>
                  <a:lnTo>
                    <a:pt x="452" y="662"/>
                  </a:lnTo>
                  <a:lnTo>
                    <a:pt x="416" y="662"/>
                  </a:lnTo>
                  <a:lnTo>
                    <a:pt x="388" y="658"/>
                  </a:lnTo>
                  <a:lnTo>
                    <a:pt x="359" y="650"/>
                  </a:lnTo>
                  <a:lnTo>
                    <a:pt x="339" y="642"/>
                  </a:lnTo>
                  <a:lnTo>
                    <a:pt x="323" y="642"/>
                  </a:lnTo>
                  <a:lnTo>
                    <a:pt x="295" y="642"/>
                  </a:lnTo>
                  <a:lnTo>
                    <a:pt x="271" y="634"/>
                  </a:lnTo>
                  <a:lnTo>
                    <a:pt x="271" y="642"/>
                  </a:lnTo>
                  <a:lnTo>
                    <a:pt x="263" y="642"/>
                  </a:lnTo>
                  <a:lnTo>
                    <a:pt x="259" y="654"/>
                  </a:lnTo>
                  <a:lnTo>
                    <a:pt x="255" y="666"/>
                  </a:lnTo>
                  <a:lnTo>
                    <a:pt x="238" y="674"/>
                  </a:lnTo>
                  <a:lnTo>
                    <a:pt x="222" y="686"/>
                  </a:lnTo>
                  <a:lnTo>
                    <a:pt x="198" y="690"/>
                  </a:lnTo>
                  <a:lnTo>
                    <a:pt x="174" y="6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2000" b="1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5168" y="4240"/>
              <a:ext cx="1960" cy="1344"/>
            </a:xfrm>
            <a:custGeom>
              <a:avLst/>
              <a:gdLst>
                <a:gd name="T0" fmla="*/ 541 w 912"/>
                <a:gd name="T1" fmla="*/ 613 h 625"/>
                <a:gd name="T2" fmla="*/ 504 w 912"/>
                <a:gd name="T3" fmla="*/ 605 h 625"/>
                <a:gd name="T4" fmla="*/ 383 w 912"/>
                <a:gd name="T5" fmla="*/ 593 h 625"/>
                <a:gd name="T6" fmla="*/ 343 w 912"/>
                <a:gd name="T7" fmla="*/ 581 h 625"/>
                <a:gd name="T8" fmla="*/ 282 w 912"/>
                <a:gd name="T9" fmla="*/ 569 h 625"/>
                <a:gd name="T10" fmla="*/ 198 w 912"/>
                <a:gd name="T11" fmla="*/ 553 h 625"/>
                <a:gd name="T12" fmla="*/ 161 w 912"/>
                <a:gd name="T13" fmla="*/ 549 h 625"/>
                <a:gd name="T14" fmla="*/ 121 w 912"/>
                <a:gd name="T15" fmla="*/ 541 h 625"/>
                <a:gd name="T16" fmla="*/ 73 w 912"/>
                <a:gd name="T17" fmla="*/ 533 h 625"/>
                <a:gd name="T18" fmla="*/ 36 w 912"/>
                <a:gd name="T19" fmla="*/ 504 h 625"/>
                <a:gd name="T20" fmla="*/ 24 w 912"/>
                <a:gd name="T21" fmla="*/ 488 h 625"/>
                <a:gd name="T22" fmla="*/ 0 w 912"/>
                <a:gd name="T23" fmla="*/ 472 h 625"/>
                <a:gd name="T24" fmla="*/ 4 w 912"/>
                <a:gd name="T25" fmla="*/ 440 h 625"/>
                <a:gd name="T26" fmla="*/ 8 w 912"/>
                <a:gd name="T27" fmla="*/ 420 h 625"/>
                <a:gd name="T28" fmla="*/ 24 w 912"/>
                <a:gd name="T29" fmla="*/ 399 h 625"/>
                <a:gd name="T30" fmla="*/ 77 w 912"/>
                <a:gd name="T31" fmla="*/ 367 h 625"/>
                <a:gd name="T32" fmla="*/ 109 w 912"/>
                <a:gd name="T33" fmla="*/ 351 h 625"/>
                <a:gd name="T34" fmla="*/ 161 w 912"/>
                <a:gd name="T35" fmla="*/ 339 h 625"/>
                <a:gd name="T36" fmla="*/ 238 w 912"/>
                <a:gd name="T37" fmla="*/ 323 h 625"/>
                <a:gd name="T38" fmla="*/ 294 w 912"/>
                <a:gd name="T39" fmla="*/ 331 h 625"/>
                <a:gd name="T40" fmla="*/ 347 w 912"/>
                <a:gd name="T41" fmla="*/ 339 h 625"/>
                <a:gd name="T42" fmla="*/ 367 w 912"/>
                <a:gd name="T43" fmla="*/ 319 h 625"/>
                <a:gd name="T44" fmla="*/ 395 w 912"/>
                <a:gd name="T45" fmla="*/ 290 h 625"/>
                <a:gd name="T46" fmla="*/ 415 w 912"/>
                <a:gd name="T47" fmla="*/ 230 h 625"/>
                <a:gd name="T48" fmla="*/ 428 w 912"/>
                <a:gd name="T49" fmla="*/ 157 h 625"/>
                <a:gd name="T50" fmla="*/ 415 w 912"/>
                <a:gd name="T51" fmla="*/ 137 h 625"/>
                <a:gd name="T52" fmla="*/ 399 w 912"/>
                <a:gd name="T53" fmla="*/ 125 h 625"/>
                <a:gd name="T54" fmla="*/ 371 w 912"/>
                <a:gd name="T55" fmla="*/ 89 h 625"/>
                <a:gd name="T56" fmla="*/ 399 w 912"/>
                <a:gd name="T57" fmla="*/ 69 h 625"/>
                <a:gd name="T58" fmla="*/ 415 w 912"/>
                <a:gd name="T59" fmla="*/ 36 h 625"/>
                <a:gd name="T60" fmla="*/ 424 w 912"/>
                <a:gd name="T61" fmla="*/ 0 h 625"/>
                <a:gd name="T62" fmla="*/ 452 w 912"/>
                <a:gd name="T63" fmla="*/ 16 h 625"/>
                <a:gd name="T64" fmla="*/ 528 w 912"/>
                <a:gd name="T65" fmla="*/ 28 h 625"/>
                <a:gd name="T66" fmla="*/ 637 w 912"/>
                <a:gd name="T67" fmla="*/ 65 h 625"/>
                <a:gd name="T68" fmla="*/ 678 w 912"/>
                <a:gd name="T69" fmla="*/ 121 h 625"/>
                <a:gd name="T70" fmla="*/ 706 w 912"/>
                <a:gd name="T71" fmla="*/ 137 h 625"/>
                <a:gd name="T72" fmla="*/ 738 w 912"/>
                <a:gd name="T73" fmla="*/ 145 h 625"/>
                <a:gd name="T74" fmla="*/ 766 w 912"/>
                <a:gd name="T75" fmla="*/ 125 h 625"/>
                <a:gd name="T76" fmla="*/ 803 w 912"/>
                <a:gd name="T77" fmla="*/ 133 h 625"/>
                <a:gd name="T78" fmla="*/ 855 w 912"/>
                <a:gd name="T79" fmla="*/ 137 h 625"/>
                <a:gd name="T80" fmla="*/ 875 w 912"/>
                <a:gd name="T81" fmla="*/ 169 h 625"/>
                <a:gd name="T82" fmla="*/ 896 w 912"/>
                <a:gd name="T83" fmla="*/ 173 h 625"/>
                <a:gd name="T84" fmla="*/ 912 w 912"/>
                <a:gd name="T85" fmla="*/ 210 h 625"/>
                <a:gd name="T86" fmla="*/ 908 w 912"/>
                <a:gd name="T87" fmla="*/ 250 h 625"/>
                <a:gd name="T88" fmla="*/ 883 w 912"/>
                <a:gd name="T89" fmla="*/ 254 h 625"/>
                <a:gd name="T90" fmla="*/ 851 w 912"/>
                <a:gd name="T91" fmla="*/ 246 h 625"/>
                <a:gd name="T92" fmla="*/ 835 w 912"/>
                <a:gd name="T93" fmla="*/ 295 h 625"/>
                <a:gd name="T94" fmla="*/ 867 w 912"/>
                <a:gd name="T95" fmla="*/ 315 h 625"/>
                <a:gd name="T96" fmla="*/ 891 w 912"/>
                <a:gd name="T97" fmla="*/ 331 h 625"/>
                <a:gd name="T98" fmla="*/ 871 w 912"/>
                <a:gd name="T99" fmla="*/ 387 h 625"/>
                <a:gd name="T100" fmla="*/ 843 w 912"/>
                <a:gd name="T101" fmla="*/ 420 h 625"/>
                <a:gd name="T102" fmla="*/ 750 w 912"/>
                <a:gd name="T103" fmla="*/ 448 h 625"/>
                <a:gd name="T104" fmla="*/ 678 w 912"/>
                <a:gd name="T105" fmla="*/ 476 h 625"/>
                <a:gd name="T106" fmla="*/ 641 w 912"/>
                <a:gd name="T107" fmla="*/ 508 h 625"/>
                <a:gd name="T108" fmla="*/ 621 w 912"/>
                <a:gd name="T109" fmla="*/ 537 h 625"/>
                <a:gd name="T110" fmla="*/ 605 w 912"/>
                <a:gd name="T111" fmla="*/ 621 h 625"/>
                <a:gd name="T112" fmla="*/ 589 w 912"/>
                <a:gd name="T113" fmla="*/ 625 h 6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2"/>
                <a:gd name="T172" fmla="*/ 0 h 625"/>
                <a:gd name="T173" fmla="*/ 912 w 912"/>
                <a:gd name="T174" fmla="*/ 625 h 6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2" h="625">
                  <a:moveTo>
                    <a:pt x="589" y="625"/>
                  </a:moveTo>
                  <a:lnTo>
                    <a:pt x="577" y="621"/>
                  </a:lnTo>
                  <a:lnTo>
                    <a:pt x="541" y="613"/>
                  </a:lnTo>
                  <a:lnTo>
                    <a:pt x="524" y="613"/>
                  </a:lnTo>
                  <a:lnTo>
                    <a:pt x="508" y="605"/>
                  </a:lnTo>
                  <a:lnTo>
                    <a:pt x="504" y="605"/>
                  </a:lnTo>
                  <a:lnTo>
                    <a:pt x="504" y="601"/>
                  </a:lnTo>
                  <a:lnTo>
                    <a:pt x="448" y="597"/>
                  </a:lnTo>
                  <a:lnTo>
                    <a:pt x="383" y="593"/>
                  </a:lnTo>
                  <a:lnTo>
                    <a:pt x="383" y="589"/>
                  </a:lnTo>
                  <a:lnTo>
                    <a:pt x="379" y="585"/>
                  </a:lnTo>
                  <a:lnTo>
                    <a:pt x="343" y="581"/>
                  </a:lnTo>
                  <a:lnTo>
                    <a:pt x="315" y="573"/>
                  </a:lnTo>
                  <a:lnTo>
                    <a:pt x="311" y="569"/>
                  </a:lnTo>
                  <a:lnTo>
                    <a:pt x="282" y="569"/>
                  </a:lnTo>
                  <a:lnTo>
                    <a:pt x="210" y="561"/>
                  </a:lnTo>
                  <a:lnTo>
                    <a:pt x="206" y="561"/>
                  </a:lnTo>
                  <a:lnTo>
                    <a:pt x="198" y="553"/>
                  </a:lnTo>
                  <a:lnTo>
                    <a:pt x="185" y="553"/>
                  </a:lnTo>
                  <a:lnTo>
                    <a:pt x="169" y="549"/>
                  </a:lnTo>
                  <a:lnTo>
                    <a:pt x="161" y="549"/>
                  </a:lnTo>
                  <a:lnTo>
                    <a:pt x="161" y="545"/>
                  </a:lnTo>
                  <a:lnTo>
                    <a:pt x="141" y="541"/>
                  </a:lnTo>
                  <a:lnTo>
                    <a:pt x="121" y="541"/>
                  </a:lnTo>
                  <a:lnTo>
                    <a:pt x="109" y="537"/>
                  </a:lnTo>
                  <a:lnTo>
                    <a:pt x="101" y="533"/>
                  </a:lnTo>
                  <a:lnTo>
                    <a:pt x="73" y="533"/>
                  </a:lnTo>
                  <a:lnTo>
                    <a:pt x="36" y="533"/>
                  </a:lnTo>
                  <a:lnTo>
                    <a:pt x="36" y="520"/>
                  </a:lnTo>
                  <a:lnTo>
                    <a:pt x="36" y="504"/>
                  </a:lnTo>
                  <a:lnTo>
                    <a:pt x="32" y="500"/>
                  </a:lnTo>
                  <a:lnTo>
                    <a:pt x="32" y="488"/>
                  </a:lnTo>
                  <a:lnTo>
                    <a:pt x="24" y="488"/>
                  </a:lnTo>
                  <a:lnTo>
                    <a:pt x="16" y="488"/>
                  </a:lnTo>
                  <a:lnTo>
                    <a:pt x="8" y="476"/>
                  </a:lnTo>
                  <a:lnTo>
                    <a:pt x="0" y="472"/>
                  </a:lnTo>
                  <a:lnTo>
                    <a:pt x="0" y="460"/>
                  </a:lnTo>
                  <a:lnTo>
                    <a:pt x="0" y="448"/>
                  </a:lnTo>
                  <a:lnTo>
                    <a:pt x="4" y="440"/>
                  </a:lnTo>
                  <a:lnTo>
                    <a:pt x="4" y="436"/>
                  </a:lnTo>
                  <a:lnTo>
                    <a:pt x="8" y="424"/>
                  </a:lnTo>
                  <a:lnTo>
                    <a:pt x="8" y="420"/>
                  </a:lnTo>
                  <a:lnTo>
                    <a:pt x="16" y="416"/>
                  </a:lnTo>
                  <a:lnTo>
                    <a:pt x="20" y="412"/>
                  </a:lnTo>
                  <a:lnTo>
                    <a:pt x="24" y="399"/>
                  </a:lnTo>
                  <a:lnTo>
                    <a:pt x="44" y="387"/>
                  </a:lnTo>
                  <a:lnTo>
                    <a:pt x="60" y="371"/>
                  </a:lnTo>
                  <a:lnTo>
                    <a:pt x="77" y="367"/>
                  </a:lnTo>
                  <a:lnTo>
                    <a:pt x="85" y="355"/>
                  </a:lnTo>
                  <a:lnTo>
                    <a:pt x="97" y="355"/>
                  </a:lnTo>
                  <a:lnTo>
                    <a:pt x="109" y="351"/>
                  </a:lnTo>
                  <a:lnTo>
                    <a:pt x="113" y="347"/>
                  </a:lnTo>
                  <a:lnTo>
                    <a:pt x="121" y="339"/>
                  </a:lnTo>
                  <a:lnTo>
                    <a:pt x="161" y="339"/>
                  </a:lnTo>
                  <a:lnTo>
                    <a:pt x="202" y="339"/>
                  </a:lnTo>
                  <a:lnTo>
                    <a:pt x="218" y="331"/>
                  </a:lnTo>
                  <a:lnTo>
                    <a:pt x="238" y="323"/>
                  </a:lnTo>
                  <a:lnTo>
                    <a:pt x="254" y="323"/>
                  </a:lnTo>
                  <a:lnTo>
                    <a:pt x="274" y="323"/>
                  </a:lnTo>
                  <a:lnTo>
                    <a:pt x="294" y="331"/>
                  </a:lnTo>
                  <a:lnTo>
                    <a:pt x="315" y="339"/>
                  </a:lnTo>
                  <a:lnTo>
                    <a:pt x="331" y="339"/>
                  </a:lnTo>
                  <a:lnTo>
                    <a:pt x="347" y="339"/>
                  </a:lnTo>
                  <a:lnTo>
                    <a:pt x="355" y="339"/>
                  </a:lnTo>
                  <a:lnTo>
                    <a:pt x="363" y="335"/>
                  </a:lnTo>
                  <a:lnTo>
                    <a:pt x="367" y="319"/>
                  </a:lnTo>
                  <a:lnTo>
                    <a:pt x="371" y="299"/>
                  </a:lnTo>
                  <a:lnTo>
                    <a:pt x="383" y="295"/>
                  </a:lnTo>
                  <a:lnTo>
                    <a:pt x="395" y="290"/>
                  </a:lnTo>
                  <a:lnTo>
                    <a:pt x="399" y="278"/>
                  </a:lnTo>
                  <a:lnTo>
                    <a:pt x="403" y="242"/>
                  </a:lnTo>
                  <a:lnTo>
                    <a:pt x="415" y="230"/>
                  </a:lnTo>
                  <a:lnTo>
                    <a:pt x="424" y="218"/>
                  </a:lnTo>
                  <a:lnTo>
                    <a:pt x="428" y="194"/>
                  </a:lnTo>
                  <a:lnTo>
                    <a:pt x="428" y="157"/>
                  </a:lnTo>
                  <a:lnTo>
                    <a:pt x="424" y="153"/>
                  </a:lnTo>
                  <a:lnTo>
                    <a:pt x="424" y="149"/>
                  </a:lnTo>
                  <a:lnTo>
                    <a:pt x="415" y="137"/>
                  </a:lnTo>
                  <a:lnTo>
                    <a:pt x="403" y="133"/>
                  </a:lnTo>
                  <a:lnTo>
                    <a:pt x="399" y="133"/>
                  </a:lnTo>
                  <a:lnTo>
                    <a:pt x="399" y="125"/>
                  </a:lnTo>
                  <a:lnTo>
                    <a:pt x="383" y="113"/>
                  </a:lnTo>
                  <a:lnTo>
                    <a:pt x="371" y="101"/>
                  </a:lnTo>
                  <a:lnTo>
                    <a:pt x="371" y="89"/>
                  </a:lnTo>
                  <a:lnTo>
                    <a:pt x="371" y="81"/>
                  </a:lnTo>
                  <a:lnTo>
                    <a:pt x="383" y="77"/>
                  </a:lnTo>
                  <a:lnTo>
                    <a:pt x="399" y="69"/>
                  </a:lnTo>
                  <a:lnTo>
                    <a:pt x="403" y="52"/>
                  </a:lnTo>
                  <a:lnTo>
                    <a:pt x="403" y="44"/>
                  </a:lnTo>
                  <a:lnTo>
                    <a:pt x="415" y="36"/>
                  </a:lnTo>
                  <a:lnTo>
                    <a:pt x="424" y="20"/>
                  </a:lnTo>
                  <a:lnTo>
                    <a:pt x="424" y="12"/>
                  </a:lnTo>
                  <a:lnTo>
                    <a:pt x="424" y="0"/>
                  </a:lnTo>
                  <a:lnTo>
                    <a:pt x="436" y="0"/>
                  </a:lnTo>
                  <a:lnTo>
                    <a:pt x="452" y="0"/>
                  </a:lnTo>
                  <a:lnTo>
                    <a:pt x="452" y="16"/>
                  </a:lnTo>
                  <a:lnTo>
                    <a:pt x="456" y="28"/>
                  </a:lnTo>
                  <a:lnTo>
                    <a:pt x="492" y="28"/>
                  </a:lnTo>
                  <a:lnTo>
                    <a:pt x="528" y="28"/>
                  </a:lnTo>
                  <a:lnTo>
                    <a:pt x="565" y="28"/>
                  </a:lnTo>
                  <a:lnTo>
                    <a:pt x="601" y="24"/>
                  </a:lnTo>
                  <a:lnTo>
                    <a:pt x="637" y="65"/>
                  </a:lnTo>
                  <a:lnTo>
                    <a:pt x="670" y="85"/>
                  </a:lnTo>
                  <a:lnTo>
                    <a:pt x="674" y="101"/>
                  </a:lnTo>
                  <a:lnTo>
                    <a:pt x="678" y="121"/>
                  </a:lnTo>
                  <a:lnTo>
                    <a:pt x="686" y="133"/>
                  </a:lnTo>
                  <a:lnTo>
                    <a:pt x="702" y="133"/>
                  </a:lnTo>
                  <a:lnTo>
                    <a:pt x="706" y="137"/>
                  </a:lnTo>
                  <a:lnTo>
                    <a:pt x="706" y="149"/>
                  </a:lnTo>
                  <a:lnTo>
                    <a:pt x="726" y="149"/>
                  </a:lnTo>
                  <a:lnTo>
                    <a:pt x="738" y="145"/>
                  </a:lnTo>
                  <a:lnTo>
                    <a:pt x="742" y="133"/>
                  </a:lnTo>
                  <a:lnTo>
                    <a:pt x="750" y="125"/>
                  </a:lnTo>
                  <a:lnTo>
                    <a:pt x="766" y="125"/>
                  </a:lnTo>
                  <a:lnTo>
                    <a:pt x="783" y="121"/>
                  </a:lnTo>
                  <a:lnTo>
                    <a:pt x="795" y="125"/>
                  </a:lnTo>
                  <a:lnTo>
                    <a:pt x="803" y="133"/>
                  </a:lnTo>
                  <a:lnTo>
                    <a:pt x="827" y="133"/>
                  </a:lnTo>
                  <a:lnTo>
                    <a:pt x="851" y="137"/>
                  </a:lnTo>
                  <a:lnTo>
                    <a:pt x="855" y="137"/>
                  </a:lnTo>
                  <a:lnTo>
                    <a:pt x="859" y="145"/>
                  </a:lnTo>
                  <a:lnTo>
                    <a:pt x="871" y="153"/>
                  </a:lnTo>
                  <a:lnTo>
                    <a:pt x="875" y="169"/>
                  </a:lnTo>
                  <a:lnTo>
                    <a:pt x="883" y="169"/>
                  </a:lnTo>
                  <a:lnTo>
                    <a:pt x="891" y="169"/>
                  </a:lnTo>
                  <a:lnTo>
                    <a:pt x="896" y="173"/>
                  </a:lnTo>
                  <a:lnTo>
                    <a:pt x="908" y="186"/>
                  </a:lnTo>
                  <a:lnTo>
                    <a:pt x="908" y="198"/>
                  </a:lnTo>
                  <a:lnTo>
                    <a:pt x="912" y="210"/>
                  </a:lnTo>
                  <a:lnTo>
                    <a:pt x="912" y="226"/>
                  </a:lnTo>
                  <a:lnTo>
                    <a:pt x="912" y="242"/>
                  </a:lnTo>
                  <a:lnTo>
                    <a:pt x="908" y="250"/>
                  </a:lnTo>
                  <a:lnTo>
                    <a:pt x="908" y="254"/>
                  </a:lnTo>
                  <a:lnTo>
                    <a:pt x="891" y="254"/>
                  </a:lnTo>
                  <a:lnTo>
                    <a:pt x="883" y="254"/>
                  </a:lnTo>
                  <a:lnTo>
                    <a:pt x="875" y="250"/>
                  </a:lnTo>
                  <a:lnTo>
                    <a:pt x="867" y="246"/>
                  </a:lnTo>
                  <a:lnTo>
                    <a:pt x="851" y="246"/>
                  </a:lnTo>
                  <a:lnTo>
                    <a:pt x="843" y="246"/>
                  </a:lnTo>
                  <a:lnTo>
                    <a:pt x="843" y="270"/>
                  </a:lnTo>
                  <a:lnTo>
                    <a:pt x="835" y="295"/>
                  </a:lnTo>
                  <a:lnTo>
                    <a:pt x="843" y="303"/>
                  </a:lnTo>
                  <a:lnTo>
                    <a:pt x="851" y="315"/>
                  </a:lnTo>
                  <a:lnTo>
                    <a:pt x="867" y="315"/>
                  </a:lnTo>
                  <a:lnTo>
                    <a:pt x="875" y="315"/>
                  </a:lnTo>
                  <a:lnTo>
                    <a:pt x="883" y="323"/>
                  </a:lnTo>
                  <a:lnTo>
                    <a:pt x="891" y="331"/>
                  </a:lnTo>
                  <a:lnTo>
                    <a:pt x="883" y="347"/>
                  </a:lnTo>
                  <a:lnTo>
                    <a:pt x="871" y="367"/>
                  </a:lnTo>
                  <a:lnTo>
                    <a:pt x="871" y="387"/>
                  </a:lnTo>
                  <a:lnTo>
                    <a:pt x="867" y="412"/>
                  </a:lnTo>
                  <a:lnTo>
                    <a:pt x="855" y="416"/>
                  </a:lnTo>
                  <a:lnTo>
                    <a:pt x="843" y="420"/>
                  </a:lnTo>
                  <a:lnTo>
                    <a:pt x="803" y="424"/>
                  </a:lnTo>
                  <a:lnTo>
                    <a:pt x="779" y="428"/>
                  </a:lnTo>
                  <a:lnTo>
                    <a:pt x="750" y="448"/>
                  </a:lnTo>
                  <a:lnTo>
                    <a:pt x="726" y="468"/>
                  </a:lnTo>
                  <a:lnTo>
                    <a:pt x="714" y="472"/>
                  </a:lnTo>
                  <a:lnTo>
                    <a:pt x="678" y="476"/>
                  </a:lnTo>
                  <a:lnTo>
                    <a:pt x="666" y="484"/>
                  </a:lnTo>
                  <a:lnTo>
                    <a:pt x="653" y="492"/>
                  </a:lnTo>
                  <a:lnTo>
                    <a:pt x="641" y="508"/>
                  </a:lnTo>
                  <a:lnTo>
                    <a:pt x="637" y="524"/>
                  </a:lnTo>
                  <a:lnTo>
                    <a:pt x="629" y="533"/>
                  </a:lnTo>
                  <a:lnTo>
                    <a:pt x="621" y="537"/>
                  </a:lnTo>
                  <a:lnTo>
                    <a:pt x="617" y="577"/>
                  </a:lnTo>
                  <a:lnTo>
                    <a:pt x="609" y="617"/>
                  </a:lnTo>
                  <a:lnTo>
                    <a:pt x="605" y="621"/>
                  </a:lnTo>
                  <a:lnTo>
                    <a:pt x="601" y="625"/>
                  </a:lnTo>
                  <a:lnTo>
                    <a:pt x="593" y="625"/>
                  </a:lnTo>
                  <a:lnTo>
                    <a:pt x="589" y="6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2000" b="1"/>
            </a:p>
          </p:txBody>
        </p:sp>
      </p:grpSp>
      <p:sp>
        <p:nvSpPr>
          <p:cNvPr id="64" name="Freeform 60"/>
          <p:cNvSpPr>
            <a:spLocks/>
          </p:cNvSpPr>
          <p:nvPr/>
        </p:nvSpPr>
        <p:spPr bwMode="auto">
          <a:xfrm>
            <a:off x="9580673" y="1367390"/>
            <a:ext cx="1217613" cy="1374940"/>
          </a:xfrm>
          <a:custGeom>
            <a:avLst/>
            <a:gdLst>
              <a:gd name="T0" fmla="*/ 2147483647 w 1355"/>
              <a:gd name="T1" fmla="*/ 2147483647 h 1545"/>
              <a:gd name="T2" fmla="*/ 2147483647 w 1355"/>
              <a:gd name="T3" fmla="*/ 2147483647 h 1545"/>
              <a:gd name="T4" fmla="*/ 2147483647 w 1355"/>
              <a:gd name="T5" fmla="*/ 2147483647 h 1545"/>
              <a:gd name="T6" fmla="*/ 2147483647 w 1355"/>
              <a:gd name="T7" fmla="*/ 2147483647 h 1545"/>
              <a:gd name="T8" fmla="*/ 2147483647 w 1355"/>
              <a:gd name="T9" fmla="*/ 2147483647 h 1545"/>
              <a:gd name="T10" fmla="*/ 2147483647 w 1355"/>
              <a:gd name="T11" fmla="*/ 2147483647 h 1545"/>
              <a:gd name="T12" fmla="*/ 2147483647 w 1355"/>
              <a:gd name="T13" fmla="*/ 2147483647 h 1545"/>
              <a:gd name="T14" fmla="*/ 2147483647 w 1355"/>
              <a:gd name="T15" fmla="*/ 2147483647 h 1545"/>
              <a:gd name="T16" fmla="*/ 2147483647 w 1355"/>
              <a:gd name="T17" fmla="*/ 2147483647 h 1545"/>
              <a:gd name="T18" fmla="*/ 2147483647 w 1355"/>
              <a:gd name="T19" fmla="*/ 2147483647 h 1545"/>
              <a:gd name="T20" fmla="*/ 2147483647 w 1355"/>
              <a:gd name="T21" fmla="*/ 2147483647 h 1545"/>
              <a:gd name="T22" fmla="*/ 2147483647 w 1355"/>
              <a:gd name="T23" fmla="*/ 2147483647 h 1545"/>
              <a:gd name="T24" fmla="*/ 2147483647 w 1355"/>
              <a:gd name="T25" fmla="*/ 2147483647 h 1545"/>
              <a:gd name="T26" fmla="*/ 2147483647 w 1355"/>
              <a:gd name="T27" fmla="*/ 2147483647 h 1545"/>
              <a:gd name="T28" fmla="*/ 2147483647 w 1355"/>
              <a:gd name="T29" fmla="*/ 2147483647 h 1545"/>
              <a:gd name="T30" fmla="*/ 2147483647 w 1355"/>
              <a:gd name="T31" fmla="*/ 2147483647 h 1545"/>
              <a:gd name="T32" fmla="*/ 2147483647 w 1355"/>
              <a:gd name="T33" fmla="*/ 2147483647 h 1545"/>
              <a:gd name="T34" fmla="*/ 2147483647 w 1355"/>
              <a:gd name="T35" fmla="*/ 2147483647 h 1545"/>
              <a:gd name="T36" fmla="*/ 0 w 1355"/>
              <a:gd name="T37" fmla="*/ 2147483647 h 1545"/>
              <a:gd name="T38" fmla="*/ 2147483647 w 1355"/>
              <a:gd name="T39" fmla="*/ 2147483647 h 1545"/>
              <a:gd name="T40" fmla="*/ 2147483647 w 1355"/>
              <a:gd name="T41" fmla="*/ 2147483647 h 1545"/>
              <a:gd name="T42" fmla="*/ 2147483647 w 1355"/>
              <a:gd name="T43" fmla="*/ 2147483647 h 1545"/>
              <a:gd name="T44" fmla="*/ 2147483647 w 1355"/>
              <a:gd name="T45" fmla="*/ 2147483647 h 1545"/>
              <a:gd name="T46" fmla="*/ 2147483647 w 1355"/>
              <a:gd name="T47" fmla="*/ 2147483647 h 1545"/>
              <a:gd name="T48" fmla="*/ 2147483647 w 1355"/>
              <a:gd name="T49" fmla="*/ 2147483647 h 1545"/>
              <a:gd name="T50" fmla="*/ 2147483647 w 1355"/>
              <a:gd name="T51" fmla="*/ 2147483647 h 1545"/>
              <a:gd name="T52" fmla="*/ 2147483647 w 1355"/>
              <a:gd name="T53" fmla="*/ 2147483647 h 1545"/>
              <a:gd name="T54" fmla="*/ 2147483647 w 1355"/>
              <a:gd name="T55" fmla="*/ 0 h 1545"/>
              <a:gd name="T56" fmla="*/ 2147483647 w 1355"/>
              <a:gd name="T57" fmla="*/ 2147483647 h 1545"/>
              <a:gd name="T58" fmla="*/ 2147483647 w 1355"/>
              <a:gd name="T59" fmla="*/ 2147483647 h 1545"/>
              <a:gd name="T60" fmla="*/ 2147483647 w 1355"/>
              <a:gd name="T61" fmla="*/ 2147483647 h 1545"/>
              <a:gd name="T62" fmla="*/ 2147483647 w 1355"/>
              <a:gd name="T63" fmla="*/ 2147483647 h 1545"/>
              <a:gd name="T64" fmla="*/ 2147483647 w 1355"/>
              <a:gd name="T65" fmla="*/ 2147483647 h 1545"/>
              <a:gd name="T66" fmla="*/ 2147483647 w 1355"/>
              <a:gd name="T67" fmla="*/ 2147483647 h 1545"/>
              <a:gd name="T68" fmla="*/ 2147483647 w 1355"/>
              <a:gd name="T69" fmla="*/ 2147483647 h 1545"/>
              <a:gd name="T70" fmla="*/ 2147483647 w 1355"/>
              <a:gd name="T71" fmla="*/ 2147483647 h 1545"/>
              <a:gd name="T72" fmla="*/ 2147483647 w 1355"/>
              <a:gd name="T73" fmla="*/ 2147483647 h 1545"/>
              <a:gd name="T74" fmla="*/ 2147483647 w 1355"/>
              <a:gd name="T75" fmla="*/ 2147483647 h 1545"/>
              <a:gd name="T76" fmla="*/ 2147483647 w 1355"/>
              <a:gd name="T77" fmla="*/ 2147483647 h 1545"/>
              <a:gd name="T78" fmla="*/ 2147483647 w 1355"/>
              <a:gd name="T79" fmla="*/ 2147483647 h 1545"/>
              <a:gd name="T80" fmla="*/ 2147483647 w 1355"/>
              <a:gd name="T81" fmla="*/ 2147483647 h 1545"/>
              <a:gd name="T82" fmla="*/ 2147483647 w 1355"/>
              <a:gd name="T83" fmla="*/ 2147483647 h 1545"/>
              <a:gd name="T84" fmla="*/ 2147483647 w 1355"/>
              <a:gd name="T85" fmla="*/ 2147483647 h 1545"/>
              <a:gd name="T86" fmla="*/ 2147483647 w 1355"/>
              <a:gd name="T87" fmla="*/ 2147483647 h 1545"/>
              <a:gd name="T88" fmla="*/ 2147483647 w 1355"/>
              <a:gd name="T89" fmla="*/ 2147483647 h 1545"/>
              <a:gd name="T90" fmla="*/ 2147483647 w 1355"/>
              <a:gd name="T91" fmla="*/ 2147483647 h 1545"/>
              <a:gd name="T92" fmla="*/ 2147483647 w 1355"/>
              <a:gd name="T93" fmla="*/ 2147483647 h 1545"/>
              <a:gd name="T94" fmla="*/ 2147483647 w 1355"/>
              <a:gd name="T95" fmla="*/ 2147483647 h 1545"/>
              <a:gd name="T96" fmla="*/ 2147483647 w 1355"/>
              <a:gd name="T97" fmla="*/ 2147483647 h 1545"/>
              <a:gd name="T98" fmla="*/ 2147483647 w 1355"/>
              <a:gd name="T99" fmla="*/ 2147483647 h 1545"/>
              <a:gd name="T100" fmla="*/ 2147483647 w 1355"/>
              <a:gd name="T101" fmla="*/ 2147483647 h 1545"/>
              <a:gd name="T102" fmla="*/ 2147483647 w 1355"/>
              <a:gd name="T103" fmla="*/ 2147483647 h 1545"/>
              <a:gd name="T104" fmla="*/ 2147483647 w 1355"/>
              <a:gd name="T105" fmla="*/ 2147483647 h 1545"/>
              <a:gd name="T106" fmla="*/ 2147483647 w 1355"/>
              <a:gd name="T107" fmla="*/ 2147483647 h 1545"/>
              <a:gd name="T108" fmla="*/ 2147483647 w 1355"/>
              <a:gd name="T109" fmla="*/ 2147483647 h 1545"/>
              <a:gd name="T110" fmla="*/ 2147483647 w 1355"/>
              <a:gd name="T111" fmla="*/ 2147483647 h 1545"/>
              <a:gd name="T112" fmla="*/ 2147483647 w 1355"/>
              <a:gd name="T113" fmla="*/ 2147483647 h 1545"/>
              <a:gd name="T114" fmla="*/ 2147483647 w 1355"/>
              <a:gd name="T115" fmla="*/ 2147483647 h 1545"/>
              <a:gd name="T116" fmla="*/ 2147483647 w 1355"/>
              <a:gd name="T117" fmla="*/ 2147483647 h 1545"/>
              <a:gd name="T118" fmla="*/ 2147483647 w 1355"/>
              <a:gd name="T119" fmla="*/ 2147483647 h 1545"/>
              <a:gd name="T120" fmla="*/ 2147483647 w 1355"/>
              <a:gd name="T121" fmla="*/ 2147483647 h 1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55"/>
              <a:gd name="T184" fmla="*/ 0 h 1545"/>
              <a:gd name="T185" fmla="*/ 1355 w 1355"/>
              <a:gd name="T186" fmla="*/ 1545 h 154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55" h="1545">
                <a:moveTo>
                  <a:pt x="888" y="1545"/>
                </a:moveTo>
                <a:lnTo>
                  <a:pt x="871" y="1541"/>
                </a:lnTo>
                <a:lnTo>
                  <a:pt x="819" y="1533"/>
                </a:lnTo>
                <a:lnTo>
                  <a:pt x="815" y="1529"/>
                </a:lnTo>
                <a:lnTo>
                  <a:pt x="799" y="1525"/>
                </a:lnTo>
                <a:lnTo>
                  <a:pt x="779" y="1525"/>
                </a:lnTo>
                <a:lnTo>
                  <a:pt x="775" y="1521"/>
                </a:lnTo>
                <a:lnTo>
                  <a:pt x="767" y="1517"/>
                </a:lnTo>
                <a:lnTo>
                  <a:pt x="762" y="1513"/>
                </a:lnTo>
                <a:lnTo>
                  <a:pt x="758" y="1509"/>
                </a:lnTo>
                <a:lnTo>
                  <a:pt x="734" y="1492"/>
                </a:lnTo>
                <a:lnTo>
                  <a:pt x="690" y="1464"/>
                </a:lnTo>
                <a:lnTo>
                  <a:pt x="666" y="1464"/>
                </a:lnTo>
                <a:lnTo>
                  <a:pt x="637" y="1464"/>
                </a:lnTo>
                <a:lnTo>
                  <a:pt x="629" y="1448"/>
                </a:lnTo>
                <a:lnTo>
                  <a:pt x="613" y="1436"/>
                </a:lnTo>
                <a:lnTo>
                  <a:pt x="609" y="1436"/>
                </a:lnTo>
                <a:lnTo>
                  <a:pt x="601" y="1436"/>
                </a:lnTo>
                <a:lnTo>
                  <a:pt x="601" y="1428"/>
                </a:lnTo>
                <a:lnTo>
                  <a:pt x="593" y="1428"/>
                </a:lnTo>
                <a:lnTo>
                  <a:pt x="585" y="1424"/>
                </a:lnTo>
                <a:lnTo>
                  <a:pt x="577" y="1424"/>
                </a:lnTo>
                <a:lnTo>
                  <a:pt x="577" y="1412"/>
                </a:lnTo>
                <a:lnTo>
                  <a:pt x="577" y="1400"/>
                </a:lnTo>
                <a:lnTo>
                  <a:pt x="569" y="1392"/>
                </a:lnTo>
                <a:lnTo>
                  <a:pt x="561" y="1375"/>
                </a:lnTo>
                <a:lnTo>
                  <a:pt x="520" y="1375"/>
                </a:lnTo>
                <a:lnTo>
                  <a:pt x="488" y="1375"/>
                </a:lnTo>
                <a:lnTo>
                  <a:pt x="448" y="1375"/>
                </a:lnTo>
                <a:lnTo>
                  <a:pt x="412" y="1375"/>
                </a:lnTo>
                <a:lnTo>
                  <a:pt x="403" y="1375"/>
                </a:lnTo>
                <a:lnTo>
                  <a:pt x="391" y="1367"/>
                </a:lnTo>
                <a:lnTo>
                  <a:pt x="383" y="1355"/>
                </a:lnTo>
                <a:lnTo>
                  <a:pt x="371" y="1343"/>
                </a:lnTo>
                <a:lnTo>
                  <a:pt x="347" y="1335"/>
                </a:lnTo>
                <a:lnTo>
                  <a:pt x="323" y="1331"/>
                </a:lnTo>
                <a:lnTo>
                  <a:pt x="323" y="1315"/>
                </a:lnTo>
                <a:lnTo>
                  <a:pt x="323" y="1295"/>
                </a:lnTo>
                <a:lnTo>
                  <a:pt x="327" y="1291"/>
                </a:lnTo>
                <a:lnTo>
                  <a:pt x="327" y="1287"/>
                </a:lnTo>
                <a:lnTo>
                  <a:pt x="335" y="1287"/>
                </a:lnTo>
                <a:lnTo>
                  <a:pt x="351" y="1283"/>
                </a:lnTo>
                <a:lnTo>
                  <a:pt x="355" y="1275"/>
                </a:lnTo>
                <a:lnTo>
                  <a:pt x="367" y="1266"/>
                </a:lnTo>
                <a:lnTo>
                  <a:pt x="391" y="1250"/>
                </a:lnTo>
                <a:lnTo>
                  <a:pt x="403" y="1242"/>
                </a:lnTo>
                <a:lnTo>
                  <a:pt x="412" y="1238"/>
                </a:lnTo>
                <a:lnTo>
                  <a:pt x="420" y="1238"/>
                </a:lnTo>
                <a:lnTo>
                  <a:pt x="432" y="1230"/>
                </a:lnTo>
                <a:lnTo>
                  <a:pt x="440" y="1222"/>
                </a:lnTo>
                <a:lnTo>
                  <a:pt x="480" y="1198"/>
                </a:lnTo>
                <a:lnTo>
                  <a:pt x="516" y="1178"/>
                </a:lnTo>
                <a:lnTo>
                  <a:pt x="524" y="1158"/>
                </a:lnTo>
                <a:lnTo>
                  <a:pt x="541" y="1141"/>
                </a:lnTo>
                <a:lnTo>
                  <a:pt x="541" y="1125"/>
                </a:lnTo>
                <a:lnTo>
                  <a:pt x="541" y="1113"/>
                </a:lnTo>
                <a:lnTo>
                  <a:pt x="533" y="1109"/>
                </a:lnTo>
                <a:lnTo>
                  <a:pt x="529" y="1105"/>
                </a:lnTo>
                <a:lnTo>
                  <a:pt x="512" y="1105"/>
                </a:lnTo>
                <a:lnTo>
                  <a:pt x="496" y="1105"/>
                </a:lnTo>
                <a:lnTo>
                  <a:pt x="472" y="1121"/>
                </a:lnTo>
                <a:lnTo>
                  <a:pt x="444" y="1133"/>
                </a:lnTo>
                <a:lnTo>
                  <a:pt x="440" y="1141"/>
                </a:lnTo>
                <a:lnTo>
                  <a:pt x="432" y="1149"/>
                </a:lnTo>
                <a:lnTo>
                  <a:pt x="407" y="1162"/>
                </a:lnTo>
                <a:lnTo>
                  <a:pt x="383" y="1178"/>
                </a:lnTo>
                <a:lnTo>
                  <a:pt x="379" y="1182"/>
                </a:lnTo>
                <a:lnTo>
                  <a:pt x="351" y="1190"/>
                </a:lnTo>
                <a:lnTo>
                  <a:pt x="331" y="1194"/>
                </a:lnTo>
                <a:lnTo>
                  <a:pt x="315" y="1198"/>
                </a:lnTo>
                <a:lnTo>
                  <a:pt x="295" y="1210"/>
                </a:lnTo>
                <a:lnTo>
                  <a:pt x="274" y="1222"/>
                </a:lnTo>
                <a:lnTo>
                  <a:pt x="266" y="1222"/>
                </a:lnTo>
                <a:lnTo>
                  <a:pt x="262" y="1222"/>
                </a:lnTo>
                <a:lnTo>
                  <a:pt x="258" y="1186"/>
                </a:lnTo>
                <a:lnTo>
                  <a:pt x="246" y="1145"/>
                </a:lnTo>
                <a:lnTo>
                  <a:pt x="246" y="1121"/>
                </a:lnTo>
                <a:lnTo>
                  <a:pt x="246" y="1105"/>
                </a:lnTo>
                <a:lnTo>
                  <a:pt x="258" y="1093"/>
                </a:lnTo>
                <a:lnTo>
                  <a:pt x="262" y="1077"/>
                </a:lnTo>
                <a:lnTo>
                  <a:pt x="262" y="1069"/>
                </a:lnTo>
                <a:lnTo>
                  <a:pt x="262" y="1061"/>
                </a:lnTo>
                <a:lnTo>
                  <a:pt x="258" y="1057"/>
                </a:lnTo>
                <a:lnTo>
                  <a:pt x="254" y="1049"/>
                </a:lnTo>
                <a:lnTo>
                  <a:pt x="238" y="1045"/>
                </a:lnTo>
                <a:lnTo>
                  <a:pt x="222" y="1045"/>
                </a:lnTo>
                <a:lnTo>
                  <a:pt x="214" y="1036"/>
                </a:lnTo>
                <a:lnTo>
                  <a:pt x="210" y="1028"/>
                </a:lnTo>
                <a:lnTo>
                  <a:pt x="206" y="1012"/>
                </a:lnTo>
                <a:lnTo>
                  <a:pt x="198" y="992"/>
                </a:lnTo>
                <a:lnTo>
                  <a:pt x="182" y="968"/>
                </a:lnTo>
                <a:lnTo>
                  <a:pt x="173" y="960"/>
                </a:lnTo>
                <a:lnTo>
                  <a:pt x="173" y="944"/>
                </a:lnTo>
                <a:lnTo>
                  <a:pt x="173" y="940"/>
                </a:lnTo>
                <a:lnTo>
                  <a:pt x="190" y="940"/>
                </a:lnTo>
                <a:lnTo>
                  <a:pt x="206" y="944"/>
                </a:lnTo>
                <a:lnTo>
                  <a:pt x="214" y="952"/>
                </a:lnTo>
                <a:lnTo>
                  <a:pt x="234" y="968"/>
                </a:lnTo>
                <a:lnTo>
                  <a:pt x="238" y="980"/>
                </a:lnTo>
                <a:lnTo>
                  <a:pt x="242" y="992"/>
                </a:lnTo>
                <a:lnTo>
                  <a:pt x="266" y="1016"/>
                </a:lnTo>
                <a:lnTo>
                  <a:pt x="290" y="1032"/>
                </a:lnTo>
                <a:lnTo>
                  <a:pt x="295" y="1032"/>
                </a:lnTo>
                <a:lnTo>
                  <a:pt x="299" y="1036"/>
                </a:lnTo>
                <a:lnTo>
                  <a:pt x="311" y="1045"/>
                </a:lnTo>
                <a:lnTo>
                  <a:pt x="323" y="1061"/>
                </a:lnTo>
                <a:lnTo>
                  <a:pt x="347" y="1069"/>
                </a:lnTo>
                <a:lnTo>
                  <a:pt x="363" y="1077"/>
                </a:lnTo>
                <a:lnTo>
                  <a:pt x="375" y="1077"/>
                </a:lnTo>
                <a:lnTo>
                  <a:pt x="383" y="1077"/>
                </a:lnTo>
                <a:lnTo>
                  <a:pt x="391" y="1073"/>
                </a:lnTo>
                <a:lnTo>
                  <a:pt x="399" y="1069"/>
                </a:lnTo>
                <a:lnTo>
                  <a:pt x="403" y="1061"/>
                </a:lnTo>
                <a:lnTo>
                  <a:pt x="412" y="1049"/>
                </a:lnTo>
                <a:lnTo>
                  <a:pt x="420" y="1045"/>
                </a:lnTo>
                <a:lnTo>
                  <a:pt x="432" y="1036"/>
                </a:lnTo>
                <a:lnTo>
                  <a:pt x="440" y="1028"/>
                </a:lnTo>
                <a:lnTo>
                  <a:pt x="444" y="1020"/>
                </a:lnTo>
                <a:lnTo>
                  <a:pt x="444" y="1016"/>
                </a:lnTo>
                <a:lnTo>
                  <a:pt x="440" y="992"/>
                </a:lnTo>
                <a:lnTo>
                  <a:pt x="428" y="984"/>
                </a:lnTo>
                <a:lnTo>
                  <a:pt x="412" y="972"/>
                </a:lnTo>
                <a:lnTo>
                  <a:pt x="412" y="968"/>
                </a:lnTo>
                <a:lnTo>
                  <a:pt x="412" y="960"/>
                </a:lnTo>
                <a:lnTo>
                  <a:pt x="416" y="952"/>
                </a:lnTo>
                <a:lnTo>
                  <a:pt x="420" y="948"/>
                </a:lnTo>
                <a:lnTo>
                  <a:pt x="432" y="940"/>
                </a:lnTo>
                <a:lnTo>
                  <a:pt x="440" y="928"/>
                </a:lnTo>
                <a:lnTo>
                  <a:pt x="444" y="903"/>
                </a:lnTo>
                <a:lnTo>
                  <a:pt x="448" y="891"/>
                </a:lnTo>
                <a:lnTo>
                  <a:pt x="444" y="887"/>
                </a:lnTo>
                <a:lnTo>
                  <a:pt x="440" y="879"/>
                </a:lnTo>
                <a:lnTo>
                  <a:pt x="436" y="875"/>
                </a:lnTo>
                <a:lnTo>
                  <a:pt x="432" y="867"/>
                </a:lnTo>
                <a:lnTo>
                  <a:pt x="399" y="867"/>
                </a:lnTo>
                <a:lnTo>
                  <a:pt x="367" y="863"/>
                </a:lnTo>
                <a:lnTo>
                  <a:pt x="367" y="851"/>
                </a:lnTo>
                <a:lnTo>
                  <a:pt x="371" y="831"/>
                </a:lnTo>
                <a:lnTo>
                  <a:pt x="367" y="827"/>
                </a:lnTo>
                <a:lnTo>
                  <a:pt x="363" y="819"/>
                </a:lnTo>
                <a:lnTo>
                  <a:pt x="347" y="811"/>
                </a:lnTo>
                <a:lnTo>
                  <a:pt x="335" y="802"/>
                </a:lnTo>
                <a:lnTo>
                  <a:pt x="323" y="794"/>
                </a:lnTo>
                <a:lnTo>
                  <a:pt x="311" y="790"/>
                </a:lnTo>
                <a:lnTo>
                  <a:pt x="295" y="774"/>
                </a:lnTo>
                <a:lnTo>
                  <a:pt x="286" y="762"/>
                </a:lnTo>
                <a:lnTo>
                  <a:pt x="266" y="746"/>
                </a:lnTo>
                <a:lnTo>
                  <a:pt x="254" y="734"/>
                </a:lnTo>
                <a:lnTo>
                  <a:pt x="234" y="730"/>
                </a:lnTo>
                <a:lnTo>
                  <a:pt x="218" y="730"/>
                </a:lnTo>
                <a:lnTo>
                  <a:pt x="214" y="734"/>
                </a:lnTo>
                <a:lnTo>
                  <a:pt x="210" y="738"/>
                </a:lnTo>
                <a:lnTo>
                  <a:pt x="186" y="738"/>
                </a:lnTo>
                <a:lnTo>
                  <a:pt x="173" y="742"/>
                </a:lnTo>
                <a:lnTo>
                  <a:pt x="161" y="734"/>
                </a:lnTo>
                <a:lnTo>
                  <a:pt x="145" y="726"/>
                </a:lnTo>
                <a:lnTo>
                  <a:pt x="121" y="726"/>
                </a:lnTo>
                <a:lnTo>
                  <a:pt x="93" y="726"/>
                </a:lnTo>
                <a:lnTo>
                  <a:pt x="81" y="734"/>
                </a:lnTo>
                <a:lnTo>
                  <a:pt x="73" y="738"/>
                </a:lnTo>
                <a:lnTo>
                  <a:pt x="65" y="746"/>
                </a:lnTo>
                <a:lnTo>
                  <a:pt x="57" y="762"/>
                </a:lnTo>
                <a:lnTo>
                  <a:pt x="44" y="770"/>
                </a:lnTo>
                <a:lnTo>
                  <a:pt x="36" y="778"/>
                </a:lnTo>
                <a:lnTo>
                  <a:pt x="24" y="778"/>
                </a:lnTo>
                <a:lnTo>
                  <a:pt x="16" y="778"/>
                </a:lnTo>
                <a:lnTo>
                  <a:pt x="16" y="774"/>
                </a:lnTo>
                <a:lnTo>
                  <a:pt x="12" y="770"/>
                </a:lnTo>
                <a:lnTo>
                  <a:pt x="8" y="762"/>
                </a:lnTo>
                <a:lnTo>
                  <a:pt x="0" y="754"/>
                </a:lnTo>
                <a:lnTo>
                  <a:pt x="0" y="742"/>
                </a:lnTo>
                <a:lnTo>
                  <a:pt x="0" y="730"/>
                </a:lnTo>
                <a:lnTo>
                  <a:pt x="8" y="726"/>
                </a:lnTo>
                <a:lnTo>
                  <a:pt x="12" y="714"/>
                </a:lnTo>
                <a:lnTo>
                  <a:pt x="16" y="694"/>
                </a:lnTo>
                <a:lnTo>
                  <a:pt x="24" y="694"/>
                </a:lnTo>
                <a:lnTo>
                  <a:pt x="36" y="690"/>
                </a:lnTo>
                <a:lnTo>
                  <a:pt x="36" y="681"/>
                </a:lnTo>
                <a:lnTo>
                  <a:pt x="40" y="669"/>
                </a:lnTo>
                <a:lnTo>
                  <a:pt x="40" y="649"/>
                </a:lnTo>
                <a:lnTo>
                  <a:pt x="44" y="629"/>
                </a:lnTo>
                <a:lnTo>
                  <a:pt x="48" y="629"/>
                </a:lnTo>
                <a:lnTo>
                  <a:pt x="57" y="633"/>
                </a:lnTo>
                <a:lnTo>
                  <a:pt x="65" y="637"/>
                </a:lnTo>
                <a:lnTo>
                  <a:pt x="77" y="645"/>
                </a:lnTo>
                <a:lnTo>
                  <a:pt x="89" y="645"/>
                </a:lnTo>
                <a:lnTo>
                  <a:pt x="101" y="645"/>
                </a:lnTo>
                <a:lnTo>
                  <a:pt x="117" y="637"/>
                </a:lnTo>
                <a:lnTo>
                  <a:pt x="129" y="629"/>
                </a:lnTo>
                <a:lnTo>
                  <a:pt x="129" y="609"/>
                </a:lnTo>
                <a:lnTo>
                  <a:pt x="129" y="597"/>
                </a:lnTo>
                <a:lnTo>
                  <a:pt x="141" y="573"/>
                </a:lnTo>
                <a:lnTo>
                  <a:pt x="153" y="548"/>
                </a:lnTo>
                <a:lnTo>
                  <a:pt x="161" y="536"/>
                </a:lnTo>
                <a:lnTo>
                  <a:pt x="173" y="524"/>
                </a:lnTo>
                <a:lnTo>
                  <a:pt x="206" y="488"/>
                </a:lnTo>
                <a:lnTo>
                  <a:pt x="218" y="472"/>
                </a:lnTo>
                <a:lnTo>
                  <a:pt x="234" y="468"/>
                </a:lnTo>
                <a:lnTo>
                  <a:pt x="254" y="464"/>
                </a:lnTo>
                <a:lnTo>
                  <a:pt x="258" y="451"/>
                </a:lnTo>
                <a:lnTo>
                  <a:pt x="266" y="443"/>
                </a:lnTo>
                <a:lnTo>
                  <a:pt x="266" y="431"/>
                </a:lnTo>
                <a:lnTo>
                  <a:pt x="270" y="419"/>
                </a:lnTo>
                <a:lnTo>
                  <a:pt x="266" y="415"/>
                </a:lnTo>
                <a:lnTo>
                  <a:pt x="266" y="411"/>
                </a:lnTo>
                <a:lnTo>
                  <a:pt x="266" y="399"/>
                </a:lnTo>
                <a:lnTo>
                  <a:pt x="270" y="399"/>
                </a:lnTo>
                <a:lnTo>
                  <a:pt x="274" y="395"/>
                </a:lnTo>
                <a:lnTo>
                  <a:pt x="274" y="383"/>
                </a:lnTo>
                <a:lnTo>
                  <a:pt x="286" y="379"/>
                </a:lnTo>
                <a:lnTo>
                  <a:pt x="303" y="375"/>
                </a:lnTo>
                <a:lnTo>
                  <a:pt x="323" y="375"/>
                </a:lnTo>
                <a:lnTo>
                  <a:pt x="331" y="379"/>
                </a:lnTo>
                <a:lnTo>
                  <a:pt x="347" y="387"/>
                </a:lnTo>
                <a:lnTo>
                  <a:pt x="351" y="387"/>
                </a:lnTo>
                <a:lnTo>
                  <a:pt x="363" y="387"/>
                </a:lnTo>
                <a:lnTo>
                  <a:pt x="367" y="383"/>
                </a:lnTo>
                <a:lnTo>
                  <a:pt x="371" y="379"/>
                </a:lnTo>
                <a:lnTo>
                  <a:pt x="387" y="371"/>
                </a:lnTo>
                <a:lnTo>
                  <a:pt x="412" y="359"/>
                </a:lnTo>
                <a:lnTo>
                  <a:pt x="416" y="355"/>
                </a:lnTo>
                <a:lnTo>
                  <a:pt x="428" y="347"/>
                </a:lnTo>
                <a:lnTo>
                  <a:pt x="456" y="343"/>
                </a:lnTo>
                <a:lnTo>
                  <a:pt x="468" y="334"/>
                </a:lnTo>
                <a:lnTo>
                  <a:pt x="472" y="330"/>
                </a:lnTo>
                <a:lnTo>
                  <a:pt x="484" y="318"/>
                </a:lnTo>
                <a:lnTo>
                  <a:pt x="488" y="298"/>
                </a:lnTo>
                <a:lnTo>
                  <a:pt x="492" y="294"/>
                </a:lnTo>
                <a:lnTo>
                  <a:pt x="504" y="258"/>
                </a:lnTo>
                <a:lnTo>
                  <a:pt x="512" y="222"/>
                </a:lnTo>
                <a:lnTo>
                  <a:pt x="516" y="217"/>
                </a:lnTo>
                <a:lnTo>
                  <a:pt x="516" y="197"/>
                </a:lnTo>
                <a:lnTo>
                  <a:pt x="516" y="177"/>
                </a:lnTo>
                <a:lnTo>
                  <a:pt x="508" y="169"/>
                </a:lnTo>
                <a:lnTo>
                  <a:pt x="492" y="153"/>
                </a:lnTo>
                <a:lnTo>
                  <a:pt x="484" y="145"/>
                </a:lnTo>
                <a:lnTo>
                  <a:pt x="468" y="141"/>
                </a:lnTo>
                <a:lnTo>
                  <a:pt x="456" y="137"/>
                </a:lnTo>
                <a:lnTo>
                  <a:pt x="440" y="133"/>
                </a:lnTo>
                <a:lnTo>
                  <a:pt x="440" y="129"/>
                </a:lnTo>
                <a:lnTo>
                  <a:pt x="440" y="117"/>
                </a:lnTo>
                <a:lnTo>
                  <a:pt x="464" y="105"/>
                </a:lnTo>
                <a:lnTo>
                  <a:pt x="472" y="100"/>
                </a:lnTo>
                <a:lnTo>
                  <a:pt x="480" y="88"/>
                </a:lnTo>
                <a:lnTo>
                  <a:pt x="484" y="76"/>
                </a:lnTo>
                <a:lnTo>
                  <a:pt x="484" y="44"/>
                </a:lnTo>
                <a:lnTo>
                  <a:pt x="484" y="8"/>
                </a:lnTo>
                <a:lnTo>
                  <a:pt x="488" y="4"/>
                </a:lnTo>
                <a:lnTo>
                  <a:pt x="492" y="0"/>
                </a:lnTo>
                <a:lnTo>
                  <a:pt x="561" y="0"/>
                </a:lnTo>
                <a:lnTo>
                  <a:pt x="625" y="0"/>
                </a:lnTo>
                <a:lnTo>
                  <a:pt x="641" y="0"/>
                </a:lnTo>
                <a:lnTo>
                  <a:pt x="658" y="4"/>
                </a:lnTo>
                <a:lnTo>
                  <a:pt x="666" y="8"/>
                </a:lnTo>
                <a:lnTo>
                  <a:pt x="674" y="12"/>
                </a:lnTo>
                <a:lnTo>
                  <a:pt x="682" y="28"/>
                </a:lnTo>
                <a:lnTo>
                  <a:pt x="686" y="32"/>
                </a:lnTo>
                <a:lnTo>
                  <a:pt x="690" y="40"/>
                </a:lnTo>
                <a:lnTo>
                  <a:pt x="694" y="44"/>
                </a:lnTo>
                <a:lnTo>
                  <a:pt x="718" y="44"/>
                </a:lnTo>
                <a:lnTo>
                  <a:pt x="742" y="44"/>
                </a:lnTo>
                <a:lnTo>
                  <a:pt x="742" y="32"/>
                </a:lnTo>
                <a:lnTo>
                  <a:pt x="746" y="28"/>
                </a:lnTo>
                <a:lnTo>
                  <a:pt x="758" y="16"/>
                </a:lnTo>
                <a:lnTo>
                  <a:pt x="762" y="4"/>
                </a:lnTo>
                <a:lnTo>
                  <a:pt x="775" y="4"/>
                </a:lnTo>
                <a:lnTo>
                  <a:pt x="791" y="4"/>
                </a:lnTo>
                <a:lnTo>
                  <a:pt x="795" y="8"/>
                </a:lnTo>
                <a:lnTo>
                  <a:pt x="799" y="8"/>
                </a:lnTo>
                <a:lnTo>
                  <a:pt x="799" y="28"/>
                </a:lnTo>
                <a:lnTo>
                  <a:pt x="799" y="56"/>
                </a:lnTo>
                <a:lnTo>
                  <a:pt x="787" y="64"/>
                </a:lnTo>
                <a:lnTo>
                  <a:pt x="742" y="84"/>
                </a:lnTo>
                <a:lnTo>
                  <a:pt x="738" y="88"/>
                </a:lnTo>
                <a:lnTo>
                  <a:pt x="734" y="96"/>
                </a:lnTo>
                <a:lnTo>
                  <a:pt x="726" y="165"/>
                </a:lnTo>
                <a:lnTo>
                  <a:pt x="722" y="181"/>
                </a:lnTo>
                <a:lnTo>
                  <a:pt x="714" y="193"/>
                </a:lnTo>
                <a:lnTo>
                  <a:pt x="694" y="209"/>
                </a:lnTo>
                <a:lnTo>
                  <a:pt x="686" y="213"/>
                </a:lnTo>
                <a:lnTo>
                  <a:pt x="682" y="213"/>
                </a:lnTo>
                <a:lnTo>
                  <a:pt x="674" y="222"/>
                </a:lnTo>
                <a:lnTo>
                  <a:pt x="666" y="226"/>
                </a:lnTo>
                <a:lnTo>
                  <a:pt x="654" y="234"/>
                </a:lnTo>
                <a:lnTo>
                  <a:pt x="633" y="238"/>
                </a:lnTo>
                <a:lnTo>
                  <a:pt x="629" y="238"/>
                </a:lnTo>
                <a:lnTo>
                  <a:pt x="621" y="238"/>
                </a:lnTo>
                <a:lnTo>
                  <a:pt x="605" y="250"/>
                </a:lnTo>
                <a:lnTo>
                  <a:pt x="593" y="262"/>
                </a:lnTo>
                <a:lnTo>
                  <a:pt x="593" y="282"/>
                </a:lnTo>
                <a:lnTo>
                  <a:pt x="593" y="310"/>
                </a:lnTo>
                <a:lnTo>
                  <a:pt x="597" y="318"/>
                </a:lnTo>
                <a:lnTo>
                  <a:pt x="601" y="318"/>
                </a:lnTo>
                <a:lnTo>
                  <a:pt x="601" y="334"/>
                </a:lnTo>
                <a:lnTo>
                  <a:pt x="601" y="343"/>
                </a:lnTo>
                <a:lnTo>
                  <a:pt x="593" y="351"/>
                </a:lnTo>
                <a:lnTo>
                  <a:pt x="581" y="367"/>
                </a:lnTo>
                <a:lnTo>
                  <a:pt x="573" y="367"/>
                </a:lnTo>
                <a:lnTo>
                  <a:pt x="569" y="371"/>
                </a:lnTo>
                <a:lnTo>
                  <a:pt x="561" y="375"/>
                </a:lnTo>
                <a:lnTo>
                  <a:pt x="557" y="379"/>
                </a:lnTo>
                <a:lnTo>
                  <a:pt x="557" y="387"/>
                </a:lnTo>
                <a:lnTo>
                  <a:pt x="557" y="399"/>
                </a:lnTo>
                <a:lnTo>
                  <a:pt x="561" y="399"/>
                </a:lnTo>
                <a:lnTo>
                  <a:pt x="561" y="419"/>
                </a:lnTo>
                <a:lnTo>
                  <a:pt x="565" y="435"/>
                </a:lnTo>
                <a:lnTo>
                  <a:pt x="569" y="439"/>
                </a:lnTo>
                <a:lnTo>
                  <a:pt x="573" y="443"/>
                </a:lnTo>
                <a:lnTo>
                  <a:pt x="577" y="456"/>
                </a:lnTo>
                <a:lnTo>
                  <a:pt x="585" y="480"/>
                </a:lnTo>
                <a:lnTo>
                  <a:pt x="585" y="516"/>
                </a:lnTo>
                <a:lnTo>
                  <a:pt x="585" y="552"/>
                </a:lnTo>
                <a:lnTo>
                  <a:pt x="581" y="552"/>
                </a:lnTo>
                <a:lnTo>
                  <a:pt x="577" y="560"/>
                </a:lnTo>
                <a:lnTo>
                  <a:pt x="577" y="564"/>
                </a:lnTo>
                <a:lnTo>
                  <a:pt x="577" y="573"/>
                </a:lnTo>
                <a:lnTo>
                  <a:pt x="577" y="585"/>
                </a:lnTo>
                <a:lnTo>
                  <a:pt x="577" y="597"/>
                </a:lnTo>
                <a:lnTo>
                  <a:pt x="581" y="597"/>
                </a:lnTo>
                <a:lnTo>
                  <a:pt x="601" y="597"/>
                </a:lnTo>
                <a:lnTo>
                  <a:pt x="605" y="597"/>
                </a:lnTo>
                <a:lnTo>
                  <a:pt x="609" y="601"/>
                </a:lnTo>
                <a:lnTo>
                  <a:pt x="609" y="613"/>
                </a:lnTo>
                <a:lnTo>
                  <a:pt x="609" y="629"/>
                </a:lnTo>
                <a:lnTo>
                  <a:pt x="609" y="637"/>
                </a:lnTo>
                <a:lnTo>
                  <a:pt x="605" y="645"/>
                </a:lnTo>
                <a:lnTo>
                  <a:pt x="593" y="653"/>
                </a:lnTo>
                <a:lnTo>
                  <a:pt x="577" y="665"/>
                </a:lnTo>
                <a:lnTo>
                  <a:pt x="569" y="681"/>
                </a:lnTo>
                <a:lnTo>
                  <a:pt x="549" y="698"/>
                </a:lnTo>
                <a:lnTo>
                  <a:pt x="549" y="706"/>
                </a:lnTo>
                <a:lnTo>
                  <a:pt x="549" y="722"/>
                </a:lnTo>
                <a:lnTo>
                  <a:pt x="557" y="726"/>
                </a:lnTo>
                <a:lnTo>
                  <a:pt x="561" y="726"/>
                </a:lnTo>
                <a:lnTo>
                  <a:pt x="573" y="730"/>
                </a:lnTo>
                <a:lnTo>
                  <a:pt x="593" y="734"/>
                </a:lnTo>
                <a:lnTo>
                  <a:pt x="593" y="738"/>
                </a:lnTo>
                <a:lnTo>
                  <a:pt x="593" y="742"/>
                </a:lnTo>
                <a:lnTo>
                  <a:pt x="601" y="746"/>
                </a:lnTo>
                <a:lnTo>
                  <a:pt x="609" y="754"/>
                </a:lnTo>
                <a:lnTo>
                  <a:pt x="621" y="762"/>
                </a:lnTo>
                <a:lnTo>
                  <a:pt x="629" y="782"/>
                </a:lnTo>
                <a:lnTo>
                  <a:pt x="629" y="807"/>
                </a:lnTo>
                <a:lnTo>
                  <a:pt x="629" y="827"/>
                </a:lnTo>
                <a:lnTo>
                  <a:pt x="625" y="827"/>
                </a:lnTo>
                <a:lnTo>
                  <a:pt x="629" y="839"/>
                </a:lnTo>
                <a:lnTo>
                  <a:pt x="629" y="851"/>
                </a:lnTo>
                <a:lnTo>
                  <a:pt x="641" y="851"/>
                </a:lnTo>
                <a:lnTo>
                  <a:pt x="658" y="851"/>
                </a:lnTo>
                <a:lnTo>
                  <a:pt x="666" y="839"/>
                </a:lnTo>
                <a:lnTo>
                  <a:pt x="674" y="827"/>
                </a:lnTo>
                <a:lnTo>
                  <a:pt x="682" y="819"/>
                </a:lnTo>
                <a:lnTo>
                  <a:pt x="686" y="811"/>
                </a:lnTo>
                <a:lnTo>
                  <a:pt x="694" y="827"/>
                </a:lnTo>
                <a:lnTo>
                  <a:pt x="702" y="847"/>
                </a:lnTo>
                <a:lnTo>
                  <a:pt x="706" y="851"/>
                </a:lnTo>
                <a:lnTo>
                  <a:pt x="710" y="855"/>
                </a:lnTo>
                <a:lnTo>
                  <a:pt x="722" y="855"/>
                </a:lnTo>
                <a:lnTo>
                  <a:pt x="742" y="855"/>
                </a:lnTo>
                <a:lnTo>
                  <a:pt x="746" y="851"/>
                </a:lnTo>
                <a:lnTo>
                  <a:pt x="758" y="847"/>
                </a:lnTo>
                <a:lnTo>
                  <a:pt x="771" y="847"/>
                </a:lnTo>
                <a:lnTo>
                  <a:pt x="779" y="847"/>
                </a:lnTo>
                <a:lnTo>
                  <a:pt x="779" y="851"/>
                </a:lnTo>
                <a:lnTo>
                  <a:pt x="779" y="855"/>
                </a:lnTo>
                <a:lnTo>
                  <a:pt x="746" y="875"/>
                </a:lnTo>
                <a:lnTo>
                  <a:pt x="726" y="883"/>
                </a:lnTo>
                <a:lnTo>
                  <a:pt x="722" y="887"/>
                </a:lnTo>
                <a:lnTo>
                  <a:pt x="718" y="887"/>
                </a:lnTo>
                <a:lnTo>
                  <a:pt x="718" y="919"/>
                </a:lnTo>
                <a:lnTo>
                  <a:pt x="718" y="948"/>
                </a:lnTo>
                <a:lnTo>
                  <a:pt x="722" y="972"/>
                </a:lnTo>
                <a:lnTo>
                  <a:pt x="734" y="992"/>
                </a:lnTo>
                <a:lnTo>
                  <a:pt x="746" y="996"/>
                </a:lnTo>
                <a:lnTo>
                  <a:pt x="767" y="1000"/>
                </a:lnTo>
                <a:lnTo>
                  <a:pt x="775" y="996"/>
                </a:lnTo>
                <a:lnTo>
                  <a:pt x="787" y="992"/>
                </a:lnTo>
                <a:lnTo>
                  <a:pt x="791" y="984"/>
                </a:lnTo>
                <a:lnTo>
                  <a:pt x="799" y="972"/>
                </a:lnTo>
                <a:lnTo>
                  <a:pt x="795" y="964"/>
                </a:lnTo>
                <a:lnTo>
                  <a:pt x="799" y="919"/>
                </a:lnTo>
                <a:lnTo>
                  <a:pt x="807" y="915"/>
                </a:lnTo>
                <a:lnTo>
                  <a:pt x="815" y="907"/>
                </a:lnTo>
                <a:lnTo>
                  <a:pt x="823" y="907"/>
                </a:lnTo>
                <a:lnTo>
                  <a:pt x="831" y="907"/>
                </a:lnTo>
                <a:lnTo>
                  <a:pt x="835" y="928"/>
                </a:lnTo>
                <a:lnTo>
                  <a:pt x="843" y="960"/>
                </a:lnTo>
                <a:lnTo>
                  <a:pt x="843" y="964"/>
                </a:lnTo>
                <a:lnTo>
                  <a:pt x="851" y="972"/>
                </a:lnTo>
                <a:lnTo>
                  <a:pt x="859" y="980"/>
                </a:lnTo>
                <a:lnTo>
                  <a:pt x="871" y="984"/>
                </a:lnTo>
                <a:lnTo>
                  <a:pt x="888" y="988"/>
                </a:lnTo>
                <a:lnTo>
                  <a:pt x="912" y="988"/>
                </a:lnTo>
                <a:lnTo>
                  <a:pt x="920" y="980"/>
                </a:lnTo>
                <a:lnTo>
                  <a:pt x="932" y="976"/>
                </a:lnTo>
                <a:lnTo>
                  <a:pt x="936" y="976"/>
                </a:lnTo>
                <a:lnTo>
                  <a:pt x="944" y="976"/>
                </a:lnTo>
                <a:lnTo>
                  <a:pt x="952" y="992"/>
                </a:lnTo>
                <a:lnTo>
                  <a:pt x="960" y="1008"/>
                </a:lnTo>
                <a:lnTo>
                  <a:pt x="972" y="1016"/>
                </a:lnTo>
                <a:lnTo>
                  <a:pt x="1017" y="1036"/>
                </a:lnTo>
                <a:lnTo>
                  <a:pt x="1061" y="1045"/>
                </a:lnTo>
                <a:lnTo>
                  <a:pt x="1077" y="1045"/>
                </a:lnTo>
                <a:lnTo>
                  <a:pt x="1081" y="1032"/>
                </a:lnTo>
                <a:lnTo>
                  <a:pt x="1089" y="1020"/>
                </a:lnTo>
                <a:lnTo>
                  <a:pt x="1089" y="1008"/>
                </a:lnTo>
                <a:lnTo>
                  <a:pt x="1089" y="992"/>
                </a:lnTo>
                <a:lnTo>
                  <a:pt x="1085" y="984"/>
                </a:lnTo>
                <a:lnTo>
                  <a:pt x="1081" y="976"/>
                </a:lnTo>
                <a:lnTo>
                  <a:pt x="1081" y="940"/>
                </a:lnTo>
                <a:lnTo>
                  <a:pt x="1085" y="915"/>
                </a:lnTo>
                <a:lnTo>
                  <a:pt x="1077" y="899"/>
                </a:lnTo>
                <a:lnTo>
                  <a:pt x="1073" y="883"/>
                </a:lnTo>
                <a:lnTo>
                  <a:pt x="1065" y="883"/>
                </a:lnTo>
                <a:lnTo>
                  <a:pt x="1061" y="867"/>
                </a:lnTo>
                <a:lnTo>
                  <a:pt x="1053" y="855"/>
                </a:lnTo>
                <a:lnTo>
                  <a:pt x="1049" y="839"/>
                </a:lnTo>
                <a:lnTo>
                  <a:pt x="1049" y="827"/>
                </a:lnTo>
                <a:lnTo>
                  <a:pt x="1045" y="815"/>
                </a:lnTo>
                <a:lnTo>
                  <a:pt x="1037" y="811"/>
                </a:lnTo>
                <a:lnTo>
                  <a:pt x="1033" y="794"/>
                </a:lnTo>
                <a:lnTo>
                  <a:pt x="1033" y="782"/>
                </a:lnTo>
                <a:lnTo>
                  <a:pt x="1025" y="774"/>
                </a:lnTo>
                <a:lnTo>
                  <a:pt x="1017" y="766"/>
                </a:lnTo>
                <a:lnTo>
                  <a:pt x="1009" y="754"/>
                </a:lnTo>
                <a:lnTo>
                  <a:pt x="1000" y="746"/>
                </a:lnTo>
                <a:lnTo>
                  <a:pt x="996" y="738"/>
                </a:lnTo>
                <a:lnTo>
                  <a:pt x="988" y="726"/>
                </a:lnTo>
                <a:lnTo>
                  <a:pt x="964" y="726"/>
                </a:lnTo>
                <a:lnTo>
                  <a:pt x="952" y="726"/>
                </a:lnTo>
                <a:lnTo>
                  <a:pt x="944" y="722"/>
                </a:lnTo>
                <a:lnTo>
                  <a:pt x="940" y="718"/>
                </a:lnTo>
                <a:lnTo>
                  <a:pt x="940" y="706"/>
                </a:lnTo>
                <a:lnTo>
                  <a:pt x="940" y="694"/>
                </a:lnTo>
                <a:lnTo>
                  <a:pt x="972" y="673"/>
                </a:lnTo>
                <a:lnTo>
                  <a:pt x="1029" y="637"/>
                </a:lnTo>
                <a:lnTo>
                  <a:pt x="1085" y="629"/>
                </a:lnTo>
                <a:lnTo>
                  <a:pt x="1113" y="629"/>
                </a:lnTo>
                <a:lnTo>
                  <a:pt x="1117" y="629"/>
                </a:lnTo>
                <a:lnTo>
                  <a:pt x="1126" y="633"/>
                </a:lnTo>
                <a:lnTo>
                  <a:pt x="1134" y="633"/>
                </a:lnTo>
                <a:lnTo>
                  <a:pt x="1146" y="633"/>
                </a:lnTo>
                <a:lnTo>
                  <a:pt x="1154" y="629"/>
                </a:lnTo>
                <a:lnTo>
                  <a:pt x="1158" y="625"/>
                </a:lnTo>
                <a:lnTo>
                  <a:pt x="1178" y="625"/>
                </a:lnTo>
                <a:lnTo>
                  <a:pt x="1194" y="621"/>
                </a:lnTo>
                <a:lnTo>
                  <a:pt x="1202" y="625"/>
                </a:lnTo>
                <a:lnTo>
                  <a:pt x="1202" y="633"/>
                </a:lnTo>
                <a:lnTo>
                  <a:pt x="1206" y="637"/>
                </a:lnTo>
                <a:lnTo>
                  <a:pt x="1218" y="641"/>
                </a:lnTo>
                <a:lnTo>
                  <a:pt x="1226" y="645"/>
                </a:lnTo>
                <a:lnTo>
                  <a:pt x="1259" y="677"/>
                </a:lnTo>
                <a:lnTo>
                  <a:pt x="1275" y="690"/>
                </a:lnTo>
                <a:lnTo>
                  <a:pt x="1295" y="690"/>
                </a:lnTo>
                <a:lnTo>
                  <a:pt x="1307" y="690"/>
                </a:lnTo>
                <a:lnTo>
                  <a:pt x="1319" y="694"/>
                </a:lnTo>
                <a:lnTo>
                  <a:pt x="1323" y="698"/>
                </a:lnTo>
                <a:lnTo>
                  <a:pt x="1327" y="706"/>
                </a:lnTo>
                <a:lnTo>
                  <a:pt x="1331" y="718"/>
                </a:lnTo>
                <a:lnTo>
                  <a:pt x="1331" y="722"/>
                </a:lnTo>
                <a:lnTo>
                  <a:pt x="1331" y="734"/>
                </a:lnTo>
                <a:lnTo>
                  <a:pt x="1319" y="754"/>
                </a:lnTo>
                <a:lnTo>
                  <a:pt x="1311" y="766"/>
                </a:lnTo>
                <a:lnTo>
                  <a:pt x="1311" y="778"/>
                </a:lnTo>
                <a:lnTo>
                  <a:pt x="1311" y="790"/>
                </a:lnTo>
                <a:lnTo>
                  <a:pt x="1323" y="807"/>
                </a:lnTo>
                <a:lnTo>
                  <a:pt x="1331" y="819"/>
                </a:lnTo>
                <a:lnTo>
                  <a:pt x="1339" y="827"/>
                </a:lnTo>
                <a:lnTo>
                  <a:pt x="1355" y="839"/>
                </a:lnTo>
                <a:lnTo>
                  <a:pt x="1355" y="847"/>
                </a:lnTo>
                <a:lnTo>
                  <a:pt x="1355" y="859"/>
                </a:lnTo>
                <a:lnTo>
                  <a:pt x="1351" y="867"/>
                </a:lnTo>
                <a:lnTo>
                  <a:pt x="1351" y="879"/>
                </a:lnTo>
                <a:lnTo>
                  <a:pt x="1339" y="887"/>
                </a:lnTo>
                <a:lnTo>
                  <a:pt x="1331" y="899"/>
                </a:lnTo>
                <a:lnTo>
                  <a:pt x="1331" y="907"/>
                </a:lnTo>
                <a:lnTo>
                  <a:pt x="1331" y="919"/>
                </a:lnTo>
                <a:lnTo>
                  <a:pt x="1323" y="948"/>
                </a:lnTo>
                <a:lnTo>
                  <a:pt x="1319" y="968"/>
                </a:lnTo>
                <a:lnTo>
                  <a:pt x="1307" y="972"/>
                </a:lnTo>
                <a:lnTo>
                  <a:pt x="1295" y="976"/>
                </a:lnTo>
                <a:lnTo>
                  <a:pt x="1283" y="976"/>
                </a:lnTo>
                <a:lnTo>
                  <a:pt x="1275" y="972"/>
                </a:lnTo>
                <a:lnTo>
                  <a:pt x="1271" y="972"/>
                </a:lnTo>
                <a:lnTo>
                  <a:pt x="1259" y="972"/>
                </a:lnTo>
                <a:lnTo>
                  <a:pt x="1247" y="972"/>
                </a:lnTo>
                <a:lnTo>
                  <a:pt x="1239" y="980"/>
                </a:lnTo>
                <a:lnTo>
                  <a:pt x="1226" y="992"/>
                </a:lnTo>
                <a:lnTo>
                  <a:pt x="1222" y="1020"/>
                </a:lnTo>
                <a:lnTo>
                  <a:pt x="1214" y="1045"/>
                </a:lnTo>
                <a:lnTo>
                  <a:pt x="1210" y="1049"/>
                </a:lnTo>
                <a:lnTo>
                  <a:pt x="1206" y="1057"/>
                </a:lnTo>
                <a:lnTo>
                  <a:pt x="1206" y="1093"/>
                </a:lnTo>
                <a:lnTo>
                  <a:pt x="1206" y="1121"/>
                </a:lnTo>
                <a:lnTo>
                  <a:pt x="1210" y="1125"/>
                </a:lnTo>
                <a:lnTo>
                  <a:pt x="1218" y="1133"/>
                </a:lnTo>
                <a:lnTo>
                  <a:pt x="1218" y="1149"/>
                </a:lnTo>
                <a:lnTo>
                  <a:pt x="1218" y="1170"/>
                </a:lnTo>
                <a:lnTo>
                  <a:pt x="1218" y="1186"/>
                </a:lnTo>
                <a:lnTo>
                  <a:pt x="1214" y="1202"/>
                </a:lnTo>
                <a:lnTo>
                  <a:pt x="1190" y="1210"/>
                </a:lnTo>
                <a:lnTo>
                  <a:pt x="1170" y="1210"/>
                </a:lnTo>
                <a:lnTo>
                  <a:pt x="1166" y="1210"/>
                </a:lnTo>
                <a:lnTo>
                  <a:pt x="1166" y="1218"/>
                </a:lnTo>
                <a:lnTo>
                  <a:pt x="1142" y="1218"/>
                </a:lnTo>
                <a:lnTo>
                  <a:pt x="1126" y="1218"/>
                </a:lnTo>
                <a:lnTo>
                  <a:pt x="1113" y="1222"/>
                </a:lnTo>
                <a:lnTo>
                  <a:pt x="1109" y="1230"/>
                </a:lnTo>
                <a:lnTo>
                  <a:pt x="1109" y="1246"/>
                </a:lnTo>
                <a:lnTo>
                  <a:pt x="1109" y="1266"/>
                </a:lnTo>
                <a:lnTo>
                  <a:pt x="1130" y="1287"/>
                </a:lnTo>
                <a:lnTo>
                  <a:pt x="1134" y="1295"/>
                </a:lnTo>
                <a:lnTo>
                  <a:pt x="1134" y="1311"/>
                </a:lnTo>
                <a:lnTo>
                  <a:pt x="1134" y="1319"/>
                </a:lnTo>
                <a:lnTo>
                  <a:pt x="1126" y="1331"/>
                </a:lnTo>
                <a:lnTo>
                  <a:pt x="1113" y="1339"/>
                </a:lnTo>
                <a:lnTo>
                  <a:pt x="1105" y="1351"/>
                </a:lnTo>
                <a:lnTo>
                  <a:pt x="1097" y="1355"/>
                </a:lnTo>
                <a:lnTo>
                  <a:pt x="1077" y="1359"/>
                </a:lnTo>
                <a:lnTo>
                  <a:pt x="1053" y="1363"/>
                </a:lnTo>
                <a:lnTo>
                  <a:pt x="1045" y="1375"/>
                </a:lnTo>
                <a:lnTo>
                  <a:pt x="1037" y="1375"/>
                </a:lnTo>
                <a:lnTo>
                  <a:pt x="1029" y="1375"/>
                </a:lnTo>
                <a:lnTo>
                  <a:pt x="1021" y="1375"/>
                </a:lnTo>
                <a:lnTo>
                  <a:pt x="1021" y="1396"/>
                </a:lnTo>
                <a:lnTo>
                  <a:pt x="1021" y="1412"/>
                </a:lnTo>
                <a:lnTo>
                  <a:pt x="1017" y="1412"/>
                </a:lnTo>
                <a:lnTo>
                  <a:pt x="1013" y="1416"/>
                </a:lnTo>
                <a:lnTo>
                  <a:pt x="1013" y="1424"/>
                </a:lnTo>
                <a:lnTo>
                  <a:pt x="1009" y="1428"/>
                </a:lnTo>
                <a:lnTo>
                  <a:pt x="988" y="1428"/>
                </a:lnTo>
                <a:lnTo>
                  <a:pt x="968" y="1428"/>
                </a:lnTo>
                <a:lnTo>
                  <a:pt x="960" y="1428"/>
                </a:lnTo>
                <a:lnTo>
                  <a:pt x="944" y="1424"/>
                </a:lnTo>
                <a:lnTo>
                  <a:pt x="936" y="1424"/>
                </a:lnTo>
                <a:lnTo>
                  <a:pt x="928" y="1428"/>
                </a:lnTo>
                <a:lnTo>
                  <a:pt x="920" y="1428"/>
                </a:lnTo>
                <a:lnTo>
                  <a:pt x="912" y="1440"/>
                </a:lnTo>
                <a:lnTo>
                  <a:pt x="912" y="1464"/>
                </a:lnTo>
                <a:lnTo>
                  <a:pt x="912" y="1492"/>
                </a:lnTo>
                <a:lnTo>
                  <a:pt x="916" y="1496"/>
                </a:lnTo>
                <a:lnTo>
                  <a:pt x="916" y="1509"/>
                </a:lnTo>
                <a:lnTo>
                  <a:pt x="928" y="1517"/>
                </a:lnTo>
                <a:lnTo>
                  <a:pt x="936" y="1525"/>
                </a:lnTo>
                <a:lnTo>
                  <a:pt x="936" y="1529"/>
                </a:lnTo>
                <a:lnTo>
                  <a:pt x="936" y="1533"/>
                </a:lnTo>
                <a:lnTo>
                  <a:pt x="928" y="1537"/>
                </a:lnTo>
                <a:lnTo>
                  <a:pt x="920" y="1545"/>
                </a:lnTo>
                <a:lnTo>
                  <a:pt x="904" y="1545"/>
                </a:lnTo>
                <a:lnTo>
                  <a:pt x="888" y="154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65" name="Freeform 61"/>
          <p:cNvSpPr>
            <a:spLocks/>
          </p:cNvSpPr>
          <p:nvPr/>
        </p:nvSpPr>
        <p:spPr bwMode="auto">
          <a:xfrm>
            <a:off x="6866048" y="1678698"/>
            <a:ext cx="1624013" cy="1045798"/>
          </a:xfrm>
          <a:custGeom>
            <a:avLst/>
            <a:gdLst>
              <a:gd name="T0" fmla="*/ 2147483647 w 1808"/>
              <a:gd name="T1" fmla="*/ 2147483647 h 1174"/>
              <a:gd name="T2" fmla="*/ 2147483647 w 1808"/>
              <a:gd name="T3" fmla="*/ 2147483647 h 1174"/>
              <a:gd name="T4" fmla="*/ 2147483647 w 1808"/>
              <a:gd name="T5" fmla="*/ 2147483647 h 1174"/>
              <a:gd name="T6" fmla="*/ 2147483647 w 1808"/>
              <a:gd name="T7" fmla="*/ 2147483647 h 1174"/>
              <a:gd name="T8" fmla="*/ 2147483647 w 1808"/>
              <a:gd name="T9" fmla="*/ 2147483647 h 1174"/>
              <a:gd name="T10" fmla="*/ 2147483647 w 1808"/>
              <a:gd name="T11" fmla="*/ 2147483647 h 1174"/>
              <a:gd name="T12" fmla="*/ 2147483647 w 1808"/>
              <a:gd name="T13" fmla="*/ 2147483647 h 1174"/>
              <a:gd name="T14" fmla="*/ 2147483647 w 1808"/>
              <a:gd name="T15" fmla="*/ 2147483647 h 1174"/>
              <a:gd name="T16" fmla="*/ 2147483647 w 1808"/>
              <a:gd name="T17" fmla="*/ 2147483647 h 1174"/>
              <a:gd name="T18" fmla="*/ 2147483647 w 1808"/>
              <a:gd name="T19" fmla="*/ 2147483647 h 1174"/>
              <a:gd name="T20" fmla="*/ 2147483647 w 1808"/>
              <a:gd name="T21" fmla="*/ 2147483647 h 1174"/>
              <a:gd name="T22" fmla="*/ 2147483647 w 1808"/>
              <a:gd name="T23" fmla="*/ 2147483647 h 1174"/>
              <a:gd name="T24" fmla="*/ 2147483647 w 1808"/>
              <a:gd name="T25" fmla="*/ 2147483647 h 1174"/>
              <a:gd name="T26" fmla="*/ 2147483647 w 1808"/>
              <a:gd name="T27" fmla="*/ 2147483647 h 1174"/>
              <a:gd name="T28" fmla="*/ 0 w 1808"/>
              <a:gd name="T29" fmla="*/ 2147483647 h 1174"/>
              <a:gd name="T30" fmla="*/ 2147483647 w 1808"/>
              <a:gd name="T31" fmla="*/ 2147483647 h 1174"/>
              <a:gd name="T32" fmla="*/ 2147483647 w 1808"/>
              <a:gd name="T33" fmla="*/ 2147483647 h 1174"/>
              <a:gd name="T34" fmla="*/ 2147483647 w 1808"/>
              <a:gd name="T35" fmla="*/ 2147483647 h 1174"/>
              <a:gd name="T36" fmla="*/ 2147483647 w 1808"/>
              <a:gd name="T37" fmla="*/ 2147483647 h 1174"/>
              <a:gd name="T38" fmla="*/ 2147483647 w 1808"/>
              <a:gd name="T39" fmla="*/ 2147483647 h 1174"/>
              <a:gd name="T40" fmla="*/ 2147483647 w 1808"/>
              <a:gd name="T41" fmla="*/ 2147483647 h 1174"/>
              <a:gd name="T42" fmla="*/ 2147483647 w 1808"/>
              <a:gd name="T43" fmla="*/ 2147483647 h 1174"/>
              <a:gd name="T44" fmla="*/ 2147483647 w 1808"/>
              <a:gd name="T45" fmla="*/ 2147483647 h 1174"/>
              <a:gd name="T46" fmla="*/ 2147483647 w 1808"/>
              <a:gd name="T47" fmla="*/ 2147483647 h 1174"/>
              <a:gd name="T48" fmla="*/ 2147483647 w 1808"/>
              <a:gd name="T49" fmla="*/ 2147483647 h 1174"/>
              <a:gd name="T50" fmla="*/ 2147483647 w 1808"/>
              <a:gd name="T51" fmla="*/ 2147483647 h 1174"/>
              <a:gd name="T52" fmla="*/ 2147483647 w 1808"/>
              <a:gd name="T53" fmla="*/ 2147483647 h 1174"/>
              <a:gd name="T54" fmla="*/ 2147483647 w 1808"/>
              <a:gd name="T55" fmla="*/ 2147483647 h 1174"/>
              <a:gd name="T56" fmla="*/ 2147483647 w 1808"/>
              <a:gd name="T57" fmla="*/ 2147483647 h 1174"/>
              <a:gd name="T58" fmla="*/ 2147483647 w 1808"/>
              <a:gd name="T59" fmla="*/ 2147483647 h 1174"/>
              <a:gd name="T60" fmla="*/ 2147483647 w 1808"/>
              <a:gd name="T61" fmla="*/ 2147483647 h 1174"/>
              <a:gd name="T62" fmla="*/ 2147483647 w 1808"/>
              <a:gd name="T63" fmla="*/ 2147483647 h 1174"/>
              <a:gd name="T64" fmla="*/ 2147483647 w 1808"/>
              <a:gd name="T65" fmla="*/ 2147483647 h 1174"/>
              <a:gd name="T66" fmla="*/ 2147483647 w 1808"/>
              <a:gd name="T67" fmla="*/ 2147483647 h 1174"/>
              <a:gd name="T68" fmla="*/ 2147483647 w 1808"/>
              <a:gd name="T69" fmla="*/ 2147483647 h 1174"/>
              <a:gd name="T70" fmla="*/ 2147483647 w 1808"/>
              <a:gd name="T71" fmla="*/ 2147483647 h 1174"/>
              <a:gd name="T72" fmla="*/ 2147483647 w 1808"/>
              <a:gd name="T73" fmla="*/ 2147483647 h 1174"/>
              <a:gd name="T74" fmla="*/ 2147483647 w 1808"/>
              <a:gd name="T75" fmla="*/ 2147483647 h 1174"/>
              <a:gd name="T76" fmla="*/ 2147483647 w 1808"/>
              <a:gd name="T77" fmla="*/ 2147483647 h 1174"/>
              <a:gd name="T78" fmla="*/ 2147483647 w 1808"/>
              <a:gd name="T79" fmla="*/ 2147483647 h 1174"/>
              <a:gd name="T80" fmla="*/ 2147483647 w 1808"/>
              <a:gd name="T81" fmla="*/ 2147483647 h 1174"/>
              <a:gd name="T82" fmla="*/ 2147483647 w 1808"/>
              <a:gd name="T83" fmla="*/ 2147483647 h 1174"/>
              <a:gd name="T84" fmla="*/ 2147483647 w 1808"/>
              <a:gd name="T85" fmla="*/ 2147483647 h 1174"/>
              <a:gd name="T86" fmla="*/ 2147483647 w 1808"/>
              <a:gd name="T87" fmla="*/ 2147483647 h 1174"/>
              <a:gd name="T88" fmla="*/ 2147483647 w 1808"/>
              <a:gd name="T89" fmla="*/ 2147483647 h 1174"/>
              <a:gd name="T90" fmla="*/ 2147483647 w 1808"/>
              <a:gd name="T91" fmla="*/ 2147483647 h 1174"/>
              <a:gd name="T92" fmla="*/ 2147483647 w 1808"/>
              <a:gd name="T93" fmla="*/ 2147483647 h 1174"/>
              <a:gd name="T94" fmla="*/ 2147483647 w 1808"/>
              <a:gd name="T95" fmla="*/ 2147483647 h 1174"/>
              <a:gd name="T96" fmla="*/ 2147483647 w 1808"/>
              <a:gd name="T97" fmla="*/ 2147483647 h 1174"/>
              <a:gd name="T98" fmla="*/ 2147483647 w 1808"/>
              <a:gd name="T99" fmla="*/ 2147483647 h 1174"/>
              <a:gd name="T100" fmla="*/ 2147483647 w 1808"/>
              <a:gd name="T101" fmla="*/ 2147483647 h 1174"/>
              <a:gd name="T102" fmla="*/ 2147483647 w 1808"/>
              <a:gd name="T103" fmla="*/ 2147483647 h 1174"/>
              <a:gd name="T104" fmla="*/ 2147483647 w 1808"/>
              <a:gd name="T105" fmla="*/ 2147483647 h 1174"/>
              <a:gd name="T106" fmla="*/ 2147483647 w 1808"/>
              <a:gd name="T107" fmla="*/ 2147483647 h 1174"/>
              <a:gd name="T108" fmla="*/ 2147483647 w 1808"/>
              <a:gd name="T109" fmla="*/ 2147483647 h 1174"/>
              <a:gd name="T110" fmla="*/ 2147483647 w 1808"/>
              <a:gd name="T111" fmla="*/ 2147483647 h 1174"/>
              <a:gd name="T112" fmla="*/ 2147483647 w 1808"/>
              <a:gd name="T113" fmla="*/ 2147483647 h 1174"/>
              <a:gd name="T114" fmla="*/ 2147483647 w 1808"/>
              <a:gd name="T115" fmla="*/ 2147483647 h 1174"/>
              <a:gd name="T116" fmla="*/ 2147483647 w 1808"/>
              <a:gd name="T117" fmla="*/ 2147483647 h 1174"/>
              <a:gd name="T118" fmla="*/ 2147483647 w 1808"/>
              <a:gd name="T119" fmla="*/ 2147483647 h 1174"/>
              <a:gd name="T120" fmla="*/ 2147483647 w 1808"/>
              <a:gd name="T121" fmla="*/ 2147483647 h 1174"/>
              <a:gd name="T122" fmla="*/ 2147483647 w 1808"/>
              <a:gd name="T123" fmla="*/ 2147483647 h 11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08"/>
              <a:gd name="T187" fmla="*/ 0 h 1174"/>
              <a:gd name="T188" fmla="*/ 1808 w 1808"/>
              <a:gd name="T189" fmla="*/ 1174 h 11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08" h="1174">
                <a:moveTo>
                  <a:pt x="751" y="1170"/>
                </a:moveTo>
                <a:lnTo>
                  <a:pt x="751" y="1166"/>
                </a:lnTo>
                <a:lnTo>
                  <a:pt x="747" y="1166"/>
                </a:lnTo>
                <a:lnTo>
                  <a:pt x="727" y="1162"/>
                </a:lnTo>
                <a:lnTo>
                  <a:pt x="702" y="1149"/>
                </a:lnTo>
                <a:lnTo>
                  <a:pt x="690" y="1149"/>
                </a:lnTo>
                <a:lnTo>
                  <a:pt x="682" y="1149"/>
                </a:lnTo>
                <a:lnTo>
                  <a:pt x="670" y="1158"/>
                </a:lnTo>
                <a:lnTo>
                  <a:pt x="666" y="1166"/>
                </a:lnTo>
                <a:lnTo>
                  <a:pt x="658" y="1166"/>
                </a:lnTo>
                <a:lnTo>
                  <a:pt x="646" y="1166"/>
                </a:lnTo>
                <a:lnTo>
                  <a:pt x="630" y="1149"/>
                </a:lnTo>
                <a:lnTo>
                  <a:pt x="622" y="1137"/>
                </a:lnTo>
                <a:lnTo>
                  <a:pt x="614" y="1129"/>
                </a:lnTo>
                <a:lnTo>
                  <a:pt x="610" y="1125"/>
                </a:lnTo>
                <a:lnTo>
                  <a:pt x="602" y="1121"/>
                </a:lnTo>
                <a:lnTo>
                  <a:pt x="598" y="1117"/>
                </a:lnTo>
                <a:lnTo>
                  <a:pt x="593" y="1117"/>
                </a:lnTo>
                <a:lnTo>
                  <a:pt x="585" y="1113"/>
                </a:lnTo>
                <a:lnTo>
                  <a:pt x="585" y="1101"/>
                </a:lnTo>
                <a:lnTo>
                  <a:pt x="585" y="1089"/>
                </a:lnTo>
                <a:lnTo>
                  <a:pt x="593" y="1085"/>
                </a:lnTo>
                <a:lnTo>
                  <a:pt x="593" y="1081"/>
                </a:lnTo>
                <a:lnTo>
                  <a:pt x="593" y="1061"/>
                </a:lnTo>
                <a:lnTo>
                  <a:pt x="598" y="1032"/>
                </a:lnTo>
                <a:lnTo>
                  <a:pt x="585" y="1024"/>
                </a:lnTo>
                <a:lnTo>
                  <a:pt x="581" y="1020"/>
                </a:lnTo>
                <a:lnTo>
                  <a:pt x="569" y="1016"/>
                </a:lnTo>
                <a:lnTo>
                  <a:pt x="557" y="1016"/>
                </a:lnTo>
                <a:lnTo>
                  <a:pt x="553" y="1012"/>
                </a:lnTo>
                <a:lnTo>
                  <a:pt x="545" y="996"/>
                </a:lnTo>
                <a:lnTo>
                  <a:pt x="545" y="988"/>
                </a:lnTo>
                <a:lnTo>
                  <a:pt x="545" y="976"/>
                </a:lnTo>
                <a:lnTo>
                  <a:pt x="549" y="968"/>
                </a:lnTo>
                <a:lnTo>
                  <a:pt x="553" y="964"/>
                </a:lnTo>
                <a:lnTo>
                  <a:pt x="553" y="952"/>
                </a:lnTo>
                <a:lnTo>
                  <a:pt x="553" y="932"/>
                </a:lnTo>
                <a:lnTo>
                  <a:pt x="549" y="915"/>
                </a:lnTo>
                <a:lnTo>
                  <a:pt x="545" y="895"/>
                </a:lnTo>
                <a:lnTo>
                  <a:pt x="545" y="867"/>
                </a:lnTo>
                <a:lnTo>
                  <a:pt x="545" y="839"/>
                </a:lnTo>
                <a:lnTo>
                  <a:pt x="541" y="835"/>
                </a:lnTo>
                <a:lnTo>
                  <a:pt x="541" y="831"/>
                </a:lnTo>
                <a:lnTo>
                  <a:pt x="541" y="811"/>
                </a:lnTo>
                <a:lnTo>
                  <a:pt x="541" y="786"/>
                </a:lnTo>
                <a:lnTo>
                  <a:pt x="529" y="774"/>
                </a:lnTo>
                <a:lnTo>
                  <a:pt x="521" y="758"/>
                </a:lnTo>
                <a:lnTo>
                  <a:pt x="517" y="750"/>
                </a:lnTo>
                <a:lnTo>
                  <a:pt x="509" y="746"/>
                </a:lnTo>
                <a:lnTo>
                  <a:pt x="493" y="746"/>
                </a:lnTo>
                <a:lnTo>
                  <a:pt x="472" y="742"/>
                </a:lnTo>
                <a:lnTo>
                  <a:pt x="456" y="726"/>
                </a:lnTo>
                <a:lnTo>
                  <a:pt x="432" y="710"/>
                </a:lnTo>
                <a:lnTo>
                  <a:pt x="432" y="702"/>
                </a:lnTo>
                <a:lnTo>
                  <a:pt x="432" y="698"/>
                </a:lnTo>
                <a:lnTo>
                  <a:pt x="412" y="677"/>
                </a:lnTo>
                <a:lnTo>
                  <a:pt x="408" y="669"/>
                </a:lnTo>
                <a:lnTo>
                  <a:pt x="384" y="669"/>
                </a:lnTo>
                <a:lnTo>
                  <a:pt x="364" y="669"/>
                </a:lnTo>
                <a:lnTo>
                  <a:pt x="347" y="685"/>
                </a:lnTo>
                <a:lnTo>
                  <a:pt x="327" y="694"/>
                </a:lnTo>
                <a:lnTo>
                  <a:pt x="319" y="694"/>
                </a:lnTo>
                <a:lnTo>
                  <a:pt x="311" y="698"/>
                </a:lnTo>
                <a:lnTo>
                  <a:pt x="311" y="690"/>
                </a:lnTo>
                <a:lnTo>
                  <a:pt x="303" y="673"/>
                </a:lnTo>
                <a:lnTo>
                  <a:pt x="295" y="653"/>
                </a:lnTo>
                <a:lnTo>
                  <a:pt x="283" y="625"/>
                </a:lnTo>
                <a:lnTo>
                  <a:pt x="271" y="613"/>
                </a:lnTo>
                <a:lnTo>
                  <a:pt x="263" y="601"/>
                </a:lnTo>
                <a:lnTo>
                  <a:pt x="243" y="597"/>
                </a:lnTo>
                <a:lnTo>
                  <a:pt x="218" y="593"/>
                </a:lnTo>
                <a:lnTo>
                  <a:pt x="214" y="589"/>
                </a:lnTo>
                <a:lnTo>
                  <a:pt x="206" y="585"/>
                </a:lnTo>
                <a:lnTo>
                  <a:pt x="198" y="568"/>
                </a:lnTo>
                <a:lnTo>
                  <a:pt x="182" y="552"/>
                </a:lnTo>
                <a:lnTo>
                  <a:pt x="178" y="552"/>
                </a:lnTo>
                <a:lnTo>
                  <a:pt x="170" y="548"/>
                </a:lnTo>
                <a:lnTo>
                  <a:pt x="158" y="532"/>
                </a:lnTo>
                <a:lnTo>
                  <a:pt x="154" y="516"/>
                </a:lnTo>
                <a:lnTo>
                  <a:pt x="150" y="500"/>
                </a:lnTo>
                <a:lnTo>
                  <a:pt x="146" y="488"/>
                </a:lnTo>
                <a:lnTo>
                  <a:pt x="134" y="480"/>
                </a:lnTo>
                <a:lnTo>
                  <a:pt x="130" y="468"/>
                </a:lnTo>
                <a:lnTo>
                  <a:pt x="101" y="447"/>
                </a:lnTo>
                <a:lnTo>
                  <a:pt x="89" y="431"/>
                </a:lnTo>
                <a:lnTo>
                  <a:pt x="57" y="431"/>
                </a:lnTo>
                <a:lnTo>
                  <a:pt x="17" y="431"/>
                </a:lnTo>
                <a:lnTo>
                  <a:pt x="9" y="415"/>
                </a:lnTo>
                <a:lnTo>
                  <a:pt x="0" y="403"/>
                </a:lnTo>
                <a:lnTo>
                  <a:pt x="0" y="395"/>
                </a:lnTo>
                <a:lnTo>
                  <a:pt x="0" y="383"/>
                </a:lnTo>
                <a:lnTo>
                  <a:pt x="9" y="371"/>
                </a:lnTo>
                <a:lnTo>
                  <a:pt x="21" y="359"/>
                </a:lnTo>
                <a:lnTo>
                  <a:pt x="25" y="343"/>
                </a:lnTo>
                <a:lnTo>
                  <a:pt x="29" y="339"/>
                </a:lnTo>
                <a:lnTo>
                  <a:pt x="73" y="334"/>
                </a:lnTo>
                <a:lnTo>
                  <a:pt x="89" y="330"/>
                </a:lnTo>
                <a:lnTo>
                  <a:pt x="101" y="330"/>
                </a:lnTo>
                <a:lnTo>
                  <a:pt x="121" y="330"/>
                </a:lnTo>
                <a:lnTo>
                  <a:pt x="146" y="322"/>
                </a:lnTo>
                <a:lnTo>
                  <a:pt x="150" y="314"/>
                </a:lnTo>
                <a:lnTo>
                  <a:pt x="162" y="314"/>
                </a:lnTo>
                <a:lnTo>
                  <a:pt x="170" y="310"/>
                </a:lnTo>
                <a:lnTo>
                  <a:pt x="178" y="302"/>
                </a:lnTo>
                <a:lnTo>
                  <a:pt x="182" y="298"/>
                </a:lnTo>
                <a:lnTo>
                  <a:pt x="186" y="290"/>
                </a:lnTo>
                <a:lnTo>
                  <a:pt x="194" y="278"/>
                </a:lnTo>
                <a:lnTo>
                  <a:pt x="194" y="230"/>
                </a:lnTo>
                <a:lnTo>
                  <a:pt x="194" y="189"/>
                </a:lnTo>
                <a:lnTo>
                  <a:pt x="194" y="177"/>
                </a:lnTo>
                <a:lnTo>
                  <a:pt x="198" y="177"/>
                </a:lnTo>
                <a:lnTo>
                  <a:pt x="206" y="177"/>
                </a:lnTo>
                <a:lnTo>
                  <a:pt x="214" y="177"/>
                </a:lnTo>
                <a:lnTo>
                  <a:pt x="230" y="165"/>
                </a:lnTo>
                <a:lnTo>
                  <a:pt x="238" y="161"/>
                </a:lnTo>
                <a:lnTo>
                  <a:pt x="247" y="149"/>
                </a:lnTo>
                <a:lnTo>
                  <a:pt x="251" y="117"/>
                </a:lnTo>
                <a:lnTo>
                  <a:pt x="259" y="117"/>
                </a:lnTo>
                <a:lnTo>
                  <a:pt x="263" y="113"/>
                </a:lnTo>
                <a:lnTo>
                  <a:pt x="275" y="105"/>
                </a:lnTo>
                <a:lnTo>
                  <a:pt x="295" y="100"/>
                </a:lnTo>
                <a:lnTo>
                  <a:pt x="299" y="92"/>
                </a:lnTo>
                <a:lnTo>
                  <a:pt x="311" y="84"/>
                </a:lnTo>
                <a:lnTo>
                  <a:pt x="315" y="72"/>
                </a:lnTo>
                <a:lnTo>
                  <a:pt x="319" y="60"/>
                </a:lnTo>
                <a:lnTo>
                  <a:pt x="335" y="36"/>
                </a:lnTo>
                <a:lnTo>
                  <a:pt x="355" y="20"/>
                </a:lnTo>
                <a:lnTo>
                  <a:pt x="364" y="20"/>
                </a:lnTo>
                <a:lnTo>
                  <a:pt x="380" y="20"/>
                </a:lnTo>
                <a:lnTo>
                  <a:pt x="384" y="40"/>
                </a:lnTo>
                <a:lnTo>
                  <a:pt x="384" y="48"/>
                </a:lnTo>
                <a:lnTo>
                  <a:pt x="380" y="52"/>
                </a:lnTo>
                <a:lnTo>
                  <a:pt x="380" y="60"/>
                </a:lnTo>
                <a:lnTo>
                  <a:pt x="364" y="64"/>
                </a:lnTo>
                <a:lnTo>
                  <a:pt x="355" y="68"/>
                </a:lnTo>
                <a:lnTo>
                  <a:pt x="351" y="72"/>
                </a:lnTo>
                <a:lnTo>
                  <a:pt x="347" y="76"/>
                </a:lnTo>
                <a:lnTo>
                  <a:pt x="347" y="100"/>
                </a:lnTo>
                <a:lnTo>
                  <a:pt x="347" y="117"/>
                </a:lnTo>
                <a:lnTo>
                  <a:pt x="351" y="121"/>
                </a:lnTo>
                <a:lnTo>
                  <a:pt x="359" y="125"/>
                </a:lnTo>
                <a:lnTo>
                  <a:pt x="368" y="125"/>
                </a:lnTo>
                <a:lnTo>
                  <a:pt x="380" y="129"/>
                </a:lnTo>
                <a:lnTo>
                  <a:pt x="408" y="149"/>
                </a:lnTo>
                <a:lnTo>
                  <a:pt x="432" y="165"/>
                </a:lnTo>
                <a:lnTo>
                  <a:pt x="460" y="173"/>
                </a:lnTo>
                <a:lnTo>
                  <a:pt x="493" y="177"/>
                </a:lnTo>
                <a:lnTo>
                  <a:pt x="533" y="177"/>
                </a:lnTo>
                <a:lnTo>
                  <a:pt x="577" y="177"/>
                </a:lnTo>
                <a:lnTo>
                  <a:pt x="602" y="173"/>
                </a:lnTo>
                <a:lnTo>
                  <a:pt x="622" y="161"/>
                </a:lnTo>
                <a:lnTo>
                  <a:pt x="634" y="141"/>
                </a:lnTo>
                <a:lnTo>
                  <a:pt x="650" y="121"/>
                </a:lnTo>
                <a:lnTo>
                  <a:pt x="650" y="100"/>
                </a:lnTo>
                <a:lnTo>
                  <a:pt x="638" y="60"/>
                </a:lnTo>
                <a:lnTo>
                  <a:pt x="634" y="44"/>
                </a:lnTo>
                <a:lnTo>
                  <a:pt x="630" y="28"/>
                </a:lnTo>
                <a:lnTo>
                  <a:pt x="622" y="24"/>
                </a:lnTo>
                <a:lnTo>
                  <a:pt x="614" y="20"/>
                </a:lnTo>
                <a:lnTo>
                  <a:pt x="614" y="12"/>
                </a:lnTo>
                <a:lnTo>
                  <a:pt x="622" y="0"/>
                </a:lnTo>
                <a:lnTo>
                  <a:pt x="646" y="12"/>
                </a:lnTo>
                <a:lnTo>
                  <a:pt x="694" y="28"/>
                </a:lnTo>
                <a:lnTo>
                  <a:pt x="715" y="44"/>
                </a:lnTo>
                <a:lnTo>
                  <a:pt x="731" y="64"/>
                </a:lnTo>
                <a:lnTo>
                  <a:pt x="739" y="76"/>
                </a:lnTo>
                <a:lnTo>
                  <a:pt x="743" y="80"/>
                </a:lnTo>
                <a:lnTo>
                  <a:pt x="743" y="100"/>
                </a:lnTo>
                <a:lnTo>
                  <a:pt x="743" y="121"/>
                </a:lnTo>
                <a:lnTo>
                  <a:pt x="731" y="137"/>
                </a:lnTo>
                <a:lnTo>
                  <a:pt x="727" y="141"/>
                </a:lnTo>
                <a:lnTo>
                  <a:pt x="723" y="157"/>
                </a:lnTo>
                <a:lnTo>
                  <a:pt x="719" y="173"/>
                </a:lnTo>
                <a:lnTo>
                  <a:pt x="719" y="177"/>
                </a:lnTo>
                <a:lnTo>
                  <a:pt x="719" y="189"/>
                </a:lnTo>
                <a:lnTo>
                  <a:pt x="731" y="205"/>
                </a:lnTo>
                <a:lnTo>
                  <a:pt x="747" y="222"/>
                </a:lnTo>
                <a:lnTo>
                  <a:pt x="755" y="226"/>
                </a:lnTo>
                <a:lnTo>
                  <a:pt x="767" y="230"/>
                </a:lnTo>
                <a:lnTo>
                  <a:pt x="775" y="238"/>
                </a:lnTo>
                <a:lnTo>
                  <a:pt x="779" y="250"/>
                </a:lnTo>
                <a:lnTo>
                  <a:pt x="779" y="270"/>
                </a:lnTo>
                <a:lnTo>
                  <a:pt x="783" y="290"/>
                </a:lnTo>
                <a:lnTo>
                  <a:pt x="771" y="298"/>
                </a:lnTo>
                <a:lnTo>
                  <a:pt x="763" y="310"/>
                </a:lnTo>
                <a:lnTo>
                  <a:pt x="747" y="318"/>
                </a:lnTo>
                <a:lnTo>
                  <a:pt x="739" y="326"/>
                </a:lnTo>
                <a:lnTo>
                  <a:pt x="739" y="330"/>
                </a:lnTo>
                <a:lnTo>
                  <a:pt x="731" y="334"/>
                </a:lnTo>
                <a:lnTo>
                  <a:pt x="719" y="343"/>
                </a:lnTo>
                <a:lnTo>
                  <a:pt x="698" y="359"/>
                </a:lnTo>
                <a:lnTo>
                  <a:pt x="698" y="363"/>
                </a:lnTo>
                <a:lnTo>
                  <a:pt x="698" y="367"/>
                </a:lnTo>
                <a:lnTo>
                  <a:pt x="698" y="391"/>
                </a:lnTo>
                <a:lnTo>
                  <a:pt x="698" y="411"/>
                </a:lnTo>
                <a:lnTo>
                  <a:pt x="710" y="415"/>
                </a:lnTo>
                <a:lnTo>
                  <a:pt x="723" y="423"/>
                </a:lnTo>
                <a:lnTo>
                  <a:pt x="731" y="447"/>
                </a:lnTo>
                <a:lnTo>
                  <a:pt x="747" y="476"/>
                </a:lnTo>
                <a:lnTo>
                  <a:pt x="755" y="480"/>
                </a:lnTo>
                <a:lnTo>
                  <a:pt x="775" y="484"/>
                </a:lnTo>
                <a:lnTo>
                  <a:pt x="803" y="484"/>
                </a:lnTo>
                <a:lnTo>
                  <a:pt x="840" y="484"/>
                </a:lnTo>
                <a:lnTo>
                  <a:pt x="868" y="492"/>
                </a:lnTo>
                <a:lnTo>
                  <a:pt x="904" y="496"/>
                </a:lnTo>
                <a:lnTo>
                  <a:pt x="908" y="500"/>
                </a:lnTo>
                <a:lnTo>
                  <a:pt x="912" y="504"/>
                </a:lnTo>
                <a:lnTo>
                  <a:pt x="912" y="536"/>
                </a:lnTo>
                <a:lnTo>
                  <a:pt x="916" y="568"/>
                </a:lnTo>
                <a:lnTo>
                  <a:pt x="920" y="577"/>
                </a:lnTo>
                <a:lnTo>
                  <a:pt x="924" y="585"/>
                </a:lnTo>
                <a:lnTo>
                  <a:pt x="948" y="613"/>
                </a:lnTo>
                <a:lnTo>
                  <a:pt x="973" y="637"/>
                </a:lnTo>
                <a:lnTo>
                  <a:pt x="977" y="641"/>
                </a:lnTo>
                <a:lnTo>
                  <a:pt x="977" y="653"/>
                </a:lnTo>
                <a:lnTo>
                  <a:pt x="989" y="661"/>
                </a:lnTo>
                <a:lnTo>
                  <a:pt x="993" y="669"/>
                </a:lnTo>
                <a:lnTo>
                  <a:pt x="1001" y="669"/>
                </a:lnTo>
                <a:lnTo>
                  <a:pt x="1013" y="669"/>
                </a:lnTo>
                <a:lnTo>
                  <a:pt x="1021" y="665"/>
                </a:lnTo>
                <a:lnTo>
                  <a:pt x="1025" y="661"/>
                </a:lnTo>
                <a:lnTo>
                  <a:pt x="1029" y="657"/>
                </a:lnTo>
                <a:lnTo>
                  <a:pt x="1037" y="649"/>
                </a:lnTo>
                <a:lnTo>
                  <a:pt x="1053" y="649"/>
                </a:lnTo>
                <a:lnTo>
                  <a:pt x="1074" y="649"/>
                </a:lnTo>
                <a:lnTo>
                  <a:pt x="1110" y="653"/>
                </a:lnTo>
                <a:lnTo>
                  <a:pt x="1142" y="657"/>
                </a:lnTo>
                <a:lnTo>
                  <a:pt x="1146" y="657"/>
                </a:lnTo>
                <a:lnTo>
                  <a:pt x="1150" y="661"/>
                </a:lnTo>
                <a:lnTo>
                  <a:pt x="1166" y="661"/>
                </a:lnTo>
                <a:lnTo>
                  <a:pt x="1178" y="661"/>
                </a:lnTo>
                <a:lnTo>
                  <a:pt x="1186" y="669"/>
                </a:lnTo>
                <a:lnTo>
                  <a:pt x="1186" y="677"/>
                </a:lnTo>
                <a:lnTo>
                  <a:pt x="1195" y="690"/>
                </a:lnTo>
                <a:lnTo>
                  <a:pt x="1199" y="698"/>
                </a:lnTo>
                <a:lnTo>
                  <a:pt x="1199" y="722"/>
                </a:lnTo>
                <a:lnTo>
                  <a:pt x="1203" y="738"/>
                </a:lnTo>
                <a:lnTo>
                  <a:pt x="1219" y="758"/>
                </a:lnTo>
                <a:lnTo>
                  <a:pt x="1231" y="762"/>
                </a:lnTo>
                <a:lnTo>
                  <a:pt x="1267" y="778"/>
                </a:lnTo>
                <a:lnTo>
                  <a:pt x="1308" y="794"/>
                </a:lnTo>
                <a:lnTo>
                  <a:pt x="1312" y="794"/>
                </a:lnTo>
                <a:lnTo>
                  <a:pt x="1316" y="798"/>
                </a:lnTo>
                <a:lnTo>
                  <a:pt x="1340" y="811"/>
                </a:lnTo>
                <a:lnTo>
                  <a:pt x="1356" y="811"/>
                </a:lnTo>
                <a:lnTo>
                  <a:pt x="1360" y="811"/>
                </a:lnTo>
                <a:lnTo>
                  <a:pt x="1368" y="802"/>
                </a:lnTo>
                <a:lnTo>
                  <a:pt x="1376" y="798"/>
                </a:lnTo>
                <a:lnTo>
                  <a:pt x="1388" y="794"/>
                </a:lnTo>
                <a:lnTo>
                  <a:pt x="1396" y="782"/>
                </a:lnTo>
                <a:lnTo>
                  <a:pt x="1400" y="774"/>
                </a:lnTo>
                <a:lnTo>
                  <a:pt x="1408" y="750"/>
                </a:lnTo>
                <a:lnTo>
                  <a:pt x="1412" y="726"/>
                </a:lnTo>
                <a:lnTo>
                  <a:pt x="1416" y="714"/>
                </a:lnTo>
                <a:lnTo>
                  <a:pt x="1425" y="710"/>
                </a:lnTo>
                <a:lnTo>
                  <a:pt x="1445" y="702"/>
                </a:lnTo>
                <a:lnTo>
                  <a:pt x="1469" y="698"/>
                </a:lnTo>
                <a:lnTo>
                  <a:pt x="1477" y="677"/>
                </a:lnTo>
                <a:lnTo>
                  <a:pt x="1489" y="665"/>
                </a:lnTo>
                <a:lnTo>
                  <a:pt x="1497" y="661"/>
                </a:lnTo>
                <a:lnTo>
                  <a:pt x="1501" y="657"/>
                </a:lnTo>
                <a:lnTo>
                  <a:pt x="1513" y="653"/>
                </a:lnTo>
                <a:lnTo>
                  <a:pt x="1533" y="653"/>
                </a:lnTo>
                <a:lnTo>
                  <a:pt x="1586" y="657"/>
                </a:lnTo>
                <a:lnTo>
                  <a:pt x="1602" y="661"/>
                </a:lnTo>
                <a:lnTo>
                  <a:pt x="1618" y="653"/>
                </a:lnTo>
                <a:lnTo>
                  <a:pt x="1626" y="641"/>
                </a:lnTo>
                <a:lnTo>
                  <a:pt x="1638" y="629"/>
                </a:lnTo>
                <a:lnTo>
                  <a:pt x="1646" y="621"/>
                </a:lnTo>
                <a:lnTo>
                  <a:pt x="1658" y="621"/>
                </a:lnTo>
                <a:lnTo>
                  <a:pt x="1683" y="625"/>
                </a:lnTo>
                <a:lnTo>
                  <a:pt x="1683" y="629"/>
                </a:lnTo>
                <a:lnTo>
                  <a:pt x="1703" y="629"/>
                </a:lnTo>
                <a:lnTo>
                  <a:pt x="1715" y="629"/>
                </a:lnTo>
                <a:lnTo>
                  <a:pt x="1727" y="621"/>
                </a:lnTo>
                <a:lnTo>
                  <a:pt x="1735" y="613"/>
                </a:lnTo>
                <a:lnTo>
                  <a:pt x="1743" y="597"/>
                </a:lnTo>
                <a:lnTo>
                  <a:pt x="1751" y="581"/>
                </a:lnTo>
                <a:lnTo>
                  <a:pt x="1763" y="581"/>
                </a:lnTo>
                <a:lnTo>
                  <a:pt x="1780" y="585"/>
                </a:lnTo>
                <a:lnTo>
                  <a:pt x="1792" y="597"/>
                </a:lnTo>
                <a:lnTo>
                  <a:pt x="1808" y="609"/>
                </a:lnTo>
                <a:lnTo>
                  <a:pt x="1808" y="625"/>
                </a:lnTo>
                <a:lnTo>
                  <a:pt x="1808" y="641"/>
                </a:lnTo>
                <a:lnTo>
                  <a:pt x="1800" y="669"/>
                </a:lnTo>
                <a:lnTo>
                  <a:pt x="1792" y="690"/>
                </a:lnTo>
                <a:lnTo>
                  <a:pt x="1780" y="702"/>
                </a:lnTo>
                <a:lnTo>
                  <a:pt x="1755" y="722"/>
                </a:lnTo>
                <a:lnTo>
                  <a:pt x="1743" y="722"/>
                </a:lnTo>
                <a:lnTo>
                  <a:pt x="1727" y="726"/>
                </a:lnTo>
                <a:lnTo>
                  <a:pt x="1719" y="726"/>
                </a:lnTo>
                <a:lnTo>
                  <a:pt x="1699" y="738"/>
                </a:lnTo>
                <a:lnTo>
                  <a:pt x="1691" y="750"/>
                </a:lnTo>
                <a:lnTo>
                  <a:pt x="1675" y="762"/>
                </a:lnTo>
                <a:lnTo>
                  <a:pt x="1646" y="762"/>
                </a:lnTo>
                <a:lnTo>
                  <a:pt x="1618" y="770"/>
                </a:lnTo>
                <a:lnTo>
                  <a:pt x="1602" y="778"/>
                </a:lnTo>
                <a:lnTo>
                  <a:pt x="1590" y="790"/>
                </a:lnTo>
                <a:lnTo>
                  <a:pt x="1586" y="802"/>
                </a:lnTo>
                <a:lnTo>
                  <a:pt x="1574" y="823"/>
                </a:lnTo>
                <a:lnTo>
                  <a:pt x="1566" y="831"/>
                </a:lnTo>
                <a:lnTo>
                  <a:pt x="1558" y="839"/>
                </a:lnTo>
                <a:lnTo>
                  <a:pt x="1533" y="839"/>
                </a:lnTo>
                <a:lnTo>
                  <a:pt x="1509" y="839"/>
                </a:lnTo>
                <a:lnTo>
                  <a:pt x="1489" y="851"/>
                </a:lnTo>
                <a:lnTo>
                  <a:pt x="1477" y="867"/>
                </a:lnTo>
                <a:lnTo>
                  <a:pt x="1477" y="871"/>
                </a:lnTo>
                <a:lnTo>
                  <a:pt x="1473" y="871"/>
                </a:lnTo>
                <a:lnTo>
                  <a:pt x="1457" y="891"/>
                </a:lnTo>
                <a:lnTo>
                  <a:pt x="1445" y="903"/>
                </a:lnTo>
                <a:lnTo>
                  <a:pt x="1437" y="903"/>
                </a:lnTo>
                <a:lnTo>
                  <a:pt x="1420" y="903"/>
                </a:lnTo>
                <a:lnTo>
                  <a:pt x="1412" y="895"/>
                </a:lnTo>
                <a:lnTo>
                  <a:pt x="1400" y="891"/>
                </a:lnTo>
                <a:lnTo>
                  <a:pt x="1380" y="891"/>
                </a:lnTo>
                <a:lnTo>
                  <a:pt x="1364" y="891"/>
                </a:lnTo>
                <a:lnTo>
                  <a:pt x="1360" y="883"/>
                </a:lnTo>
                <a:lnTo>
                  <a:pt x="1356" y="879"/>
                </a:lnTo>
                <a:lnTo>
                  <a:pt x="1348" y="867"/>
                </a:lnTo>
                <a:lnTo>
                  <a:pt x="1348" y="847"/>
                </a:lnTo>
                <a:lnTo>
                  <a:pt x="1344" y="843"/>
                </a:lnTo>
                <a:lnTo>
                  <a:pt x="1340" y="839"/>
                </a:lnTo>
                <a:lnTo>
                  <a:pt x="1279" y="823"/>
                </a:lnTo>
                <a:lnTo>
                  <a:pt x="1219" y="802"/>
                </a:lnTo>
                <a:lnTo>
                  <a:pt x="1207" y="802"/>
                </a:lnTo>
                <a:lnTo>
                  <a:pt x="1203" y="802"/>
                </a:lnTo>
                <a:lnTo>
                  <a:pt x="1195" y="811"/>
                </a:lnTo>
                <a:lnTo>
                  <a:pt x="1191" y="815"/>
                </a:lnTo>
                <a:lnTo>
                  <a:pt x="1186" y="827"/>
                </a:lnTo>
                <a:lnTo>
                  <a:pt x="1178" y="839"/>
                </a:lnTo>
                <a:lnTo>
                  <a:pt x="1178" y="843"/>
                </a:lnTo>
                <a:lnTo>
                  <a:pt x="1174" y="847"/>
                </a:lnTo>
                <a:lnTo>
                  <a:pt x="1150" y="859"/>
                </a:lnTo>
                <a:lnTo>
                  <a:pt x="1142" y="863"/>
                </a:lnTo>
                <a:lnTo>
                  <a:pt x="1126" y="867"/>
                </a:lnTo>
                <a:lnTo>
                  <a:pt x="1110" y="871"/>
                </a:lnTo>
                <a:lnTo>
                  <a:pt x="1106" y="875"/>
                </a:lnTo>
                <a:lnTo>
                  <a:pt x="1102" y="879"/>
                </a:lnTo>
                <a:lnTo>
                  <a:pt x="1102" y="928"/>
                </a:lnTo>
                <a:lnTo>
                  <a:pt x="1098" y="968"/>
                </a:lnTo>
                <a:lnTo>
                  <a:pt x="1090" y="980"/>
                </a:lnTo>
                <a:lnTo>
                  <a:pt x="1082" y="980"/>
                </a:lnTo>
                <a:lnTo>
                  <a:pt x="1057" y="992"/>
                </a:lnTo>
                <a:lnTo>
                  <a:pt x="1029" y="996"/>
                </a:lnTo>
                <a:lnTo>
                  <a:pt x="1013" y="1004"/>
                </a:lnTo>
                <a:lnTo>
                  <a:pt x="1001" y="1016"/>
                </a:lnTo>
                <a:lnTo>
                  <a:pt x="993" y="1016"/>
                </a:lnTo>
                <a:lnTo>
                  <a:pt x="989" y="1020"/>
                </a:lnTo>
                <a:lnTo>
                  <a:pt x="973" y="1016"/>
                </a:lnTo>
                <a:lnTo>
                  <a:pt x="961" y="1004"/>
                </a:lnTo>
                <a:lnTo>
                  <a:pt x="957" y="996"/>
                </a:lnTo>
                <a:lnTo>
                  <a:pt x="940" y="988"/>
                </a:lnTo>
                <a:lnTo>
                  <a:pt x="928" y="968"/>
                </a:lnTo>
                <a:lnTo>
                  <a:pt x="920" y="952"/>
                </a:lnTo>
                <a:lnTo>
                  <a:pt x="916" y="944"/>
                </a:lnTo>
                <a:lnTo>
                  <a:pt x="912" y="944"/>
                </a:lnTo>
                <a:lnTo>
                  <a:pt x="856" y="964"/>
                </a:lnTo>
                <a:lnTo>
                  <a:pt x="848" y="964"/>
                </a:lnTo>
                <a:lnTo>
                  <a:pt x="827" y="964"/>
                </a:lnTo>
                <a:lnTo>
                  <a:pt x="823" y="964"/>
                </a:lnTo>
                <a:lnTo>
                  <a:pt x="823" y="976"/>
                </a:lnTo>
                <a:lnTo>
                  <a:pt x="815" y="988"/>
                </a:lnTo>
                <a:lnTo>
                  <a:pt x="815" y="1020"/>
                </a:lnTo>
                <a:lnTo>
                  <a:pt x="815" y="1049"/>
                </a:lnTo>
                <a:lnTo>
                  <a:pt x="831" y="1061"/>
                </a:lnTo>
                <a:lnTo>
                  <a:pt x="848" y="1077"/>
                </a:lnTo>
                <a:lnTo>
                  <a:pt x="848" y="1085"/>
                </a:lnTo>
                <a:lnTo>
                  <a:pt x="848" y="1097"/>
                </a:lnTo>
                <a:lnTo>
                  <a:pt x="815" y="1129"/>
                </a:lnTo>
                <a:lnTo>
                  <a:pt x="783" y="1162"/>
                </a:lnTo>
                <a:lnTo>
                  <a:pt x="771" y="1166"/>
                </a:lnTo>
                <a:lnTo>
                  <a:pt x="763" y="1174"/>
                </a:lnTo>
                <a:lnTo>
                  <a:pt x="755" y="1170"/>
                </a:lnTo>
                <a:lnTo>
                  <a:pt x="751" y="117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grpSp>
        <p:nvGrpSpPr>
          <p:cNvPr id="66" name="Group 62"/>
          <p:cNvGrpSpPr>
            <a:grpSpLocks/>
          </p:cNvGrpSpPr>
          <p:nvPr/>
        </p:nvGrpSpPr>
        <p:grpSpPr bwMode="auto">
          <a:xfrm>
            <a:off x="10625410" y="2624172"/>
            <a:ext cx="1057292" cy="1188480"/>
            <a:chOff x="19880" y="4917"/>
            <a:chExt cx="2531" cy="2871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19880" y="5186"/>
              <a:ext cx="2531" cy="2602"/>
            </a:xfrm>
            <a:custGeom>
              <a:avLst/>
              <a:gdLst/>
              <a:ahLst/>
              <a:cxnLst>
                <a:cxn ang="0">
                  <a:pos x="609" y="1190"/>
                </a:cxn>
                <a:cxn ang="0">
                  <a:pos x="573" y="1170"/>
                </a:cxn>
                <a:cxn ang="0">
                  <a:pos x="544" y="1097"/>
                </a:cxn>
                <a:cxn ang="0">
                  <a:pos x="464" y="1077"/>
                </a:cxn>
                <a:cxn ang="0">
                  <a:pos x="411" y="1057"/>
                </a:cxn>
                <a:cxn ang="0">
                  <a:pos x="375" y="984"/>
                </a:cxn>
                <a:cxn ang="0">
                  <a:pos x="310" y="992"/>
                </a:cxn>
                <a:cxn ang="0">
                  <a:pos x="250" y="1041"/>
                </a:cxn>
                <a:cxn ang="0">
                  <a:pos x="198" y="1000"/>
                </a:cxn>
                <a:cxn ang="0">
                  <a:pos x="165" y="952"/>
                </a:cxn>
                <a:cxn ang="0">
                  <a:pos x="129" y="912"/>
                </a:cxn>
                <a:cxn ang="0">
                  <a:pos x="109" y="839"/>
                </a:cxn>
                <a:cxn ang="0">
                  <a:pos x="40" y="819"/>
                </a:cxn>
                <a:cxn ang="0">
                  <a:pos x="81" y="710"/>
                </a:cxn>
                <a:cxn ang="0">
                  <a:pos x="109" y="661"/>
                </a:cxn>
                <a:cxn ang="0">
                  <a:pos x="97" y="609"/>
                </a:cxn>
                <a:cxn ang="0">
                  <a:pos x="133" y="557"/>
                </a:cxn>
                <a:cxn ang="0">
                  <a:pos x="177" y="540"/>
                </a:cxn>
                <a:cxn ang="0">
                  <a:pos x="230" y="435"/>
                </a:cxn>
                <a:cxn ang="0">
                  <a:pos x="202" y="399"/>
                </a:cxn>
                <a:cxn ang="0">
                  <a:pos x="157" y="363"/>
                </a:cxn>
                <a:cxn ang="0">
                  <a:pos x="121" y="314"/>
                </a:cxn>
                <a:cxn ang="0">
                  <a:pos x="109" y="254"/>
                </a:cxn>
                <a:cxn ang="0">
                  <a:pos x="64" y="222"/>
                </a:cxn>
                <a:cxn ang="0">
                  <a:pos x="8" y="161"/>
                </a:cxn>
                <a:cxn ang="0">
                  <a:pos x="0" y="89"/>
                </a:cxn>
                <a:cxn ang="0">
                  <a:pos x="52" y="72"/>
                </a:cxn>
                <a:cxn ang="0">
                  <a:pos x="129" y="24"/>
                </a:cxn>
                <a:cxn ang="0">
                  <a:pos x="181" y="40"/>
                </a:cxn>
                <a:cxn ang="0">
                  <a:pos x="238" y="16"/>
                </a:cxn>
                <a:cxn ang="0">
                  <a:pos x="258" y="8"/>
                </a:cxn>
                <a:cxn ang="0">
                  <a:pos x="335" y="56"/>
                </a:cxn>
                <a:cxn ang="0">
                  <a:pos x="444" y="109"/>
                </a:cxn>
                <a:cxn ang="0">
                  <a:pos x="532" y="125"/>
                </a:cxn>
                <a:cxn ang="0">
                  <a:pos x="678" y="141"/>
                </a:cxn>
                <a:cxn ang="0">
                  <a:pos x="661" y="185"/>
                </a:cxn>
                <a:cxn ang="0">
                  <a:pos x="661" y="210"/>
                </a:cxn>
                <a:cxn ang="0">
                  <a:pos x="803" y="222"/>
                </a:cxn>
                <a:cxn ang="0">
                  <a:pos x="899" y="250"/>
                </a:cxn>
                <a:cxn ang="0">
                  <a:pos x="956" y="242"/>
                </a:cxn>
                <a:cxn ang="0">
                  <a:pos x="1000" y="278"/>
                </a:cxn>
                <a:cxn ang="0">
                  <a:pos x="1085" y="335"/>
                </a:cxn>
                <a:cxn ang="0">
                  <a:pos x="1162" y="387"/>
                </a:cxn>
                <a:cxn ang="0">
                  <a:pos x="1178" y="452"/>
                </a:cxn>
                <a:cxn ang="0">
                  <a:pos x="1109" y="544"/>
                </a:cxn>
                <a:cxn ang="0">
                  <a:pos x="1101" y="581"/>
                </a:cxn>
                <a:cxn ang="0">
                  <a:pos x="1041" y="617"/>
                </a:cxn>
                <a:cxn ang="0">
                  <a:pos x="960" y="742"/>
                </a:cxn>
                <a:cxn ang="0">
                  <a:pos x="916" y="791"/>
                </a:cxn>
                <a:cxn ang="0">
                  <a:pos x="883" y="827"/>
                </a:cxn>
                <a:cxn ang="0">
                  <a:pos x="851" y="883"/>
                </a:cxn>
                <a:cxn ang="0">
                  <a:pos x="855" y="928"/>
                </a:cxn>
                <a:cxn ang="0">
                  <a:pos x="791" y="1000"/>
                </a:cxn>
                <a:cxn ang="0">
                  <a:pos x="754" y="1049"/>
                </a:cxn>
                <a:cxn ang="0">
                  <a:pos x="734" y="1182"/>
                </a:cxn>
                <a:cxn ang="0">
                  <a:pos x="670" y="1202"/>
                </a:cxn>
              </a:cxnLst>
              <a:rect l="0" t="0" r="r" b="b"/>
              <a:pathLst>
                <a:path w="1178" h="1210">
                  <a:moveTo>
                    <a:pt x="649" y="1210"/>
                  </a:moveTo>
                  <a:lnTo>
                    <a:pt x="645" y="1202"/>
                  </a:lnTo>
                  <a:lnTo>
                    <a:pt x="637" y="1198"/>
                  </a:lnTo>
                  <a:lnTo>
                    <a:pt x="625" y="1194"/>
                  </a:lnTo>
                  <a:lnTo>
                    <a:pt x="609" y="1190"/>
                  </a:lnTo>
                  <a:lnTo>
                    <a:pt x="609" y="1190"/>
                  </a:lnTo>
                  <a:lnTo>
                    <a:pt x="597" y="1190"/>
                  </a:lnTo>
                  <a:lnTo>
                    <a:pt x="589" y="1182"/>
                  </a:lnTo>
                  <a:lnTo>
                    <a:pt x="577" y="1182"/>
                  </a:lnTo>
                  <a:lnTo>
                    <a:pt x="573" y="1170"/>
                  </a:lnTo>
                  <a:lnTo>
                    <a:pt x="565" y="1162"/>
                  </a:lnTo>
                  <a:lnTo>
                    <a:pt x="565" y="1142"/>
                  </a:lnTo>
                  <a:lnTo>
                    <a:pt x="561" y="1121"/>
                  </a:lnTo>
                  <a:lnTo>
                    <a:pt x="557" y="1105"/>
                  </a:lnTo>
                  <a:lnTo>
                    <a:pt x="544" y="1097"/>
                  </a:lnTo>
                  <a:lnTo>
                    <a:pt x="532" y="1089"/>
                  </a:lnTo>
                  <a:lnTo>
                    <a:pt x="512" y="1077"/>
                  </a:lnTo>
                  <a:lnTo>
                    <a:pt x="496" y="1077"/>
                  </a:lnTo>
                  <a:lnTo>
                    <a:pt x="476" y="1073"/>
                  </a:lnTo>
                  <a:lnTo>
                    <a:pt x="464" y="1077"/>
                  </a:lnTo>
                  <a:lnTo>
                    <a:pt x="460" y="1081"/>
                  </a:lnTo>
                  <a:lnTo>
                    <a:pt x="448" y="1081"/>
                  </a:lnTo>
                  <a:lnTo>
                    <a:pt x="432" y="1081"/>
                  </a:lnTo>
                  <a:lnTo>
                    <a:pt x="415" y="1069"/>
                  </a:lnTo>
                  <a:lnTo>
                    <a:pt x="411" y="1057"/>
                  </a:lnTo>
                  <a:lnTo>
                    <a:pt x="403" y="1033"/>
                  </a:lnTo>
                  <a:lnTo>
                    <a:pt x="399" y="1004"/>
                  </a:lnTo>
                  <a:lnTo>
                    <a:pt x="391" y="996"/>
                  </a:lnTo>
                  <a:lnTo>
                    <a:pt x="379" y="988"/>
                  </a:lnTo>
                  <a:lnTo>
                    <a:pt x="375" y="984"/>
                  </a:lnTo>
                  <a:lnTo>
                    <a:pt x="367" y="984"/>
                  </a:lnTo>
                  <a:lnTo>
                    <a:pt x="343" y="984"/>
                  </a:lnTo>
                  <a:lnTo>
                    <a:pt x="319" y="984"/>
                  </a:lnTo>
                  <a:lnTo>
                    <a:pt x="315" y="988"/>
                  </a:lnTo>
                  <a:lnTo>
                    <a:pt x="310" y="992"/>
                  </a:lnTo>
                  <a:lnTo>
                    <a:pt x="302" y="1000"/>
                  </a:lnTo>
                  <a:lnTo>
                    <a:pt x="286" y="1008"/>
                  </a:lnTo>
                  <a:lnTo>
                    <a:pt x="274" y="1025"/>
                  </a:lnTo>
                  <a:lnTo>
                    <a:pt x="262" y="1037"/>
                  </a:lnTo>
                  <a:lnTo>
                    <a:pt x="250" y="1041"/>
                  </a:lnTo>
                  <a:lnTo>
                    <a:pt x="230" y="1041"/>
                  </a:lnTo>
                  <a:lnTo>
                    <a:pt x="222" y="1029"/>
                  </a:lnTo>
                  <a:lnTo>
                    <a:pt x="206" y="1004"/>
                  </a:lnTo>
                  <a:lnTo>
                    <a:pt x="202" y="1004"/>
                  </a:lnTo>
                  <a:lnTo>
                    <a:pt x="198" y="1000"/>
                  </a:lnTo>
                  <a:lnTo>
                    <a:pt x="189" y="984"/>
                  </a:lnTo>
                  <a:lnTo>
                    <a:pt x="177" y="964"/>
                  </a:lnTo>
                  <a:lnTo>
                    <a:pt x="173" y="960"/>
                  </a:lnTo>
                  <a:lnTo>
                    <a:pt x="169" y="956"/>
                  </a:lnTo>
                  <a:lnTo>
                    <a:pt x="165" y="952"/>
                  </a:lnTo>
                  <a:lnTo>
                    <a:pt x="157" y="948"/>
                  </a:lnTo>
                  <a:lnTo>
                    <a:pt x="145" y="940"/>
                  </a:lnTo>
                  <a:lnTo>
                    <a:pt x="133" y="936"/>
                  </a:lnTo>
                  <a:lnTo>
                    <a:pt x="129" y="924"/>
                  </a:lnTo>
                  <a:lnTo>
                    <a:pt x="129" y="912"/>
                  </a:lnTo>
                  <a:lnTo>
                    <a:pt x="121" y="891"/>
                  </a:lnTo>
                  <a:lnTo>
                    <a:pt x="117" y="879"/>
                  </a:lnTo>
                  <a:lnTo>
                    <a:pt x="113" y="863"/>
                  </a:lnTo>
                  <a:lnTo>
                    <a:pt x="113" y="843"/>
                  </a:lnTo>
                  <a:lnTo>
                    <a:pt x="109" y="839"/>
                  </a:lnTo>
                  <a:lnTo>
                    <a:pt x="97" y="835"/>
                  </a:lnTo>
                  <a:lnTo>
                    <a:pt x="64" y="835"/>
                  </a:lnTo>
                  <a:lnTo>
                    <a:pt x="32" y="835"/>
                  </a:lnTo>
                  <a:lnTo>
                    <a:pt x="40" y="827"/>
                  </a:lnTo>
                  <a:lnTo>
                    <a:pt x="40" y="819"/>
                  </a:lnTo>
                  <a:lnTo>
                    <a:pt x="44" y="811"/>
                  </a:lnTo>
                  <a:lnTo>
                    <a:pt x="48" y="803"/>
                  </a:lnTo>
                  <a:lnTo>
                    <a:pt x="56" y="770"/>
                  </a:lnTo>
                  <a:lnTo>
                    <a:pt x="68" y="730"/>
                  </a:lnTo>
                  <a:lnTo>
                    <a:pt x="81" y="710"/>
                  </a:lnTo>
                  <a:lnTo>
                    <a:pt x="93" y="694"/>
                  </a:lnTo>
                  <a:lnTo>
                    <a:pt x="93" y="686"/>
                  </a:lnTo>
                  <a:lnTo>
                    <a:pt x="97" y="686"/>
                  </a:lnTo>
                  <a:lnTo>
                    <a:pt x="105" y="674"/>
                  </a:lnTo>
                  <a:lnTo>
                    <a:pt x="109" y="661"/>
                  </a:lnTo>
                  <a:lnTo>
                    <a:pt x="105" y="645"/>
                  </a:lnTo>
                  <a:lnTo>
                    <a:pt x="105" y="633"/>
                  </a:lnTo>
                  <a:lnTo>
                    <a:pt x="105" y="629"/>
                  </a:lnTo>
                  <a:lnTo>
                    <a:pt x="97" y="629"/>
                  </a:lnTo>
                  <a:lnTo>
                    <a:pt x="97" y="609"/>
                  </a:lnTo>
                  <a:lnTo>
                    <a:pt x="105" y="597"/>
                  </a:lnTo>
                  <a:lnTo>
                    <a:pt x="109" y="589"/>
                  </a:lnTo>
                  <a:lnTo>
                    <a:pt x="113" y="581"/>
                  </a:lnTo>
                  <a:lnTo>
                    <a:pt x="129" y="573"/>
                  </a:lnTo>
                  <a:lnTo>
                    <a:pt x="133" y="557"/>
                  </a:lnTo>
                  <a:lnTo>
                    <a:pt x="141" y="557"/>
                  </a:lnTo>
                  <a:lnTo>
                    <a:pt x="149" y="557"/>
                  </a:lnTo>
                  <a:lnTo>
                    <a:pt x="157" y="548"/>
                  </a:lnTo>
                  <a:lnTo>
                    <a:pt x="161" y="544"/>
                  </a:lnTo>
                  <a:lnTo>
                    <a:pt x="177" y="540"/>
                  </a:lnTo>
                  <a:lnTo>
                    <a:pt x="198" y="540"/>
                  </a:lnTo>
                  <a:lnTo>
                    <a:pt x="210" y="528"/>
                  </a:lnTo>
                  <a:lnTo>
                    <a:pt x="230" y="520"/>
                  </a:lnTo>
                  <a:lnTo>
                    <a:pt x="230" y="476"/>
                  </a:lnTo>
                  <a:lnTo>
                    <a:pt x="230" y="435"/>
                  </a:lnTo>
                  <a:lnTo>
                    <a:pt x="222" y="423"/>
                  </a:lnTo>
                  <a:lnTo>
                    <a:pt x="210" y="415"/>
                  </a:lnTo>
                  <a:lnTo>
                    <a:pt x="210" y="411"/>
                  </a:lnTo>
                  <a:lnTo>
                    <a:pt x="206" y="403"/>
                  </a:lnTo>
                  <a:lnTo>
                    <a:pt x="202" y="399"/>
                  </a:lnTo>
                  <a:lnTo>
                    <a:pt x="193" y="387"/>
                  </a:lnTo>
                  <a:lnTo>
                    <a:pt x="189" y="387"/>
                  </a:lnTo>
                  <a:lnTo>
                    <a:pt x="177" y="387"/>
                  </a:lnTo>
                  <a:lnTo>
                    <a:pt x="165" y="375"/>
                  </a:lnTo>
                  <a:lnTo>
                    <a:pt x="157" y="363"/>
                  </a:lnTo>
                  <a:lnTo>
                    <a:pt x="149" y="351"/>
                  </a:lnTo>
                  <a:lnTo>
                    <a:pt x="145" y="343"/>
                  </a:lnTo>
                  <a:lnTo>
                    <a:pt x="133" y="335"/>
                  </a:lnTo>
                  <a:lnTo>
                    <a:pt x="121" y="323"/>
                  </a:lnTo>
                  <a:lnTo>
                    <a:pt x="121" y="314"/>
                  </a:lnTo>
                  <a:lnTo>
                    <a:pt x="121" y="306"/>
                  </a:lnTo>
                  <a:lnTo>
                    <a:pt x="129" y="302"/>
                  </a:lnTo>
                  <a:lnTo>
                    <a:pt x="129" y="290"/>
                  </a:lnTo>
                  <a:lnTo>
                    <a:pt x="129" y="270"/>
                  </a:lnTo>
                  <a:lnTo>
                    <a:pt x="109" y="254"/>
                  </a:lnTo>
                  <a:lnTo>
                    <a:pt x="93" y="234"/>
                  </a:lnTo>
                  <a:lnTo>
                    <a:pt x="85" y="234"/>
                  </a:lnTo>
                  <a:lnTo>
                    <a:pt x="68" y="234"/>
                  </a:lnTo>
                  <a:lnTo>
                    <a:pt x="64" y="230"/>
                  </a:lnTo>
                  <a:lnTo>
                    <a:pt x="64" y="222"/>
                  </a:lnTo>
                  <a:lnTo>
                    <a:pt x="48" y="222"/>
                  </a:lnTo>
                  <a:lnTo>
                    <a:pt x="28" y="218"/>
                  </a:lnTo>
                  <a:lnTo>
                    <a:pt x="20" y="210"/>
                  </a:lnTo>
                  <a:lnTo>
                    <a:pt x="16" y="193"/>
                  </a:lnTo>
                  <a:lnTo>
                    <a:pt x="8" y="161"/>
                  </a:lnTo>
                  <a:lnTo>
                    <a:pt x="8" y="133"/>
                  </a:lnTo>
                  <a:lnTo>
                    <a:pt x="4" y="121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9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32" y="76"/>
                  </a:lnTo>
                  <a:lnTo>
                    <a:pt x="52" y="72"/>
                  </a:lnTo>
                  <a:lnTo>
                    <a:pt x="64" y="60"/>
                  </a:lnTo>
                  <a:lnTo>
                    <a:pt x="93" y="44"/>
                  </a:lnTo>
                  <a:lnTo>
                    <a:pt x="117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41" y="28"/>
                  </a:lnTo>
                  <a:lnTo>
                    <a:pt x="145" y="36"/>
                  </a:lnTo>
                  <a:lnTo>
                    <a:pt x="149" y="36"/>
                  </a:lnTo>
                  <a:lnTo>
                    <a:pt x="161" y="40"/>
                  </a:lnTo>
                  <a:lnTo>
                    <a:pt x="181" y="40"/>
                  </a:lnTo>
                  <a:lnTo>
                    <a:pt x="210" y="40"/>
                  </a:lnTo>
                  <a:lnTo>
                    <a:pt x="218" y="36"/>
                  </a:lnTo>
                  <a:lnTo>
                    <a:pt x="222" y="36"/>
                  </a:lnTo>
                  <a:lnTo>
                    <a:pt x="226" y="28"/>
                  </a:lnTo>
                  <a:lnTo>
                    <a:pt x="238" y="16"/>
                  </a:lnTo>
                  <a:lnTo>
                    <a:pt x="242" y="8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8"/>
                  </a:lnTo>
                  <a:lnTo>
                    <a:pt x="262" y="28"/>
                  </a:lnTo>
                  <a:lnTo>
                    <a:pt x="274" y="36"/>
                  </a:lnTo>
                  <a:lnTo>
                    <a:pt x="290" y="48"/>
                  </a:lnTo>
                  <a:lnTo>
                    <a:pt x="310" y="52"/>
                  </a:lnTo>
                  <a:lnTo>
                    <a:pt x="335" y="56"/>
                  </a:lnTo>
                  <a:lnTo>
                    <a:pt x="387" y="60"/>
                  </a:lnTo>
                  <a:lnTo>
                    <a:pt x="399" y="64"/>
                  </a:lnTo>
                  <a:lnTo>
                    <a:pt x="411" y="84"/>
                  </a:lnTo>
                  <a:lnTo>
                    <a:pt x="423" y="101"/>
                  </a:lnTo>
                  <a:lnTo>
                    <a:pt x="444" y="109"/>
                  </a:lnTo>
                  <a:lnTo>
                    <a:pt x="460" y="125"/>
                  </a:lnTo>
                  <a:lnTo>
                    <a:pt x="480" y="129"/>
                  </a:lnTo>
                  <a:lnTo>
                    <a:pt x="520" y="129"/>
                  </a:lnTo>
                  <a:lnTo>
                    <a:pt x="528" y="125"/>
                  </a:lnTo>
                  <a:lnTo>
                    <a:pt x="532" y="125"/>
                  </a:lnTo>
                  <a:lnTo>
                    <a:pt x="540" y="125"/>
                  </a:lnTo>
                  <a:lnTo>
                    <a:pt x="565" y="133"/>
                  </a:lnTo>
                  <a:lnTo>
                    <a:pt x="589" y="141"/>
                  </a:lnTo>
                  <a:lnTo>
                    <a:pt x="661" y="137"/>
                  </a:lnTo>
                  <a:lnTo>
                    <a:pt x="678" y="141"/>
                  </a:lnTo>
                  <a:lnTo>
                    <a:pt x="678" y="145"/>
                  </a:lnTo>
                  <a:lnTo>
                    <a:pt x="682" y="157"/>
                  </a:lnTo>
                  <a:lnTo>
                    <a:pt x="674" y="169"/>
                  </a:lnTo>
                  <a:lnTo>
                    <a:pt x="661" y="181"/>
                  </a:lnTo>
                  <a:lnTo>
                    <a:pt x="661" y="185"/>
                  </a:lnTo>
                  <a:lnTo>
                    <a:pt x="657" y="185"/>
                  </a:lnTo>
                  <a:lnTo>
                    <a:pt x="657" y="193"/>
                  </a:lnTo>
                  <a:lnTo>
                    <a:pt x="653" y="197"/>
                  </a:lnTo>
                  <a:lnTo>
                    <a:pt x="657" y="206"/>
                  </a:lnTo>
                  <a:lnTo>
                    <a:pt x="661" y="210"/>
                  </a:lnTo>
                  <a:lnTo>
                    <a:pt x="710" y="210"/>
                  </a:lnTo>
                  <a:lnTo>
                    <a:pt x="738" y="214"/>
                  </a:lnTo>
                  <a:lnTo>
                    <a:pt x="750" y="214"/>
                  </a:lnTo>
                  <a:lnTo>
                    <a:pt x="762" y="218"/>
                  </a:lnTo>
                  <a:lnTo>
                    <a:pt x="803" y="222"/>
                  </a:lnTo>
                  <a:lnTo>
                    <a:pt x="851" y="222"/>
                  </a:lnTo>
                  <a:lnTo>
                    <a:pt x="867" y="234"/>
                  </a:lnTo>
                  <a:lnTo>
                    <a:pt x="867" y="234"/>
                  </a:lnTo>
                  <a:lnTo>
                    <a:pt x="883" y="246"/>
                  </a:lnTo>
                  <a:lnTo>
                    <a:pt x="899" y="250"/>
                  </a:lnTo>
                  <a:lnTo>
                    <a:pt x="904" y="250"/>
                  </a:lnTo>
                  <a:lnTo>
                    <a:pt x="908" y="250"/>
                  </a:lnTo>
                  <a:lnTo>
                    <a:pt x="916" y="250"/>
                  </a:lnTo>
                  <a:lnTo>
                    <a:pt x="928" y="246"/>
                  </a:lnTo>
                  <a:lnTo>
                    <a:pt x="956" y="242"/>
                  </a:lnTo>
                  <a:lnTo>
                    <a:pt x="976" y="242"/>
                  </a:lnTo>
                  <a:lnTo>
                    <a:pt x="988" y="250"/>
                  </a:lnTo>
                  <a:lnTo>
                    <a:pt x="996" y="258"/>
                  </a:lnTo>
                  <a:lnTo>
                    <a:pt x="996" y="270"/>
                  </a:lnTo>
                  <a:lnTo>
                    <a:pt x="1000" y="278"/>
                  </a:lnTo>
                  <a:lnTo>
                    <a:pt x="1008" y="282"/>
                  </a:lnTo>
                  <a:lnTo>
                    <a:pt x="1012" y="290"/>
                  </a:lnTo>
                  <a:lnTo>
                    <a:pt x="1041" y="302"/>
                  </a:lnTo>
                  <a:lnTo>
                    <a:pt x="1069" y="323"/>
                  </a:lnTo>
                  <a:lnTo>
                    <a:pt x="1085" y="335"/>
                  </a:lnTo>
                  <a:lnTo>
                    <a:pt x="1097" y="351"/>
                  </a:lnTo>
                  <a:lnTo>
                    <a:pt x="1125" y="355"/>
                  </a:lnTo>
                  <a:lnTo>
                    <a:pt x="1142" y="363"/>
                  </a:lnTo>
                  <a:lnTo>
                    <a:pt x="1154" y="379"/>
                  </a:lnTo>
                  <a:lnTo>
                    <a:pt x="1162" y="387"/>
                  </a:lnTo>
                  <a:lnTo>
                    <a:pt x="1162" y="391"/>
                  </a:lnTo>
                  <a:lnTo>
                    <a:pt x="1166" y="391"/>
                  </a:lnTo>
                  <a:lnTo>
                    <a:pt x="1174" y="427"/>
                  </a:lnTo>
                  <a:lnTo>
                    <a:pt x="1178" y="435"/>
                  </a:lnTo>
                  <a:lnTo>
                    <a:pt x="1178" y="452"/>
                  </a:lnTo>
                  <a:lnTo>
                    <a:pt x="1178" y="464"/>
                  </a:lnTo>
                  <a:lnTo>
                    <a:pt x="1166" y="484"/>
                  </a:lnTo>
                  <a:lnTo>
                    <a:pt x="1154" y="488"/>
                  </a:lnTo>
                  <a:lnTo>
                    <a:pt x="1121" y="532"/>
                  </a:lnTo>
                  <a:lnTo>
                    <a:pt x="1109" y="544"/>
                  </a:lnTo>
                  <a:lnTo>
                    <a:pt x="1109" y="548"/>
                  </a:lnTo>
                  <a:lnTo>
                    <a:pt x="1105" y="557"/>
                  </a:lnTo>
                  <a:lnTo>
                    <a:pt x="1105" y="561"/>
                  </a:lnTo>
                  <a:lnTo>
                    <a:pt x="1101" y="561"/>
                  </a:lnTo>
                  <a:lnTo>
                    <a:pt x="1101" y="581"/>
                  </a:lnTo>
                  <a:lnTo>
                    <a:pt x="1097" y="593"/>
                  </a:lnTo>
                  <a:lnTo>
                    <a:pt x="1089" y="597"/>
                  </a:lnTo>
                  <a:lnTo>
                    <a:pt x="1089" y="601"/>
                  </a:lnTo>
                  <a:lnTo>
                    <a:pt x="1069" y="605"/>
                  </a:lnTo>
                  <a:lnTo>
                    <a:pt x="1041" y="617"/>
                  </a:lnTo>
                  <a:lnTo>
                    <a:pt x="1025" y="633"/>
                  </a:lnTo>
                  <a:lnTo>
                    <a:pt x="1012" y="657"/>
                  </a:lnTo>
                  <a:lnTo>
                    <a:pt x="988" y="698"/>
                  </a:lnTo>
                  <a:lnTo>
                    <a:pt x="972" y="722"/>
                  </a:lnTo>
                  <a:lnTo>
                    <a:pt x="960" y="742"/>
                  </a:lnTo>
                  <a:lnTo>
                    <a:pt x="948" y="754"/>
                  </a:lnTo>
                  <a:lnTo>
                    <a:pt x="936" y="770"/>
                  </a:lnTo>
                  <a:lnTo>
                    <a:pt x="920" y="778"/>
                  </a:lnTo>
                  <a:lnTo>
                    <a:pt x="916" y="786"/>
                  </a:lnTo>
                  <a:lnTo>
                    <a:pt x="916" y="791"/>
                  </a:lnTo>
                  <a:lnTo>
                    <a:pt x="904" y="803"/>
                  </a:lnTo>
                  <a:lnTo>
                    <a:pt x="895" y="811"/>
                  </a:lnTo>
                  <a:lnTo>
                    <a:pt x="891" y="819"/>
                  </a:lnTo>
                  <a:lnTo>
                    <a:pt x="891" y="823"/>
                  </a:lnTo>
                  <a:lnTo>
                    <a:pt x="883" y="827"/>
                  </a:lnTo>
                  <a:lnTo>
                    <a:pt x="875" y="831"/>
                  </a:lnTo>
                  <a:lnTo>
                    <a:pt x="867" y="835"/>
                  </a:lnTo>
                  <a:lnTo>
                    <a:pt x="863" y="843"/>
                  </a:lnTo>
                  <a:lnTo>
                    <a:pt x="855" y="871"/>
                  </a:lnTo>
                  <a:lnTo>
                    <a:pt x="851" y="883"/>
                  </a:lnTo>
                  <a:lnTo>
                    <a:pt x="851" y="891"/>
                  </a:lnTo>
                  <a:lnTo>
                    <a:pt x="851" y="903"/>
                  </a:lnTo>
                  <a:lnTo>
                    <a:pt x="851" y="912"/>
                  </a:lnTo>
                  <a:lnTo>
                    <a:pt x="855" y="916"/>
                  </a:lnTo>
                  <a:lnTo>
                    <a:pt x="855" y="928"/>
                  </a:lnTo>
                  <a:lnTo>
                    <a:pt x="855" y="940"/>
                  </a:lnTo>
                  <a:lnTo>
                    <a:pt x="827" y="960"/>
                  </a:lnTo>
                  <a:lnTo>
                    <a:pt x="799" y="976"/>
                  </a:lnTo>
                  <a:lnTo>
                    <a:pt x="795" y="988"/>
                  </a:lnTo>
                  <a:lnTo>
                    <a:pt x="791" y="1000"/>
                  </a:lnTo>
                  <a:lnTo>
                    <a:pt x="787" y="1000"/>
                  </a:lnTo>
                  <a:lnTo>
                    <a:pt x="774" y="1004"/>
                  </a:lnTo>
                  <a:lnTo>
                    <a:pt x="766" y="1025"/>
                  </a:lnTo>
                  <a:lnTo>
                    <a:pt x="758" y="1045"/>
                  </a:lnTo>
                  <a:lnTo>
                    <a:pt x="754" y="1049"/>
                  </a:lnTo>
                  <a:lnTo>
                    <a:pt x="754" y="1093"/>
                  </a:lnTo>
                  <a:lnTo>
                    <a:pt x="754" y="1142"/>
                  </a:lnTo>
                  <a:lnTo>
                    <a:pt x="742" y="1158"/>
                  </a:lnTo>
                  <a:lnTo>
                    <a:pt x="738" y="1182"/>
                  </a:lnTo>
                  <a:lnTo>
                    <a:pt x="734" y="1182"/>
                  </a:lnTo>
                  <a:lnTo>
                    <a:pt x="726" y="1190"/>
                  </a:lnTo>
                  <a:lnTo>
                    <a:pt x="710" y="1194"/>
                  </a:lnTo>
                  <a:lnTo>
                    <a:pt x="686" y="1194"/>
                  </a:lnTo>
                  <a:lnTo>
                    <a:pt x="678" y="1198"/>
                  </a:lnTo>
                  <a:lnTo>
                    <a:pt x="670" y="1202"/>
                  </a:lnTo>
                  <a:lnTo>
                    <a:pt x="670" y="1206"/>
                  </a:lnTo>
                  <a:lnTo>
                    <a:pt x="661" y="1210"/>
                  </a:lnTo>
                  <a:lnTo>
                    <a:pt x="657" y="1210"/>
                  </a:lnTo>
                  <a:lnTo>
                    <a:pt x="649" y="12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 sz="2000" b="1"/>
            </a:p>
          </p:txBody>
        </p:sp>
        <p:grpSp>
          <p:nvGrpSpPr>
            <p:cNvPr id="68" name="Group 64"/>
            <p:cNvGrpSpPr>
              <a:grpSpLocks/>
            </p:cNvGrpSpPr>
            <p:nvPr/>
          </p:nvGrpSpPr>
          <p:grpSpPr bwMode="auto">
            <a:xfrm>
              <a:off x="20729" y="4917"/>
              <a:ext cx="651" cy="269"/>
              <a:chOff x="20729" y="4917"/>
              <a:chExt cx="651" cy="269"/>
            </a:xfrm>
            <a:grpFill/>
          </p:grpSpPr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21111" y="5038"/>
                <a:ext cx="269" cy="148"/>
              </a:xfrm>
              <a:custGeom>
                <a:avLst/>
                <a:gdLst/>
                <a:ahLst/>
                <a:cxnLst>
                  <a:cxn ang="0">
                    <a:pos x="121" y="69"/>
                  </a:cxn>
                  <a:cxn ang="0">
                    <a:pos x="101" y="57"/>
                  </a:cxn>
                  <a:cxn ang="0">
                    <a:pos x="80" y="45"/>
                  </a:cxn>
                  <a:cxn ang="0">
                    <a:pos x="44" y="32"/>
                  </a:cxn>
                  <a:cxn ang="0">
                    <a:pos x="16" y="28"/>
                  </a:cxn>
                  <a:cxn ang="0">
                    <a:pos x="8" y="16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36" y="0"/>
                  </a:cxn>
                  <a:cxn ang="0">
                    <a:pos x="56" y="8"/>
                  </a:cxn>
                  <a:cxn ang="0">
                    <a:pos x="64" y="8"/>
                  </a:cxn>
                  <a:cxn ang="0">
                    <a:pos x="68" y="16"/>
                  </a:cxn>
                  <a:cxn ang="0">
                    <a:pos x="97" y="28"/>
                  </a:cxn>
                  <a:cxn ang="0">
                    <a:pos x="113" y="32"/>
                  </a:cxn>
                  <a:cxn ang="0">
                    <a:pos x="113" y="45"/>
                  </a:cxn>
                  <a:cxn ang="0">
                    <a:pos x="117" y="45"/>
                  </a:cxn>
                  <a:cxn ang="0">
                    <a:pos x="121" y="49"/>
                  </a:cxn>
                  <a:cxn ang="0">
                    <a:pos x="125" y="61"/>
                  </a:cxn>
                  <a:cxn ang="0">
                    <a:pos x="125" y="65"/>
                  </a:cxn>
                  <a:cxn ang="0">
                    <a:pos x="125" y="69"/>
                  </a:cxn>
                  <a:cxn ang="0">
                    <a:pos x="121" y="69"/>
                  </a:cxn>
                </a:cxnLst>
                <a:rect l="0" t="0" r="r" b="b"/>
                <a:pathLst>
                  <a:path w="125" h="69">
                    <a:moveTo>
                      <a:pt x="121" y="69"/>
                    </a:moveTo>
                    <a:lnTo>
                      <a:pt x="101" y="57"/>
                    </a:lnTo>
                    <a:lnTo>
                      <a:pt x="80" y="45"/>
                    </a:lnTo>
                    <a:lnTo>
                      <a:pt x="44" y="32"/>
                    </a:lnTo>
                    <a:lnTo>
                      <a:pt x="16" y="2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56" y="8"/>
                    </a:lnTo>
                    <a:lnTo>
                      <a:pt x="64" y="8"/>
                    </a:lnTo>
                    <a:lnTo>
                      <a:pt x="68" y="16"/>
                    </a:lnTo>
                    <a:lnTo>
                      <a:pt x="97" y="28"/>
                    </a:lnTo>
                    <a:lnTo>
                      <a:pt x="113" y="32"/>
                    </a:lnTo>
                    <a:lnTo>
                      <a:pt x="113" y="45"/>
                    </a:lnTo>
                    <a:lnTo>
                      <a:pt x="117" y="45"/>
                    </a:lnTo>
                    <a:lnTo>
                      <a:pt x="121" y="49"/>
                    </a:lnTo>
                    <a:lnTo>
                      <a:pt x="125" y="61"/>
                    </a:lnTo>
                    <a:lnTo>
                      <a:pt x="125" y="65"/>
                    </a:lnTo>
                    <a:lnTo>
                      <a:pt x="125" y="69"/>
                    </a:lnTo>
                    <a:lnTo>
                      <a:pt x="121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000" b="1"/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20729" y="4917"/>
                <a:ext cx="268" cy="218"/>
              </a:xfrm>
              <a:custGeom>
                <a:avLst/>
                <a:gdLst/>
                <a:ahLst/>
                <a:cxnLst>
                  <a:cxn ang="0">
                    <a:pos x="69" y="101"/>
                  </a:cxn>
                  <a:cxn ang="0">
                    <a:pos x="45" y="68"/>
                  </a:cxn>
                  <a:cxn ang="0">
                    <a:pos x="16" y="36"/>
                  </a:cxn>
                  <a:cxn ang="0">
                    <a:pos x="8" y="36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8" y="12"/>
                  </a:cxn>
                  <a:cxn ang="0">
                    <a:pos x="20" y="0"/>
                  </a:cxn>
                  <a:cxn ang="0">
                    <a:pos x="37" y="0"/>
                  </a:cxn>
                  <a:cxn ang="0">
                    <a:pos x="57" y="0"/>
                  </a:cxn>
                  <a:cxn ang="0">
                    <a:pos x="69" y="12"/>
                  </a:cxn>
                  <a:cxn ang="0">
                    <a:pos x="117" y="36"/>
                  </a:cxn>
                  <a:cxn ang="0">
                    <a:pos x="121" y="40"/>
                  </a:cxn>
                  <a:cxn ang="0">
                    <a:pos x="125" y="44"/>
                  </a:cxn>
                  <a:cxn ang="0">
                    <a:pos x="109" y="56"/>
                  </a:cxn>
                  <a:cxn ang="0">
                    <a:pos x="97" y="68"/>
                  </a:cxn>
                  <a:cxn ang="0">
                    <a:pos x="97" y="76"/>
                  </a:cxn>
                  <a:cxn ang="0">
                    <a:pos x="89" y="84"/>
                  </a:cxn>
                  <a:cxn ang="0">
                    <a:pos x="85" y="92"/>
                  </a:cxn>
                  <a:cxn ang="0">
                    <a:pos x="73" y="101"/>
                  </a:cxn>
                  <a:cxn ang="0">
                    <a:pos x="69" y="101"/>
                  </a:cxn>
                </a:cxnLst>
                <a:rect l="0" t="0" r="r" b="b"/>
                <a:pathLst>
                  <a:path w="125" h="101">
                    <a:moveTo>
                      <a:pt x="69" y="101"/>
                    </a:moveTo>
                    <a:lnTo>
                      <a:pt x="45" y="68"/>
                    </a:lnTo>
                    <a:lnTo>
                      <a:pt x="16" y="36"/>
                    </a:lnTo>
                    <a:lnTo>
                      <a:pt x="8" y="36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20" y="0"/>
                    </a:lnTo>
                    <a:lnTo>
                      <a:pt x="37" y="0"/>
                    </a:lnTo>
                    <a:lnTo>
                      <a:pt x="57" y="0"/>
                    </a:lnTo>
                    <a:lnTo>
                      <a:pt x="69" y="12"/>
                    </a:lnTo>
                    <a:lnTo>
                      <a:pt x="117" y="36"/>
                    </a:lnTo>
                    <a:lnTo>
                      <a:pt x="121" y="40"/>
                    </a:lnTo>
                    <a:lnTo>
                      <a:pt x="125" y="44"/>
                    </a:lnTo>
                    <a:lnTo>
                      <a:pt x="109" y="56"/>
                    </a:lnTo>
                    <a:lnTo>
                      <a:pt x="97" y="68"/>
                    </a:lnTo>
                    <a:lnTo>
                      <a:pt x="97" y="76"/>
                    </a:lnTo>
                    <a:lnTo>
                      <a:pt x="89" y="84"/>
                    </a:lnTo>
                    <a:lnTo>
                      <a:pt x="85" y="92"/>
                    </a:lnTo>
                    <a:lnTo>
                      <a:pt x="73" y="101"/>
                    </a:lnTo>
                    <a:lnTo>
                      <a:pt x="69" y="10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000" b="1"/>
              </a:p>
            </p:txBody>
          </p:sp>
        </p:grpSp>
      </p:grpSp>
      <p:sp>
        <p:nvSpPr>
          <p:cNvPr id="71" name="Freeform 67"/>
          <p:cNvSpPr>
            <a:spLocks/>
          </p:cNvSpPr>
          <p:nvPr/>
        </p:nvSpPr>
        <p:spPr bwMode="auto">
          <a:xfrm>
            <a:off x="5896086" y="1404111"/>
            <a:ext cx="892175" cy="1292248"/>
          </a:xfrm>
          <a:custGeom>
            <a:avLst/>
            <a:gdLst>
              <a:gd name="T0" fmla="*/ 397160745 w 993"/>
              <a:gd name="T1" fmla="*/ 1084273325 h 1452"/>
              <a:gd name="T2" fmla="*/ 335810926 w 993"/>
              <a:gd name="T3" fmla="*/ 1050863934 h 1452"/>
              <a:gd name="T4" fmla="*/ 263967047 w 993"/>
              <a:gd name="T5" fmla="*/ 1072124614 h 1452"/>
              <a:gd name="T6" fmla="*/ 238135308 w 993"/>
              <a:gd name="T7" fmla="*/ 1047827192 h 1452"/>
              <a:gd name="T8" fmla="*/ 212303512 w 993"/>
              <a:gd name="T9" fmla="*/ 974175959 h 1452"/>
              <a:gd name="T10" fmla="*/ 198580373 w 993"/>
              <a:gd name="T11" fmla="*/ 930895631 h 1452"/>
              <a:gd name="T12" fmla="*/ 198580373 w 993"/>
              <a:gd name="T13" fmla="*/ 829909145 h 1452"/>
              <a:gd name="T14" fmla="*/ 182435873 w 993"/>
              <a:gd name="T15" fmla="*/ 766128848 h 1452"/>
              <a:gd name="T16" fmla="*/ 124315133 w 993"/>
              <a:gd name="T17" fmla="*/ 781314301 h 1452"/>
              <a:gd name="T18" fmla="*/ 52470313 w 993"/>
              <a:gd name="T19" fmla="*/ 728922876 h 1452"/>
              <a:gd name="T20" fmla="*/ 33096733 w 993"/>
              <a:gd name="T21" fmla="*/ 738034845 h 1452"/>
              <a:gd name="T22" fmla="*/ 91217487 w 993"/>
              <a:gd name="T23" fmla="*/ 670457095 h 1452"/>
              <a:gd name="T24" fmla="*/ 52470313 w 993"/>
              <a:gd name="T25" fmla="*/ 627936607 h 1452"/>
              <a:gd name="T26" fmla="*/ 0 w 993"/>
              <a:gd name="T27" fmla="*/ 627936607 h 1452"/>
              <a:gd name="T28" fmla="*/ 121086053 w 993"/>
              <a:gd name="T29" fmla="*/ 578582795 h 1452"/>
              <a:gd name="T30" fmla="*/ 166291372 w 993"/>
              <a:gd name="T31" fmla="*/ 551248631 h 1452"/>
              <a:gd name="T32" fmla="*/ 146917793 w 993"/>
              <a:gd name="T33" fmla="*/ 511764885 h 1452"/>
              <a:gd name="T34" fmla="*/ 117856974 w 993"/>
              <a:gd name="T35" fmla="*/ 447224640 h 1452"/>
              <a:gd name="T36" fmla="*/ 127543314 w 993"/>
              <a:gd name="T37" fmla="*/ 358387082 h 1452"/>
              <a:gd name="T38" fmla="*/ 94446567 w 993"/>
              <a:gd name="T39" fmla="*/ 318144368 h 1452"/>
              <a:gd name="T40" fmla="*/ 68614827 w 993"/>
              <a:gd name="T41" fmla="*/ 245252103 h 1452"/>
              <a:gd name="T42" fmla="*/ 52470313 w 993"/>
              <a:gd name="T43" fmla="*/ 144265779 h 1452"/>
              <a:gd name="T44" fmla="*/ 49241234 w 993"/>
              <a:gd name="T45" fmla="*/ 76688874 h 1452"/>
              <a:gd name="T46" fmla="*/ 75072987 w 993"/>
              <a:gd name="T47" fmla="*/ 36446147 h 1452"/>
              <a:gd name="T48" fmla="*/ 143688713 w 993"/>
              <a:gd name="T49" fmla="*/ 9111972 h 1452"/>
              <a:gd name="T50" fmla="*/ 228448012 w 993"/>
              <a:gd name="T51" fmla="*/ 0 h 1452"/>
              <a:gd name="T52" fmla="*/ 293027866 w 993"/>
              <a:gd name="T53" fmla="*/ 67576905 h 1452"/>
              <a:gd name="T54" fmla="*/ 247822547 w 993"/>
              <a:gd name="T55" fmla="*/ 82763230 h 1452"/>
              <a:gd name="T56" fmla="*/ 241364387 w 993"/>
              <a:gd name="T57" fmla="*/ 125283745 h 1452"/>
              <a:gd name="T58" fmla="*/ 280111547 w 993"/>
              <a:gd name="T59" fmla="*/ 147303393 h 1452"/>
              <a:gd name="T60" fmla="*/ 342269086 w 993"/>
              <a:gd name="T61" fmla="*/ 189823881 h 1452"/>
              <a:gd name="T62" fmla="*/ 414112965 w 993"/>
              <a:gd name="T63" fmla="*/ 134394843 h 1452"/>
              <a:gd name="T64" fmla="*/ 430258363 w 993"/>
              <a:gd name="T65" fmla="*/ 82763230 h 1452"/>
              <a:gd name="T66" fmla="*/ 465776443 w 993"/>
              <a:gd name="T67" fmla="*/ 79725616 h 1452"/>
              <a:gd name="T68" fmla="*/ 452861023 w 993"/>
              <a:gd name="T69" fmla="*/ 116171776 h 1452"/>
              <a:gd name="T70" fmla="*/ 446402864 w 993"/>
              <a:gd name="T71" fmla="*/ 162488846 h 1452"/>
              <a:gd name="T72" fmla="*/ 475463795 w 993"/>
              <a:gd name="T73" fmla="*/ 180711912 h 1452"/>
              <a:gd name="T74" fmla="*/ 550536754 w 993"/>
              <a:gd name="T75" fmla="*/ 144265779 h 1452"/>
              <a:gd name="T76" fmla="*/ 553765833 w 993"/>
              <a:gd name="T77" fmla="*/ 217158045 h 1452"/>
              <a:gd name="T78" fmla="*/ 521475935 w 993"/>
              <a:gd name="T79" fmla="*/ 281698236 h 1452"/>
              <a:gd name="T80" fmla="*/ 456089204 w 993"/>
              <a:gd name="T81" fmla="*/ 312070013 h 1452"/>
              <a:gd name="T82" fmla="*/ 423800204 w 993"/>
              <a:gd name="T83" fmla="*/ 373573407 h 1452"/>
              <a:gd name="T84" fmla="*/ 481921056 w 993"/>
              <a:gd name="T85" fmla="*/ 385722118 h 1452"/>
              <a:gd name="T86" fmla="*/ 531163174 w 993"/>
              <a:gd name="T87" fmla="*/ 441150285 h 1452"/>
              <a:gd name="T88" fmla="*/ 632067872 w 993"/>
              <a:gd name="T89" fmla="*/ 474559785 h 1452"/>
              <a:gd name="T90" fmla="*/ 657898713 w 993"/>
              <a:gd name="T91" fmla="*/ 526950338 h 1452"/>
              <a:gd name="T92" fmla="*/ 729743490 w 993"/>
              <a:gd name="T93" fmla="*/ 551248631 h 1452"/>
              <a:gd name="T94" fmla="*/ 768490650 w 993"/>
              <a:gd name="T95" fmla="*/ 588453732 h 1452"/>
              <a:gd name="T96" fmla="*/ 788671949 w 993"/>
              <a:gd name="T97" fmla="*/ 649197287 h 1452"/>
              <a:gd name="T98" fmla="*/ 791900130 w 993"/>
              <a:gd name="T99" fmla="*/ 704625454 h 1452"/>
              <a:gd name="T100" fmla="*/ 749117070 w 993"/>
              <a:gd name="T101" fmla="*/ 719811778 h 1452"/>
              <a:gd name="T102" fmla="*/ 661127793 w 993"/>
              <a:gd name="T103" fmla="*/ 734997231 h 1452"/>
              <a:gd name="T104" fmla="*/ 667585952 w 993"/>
              <a:gd name="T105" fmla="*/ 784351914 h 1452"/>
              <a:gd name="T106" fmla="*/ 651441452 w 993"/>
              <a:gd name="T107" fmla="*/ 851169824 h 1452"/>
              <a:gd name="T108" fmla="*/ 612693394 w 993"/>
              <a:gd name="T109" fmla="*/ 879263828 h 1452"/>
              <a:gd name="T110" fmla="*/ 566681254 w 993"/>
              <a:gd name="T111" fmla="*/ 912672347 h 1452"/>
              <a:gd name="T112" fmla="*/ 566681254 w 993"/>
              <a:gd name="T113" fmla="*/ 946840923 h 1452"/>
              <a:gd name="T114" fmla="*/ 544078594 w 993"/>
              <a:gd name="T115" fmla="*/ 986324670 h 1452"/>
              <a:gd name="T116" fmla="*/ 494837375 w 993"/>
              <a:gd name="T117" fmla="*/ 1013658834 h 1452"/>
              <a:gd name="T118" fmla="*/ 472234715 w 993"/>
              <a:gd name="T119" fmla="*/ 1066050259 h 1452"/>
              <a:gd name="T120" fmla="*/ 423800204 w 993"/>
              <a:gd name="T121" fmla="*/ 1102496392 h 14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3"/>
              <a:gd name="T184" fmla="*/ 0 h 1452"/>
              <a:gd name="T185" fmla="*/ 993 w 993"/>
              <a:gd name="T186" fmla="*/ 1452 h 14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3" h="1452">
                <a:moveTo>
                  <a:pt x="509" y="1452"/>
                </a:moveTo>
                <a:lnTo>
                  <a:pt x="505" y="1448"/>
                </a:lnTo>
                <a:lnTo>
                  <a:pt x="501" y="1440"/>
                </a:lnTo>
                <a:lnTo>
                  <a:pt x="497" y="1440"/>
                </a:lnTo>
                <a:lnTo>
                  <a:pt x="492" y="1436"/>
                </a:lnTo>
                <a:lnTo>
                  <a:pt x="492" y="1428"/>
                </a:lnTo>
                <a:lnTo>
                  <a:pt x="488" y="1416"/>
                </a:lnTo>
                <a:lnTo>
                  <a:pt x="476" y="1412"/>
                </a:lnTo>
                <a:lnTo>
                  <a:pt x="460" y="1400"/>
                </a:lnTo>
                <a:lnTo>
                  <a:pt x="452" y="1392"/>
                </a:lnTo>
                <a:lnTo>
                  <a:pt x="444" y="1384"/>
                </a:lnTo>
                <a:lnTo>
                  <a:pt x="416" y="1384"/>
                </a:lnTo>
                <a:lnTo>
                  <a:pt x="384" y="1384"/>
                </a:lnTo>
                <a:lnTo>
                  <a:pt x="363" y="1400"/>
                </a:lnTo>
                <a:lnTo>
                  <a:pt x="351" y="1408"/>
                </a:lnTo>
                <a:lnTo>
                  <a:pt x="343" y="1412"/>
                </a:lnTo>
                <a:lnTo>
                  <a:pt x="331" y="1412"/>
                </a:lnTo>
                <a:lnTo>
                  <a:pt x="327" y="1412"/>
                </a:lnTo>
                <a:lnTo>
                  <a:pt x="315" y="1408"/>
                </a:lnTo>
                <a:lnTo>
                  <a:pt x="315" y="1404"/>
                </a:lnTo>
                <a:lnTo>
                  <a:pt x="307" y="1404"/>
                </a:lnTo>
                <a:lnTo>
                  <a:pt x="299" y="1400"/>
                </a:lnTo>
                <a:lnTo>
                  <a:pt x="299" y="1388"/>
                </a:lnTo>
                <a:lnTo>
                  <a:pt x="295" y="1380"/>
                </a:lnTo>
                <a:lnTo>
                  <a:pt x="287" y="1368"/>
                </a:lnTo>
                <a:lnTo>
                  <a:pt x="287" y="1360"/>
                </a:lnTo>
                <a:lnTo>
                  <a:pt x="283" y="1355"/>
                </a:lnTo>
                <a:lnTo>
                  <a:pt x="271" y="1347"/>
                </a:lnTo>
                <a:lnTo>
                  <a:pt x="267" y="1315"/>
                </a:lnTo>
                <a:lnTo>
                  <a:pt x="263" y="1283"/>
                </a:lnTo>
                <a:lnTo>
                  <a:pt x="258" y="1283"/>
                </a:lnTo>
                <a:lnTo>
                  <a:pt x="250" y="1263"/>
                </a:lnTo>
                <a:lnTo>
                  <a:pt x="250" y="1259"/>
                </a:lnTo>
                <a:lnTo>
                  <a:pt x="250" y="1247"/>
                </a:lnTo>
                <a:lnTo>
                  <a:pt x="250" y="1234"/>
                </a:lnTo>
                <a:lnTo>
                  <a:pt x="246" y="1226"/>
                </a:lnTo>
                <a:lnTo>
                  <a:pt x="246" y="1206"/>
                </a:lnTo>
                <a:lnTo>
                  <a:pt x="246" y="1190"/>
                </a:lnTo>
                <a:lnTo>
                  <a:pt x="242" y="1170"/>
                </a:lnTo>
                <a:lnTo>
                  <a:pt x="242" y="1150"/>
                </a:lnTo>
                <a:lnTo>
                  <a:pt x="242" y="1105"/>
                </a:lnTo>
                <a:lnTo>
                  <a:pt x="246" y="1093"/>
                </a:lnTo>
                <a:lnTo>
                  <a:pt x="246" y="1065"/>
                </a:lnTo>
                <a:lnTo>
                  <a:pt x="246" y="1045"/>
                </a:lnTo>
                <a:lnTo>
                  <a:pt x="242" y="1033"/>
                </a:lnTo>
                <a:lnTo>
                  <a:pt x="234" y="1017"/>
                </a:lnTo>
                <a:lnTo>
                  <a:pt x="230" y="1013"/>
                </a:lnTo>
                <a:lnTo>
                  <a:pt x="226" y="1009"/>
                </a:lnTo>
                <a:lnTo>
                  <a:pt x="218" y="1009"/>
                </a:lnTo>
                <a:lnTo>
                  <a:pt x="214" y="1009"/>
                </a:lnTo>
                <a:lnTo>
                  <a:pt x="198" y="1021"/>
                </a:lnTo>
                <a:lnTo>
                  <a:pt x="190" y="1029"/>
                </a:lnTo>
                <a:lnTo>
                  <a:pt x="170" y="1029"/>
                </a:lnTo>
                <a:lnTo>
                  <a:pt x="154" y="1029"/>
                </a:lnTo>
                <a:lnTo>
                  <a:pt x="142" y="992"/>
                </a:lnTo>
                <a:lnTo>
                  <a:pt x="121" y="960"/>
                </a:lnTo>
                <a:lnTo>
                  <a:pt x="89" y="956"/>
                </a:lnTo>
                <a:lnTo>
                  <a:pt x="73" y="952"/>
                </a:lnTo>
                <a:lnTo>
                  <a:pt x="69" y="956"/>
                </a:lnTo>
                <a:lnTo>
                  <a:pt x="65" y="960"/>
                </a:lnTo>
                <a:lnTo>
                  <a:pt x="61" y="984"/>
                </a:lnTo>
                <a:lnTo>
                  <a:pt x="57" y="992"/>
                </a:lnTo>
                <a:lnTo>
                  <a:pt x="53" y="988"/>
                </a:lnTo>
                <a:lnTo>
                  <a:pt x="49" y="988"/>
                </a:lnTo>
                <a:lnTo>
                  <a:pt x="49" y="980"/>
                </a:lnTo>
                <a:lnTo>
                  <a:pt x="41" y="972"/>
                </a:lnTo>
                <a:lnTo>
                  <a:pt x="41" y="956"/>
                </a:lnTo>
                <a:lnTo>
                  <a:pt x="49" y="944"/>
                </a:lnTo>
                <a:lnTo>
                  <a:pt x="65" y="932"/>
                </a:lnTo>
                <a:lnTo>
                  <a:pt x="85" y="912"/>
                </a:lnTo>
                <a:lnTo>
                  <a:pt x="97" y="900"/>
                </a:lnTo>
                <a:lnTo>
                  <a:pt x="113" y="883"/>
                </a:lnTo>
                <a:lnTo>
                  <a:pt x="113" y="863"/>
                </a:lnTo>
                <a:lnTo>
                  <a:pt x="113" y="851"/>
                </a:lnTo>
                <a:lnTo>
                  <a:pt x="97" y="839"/>
                </a:lnTo>
                <a:lnTo>
                  <a:pt x="89" y="827"/>
                </a:lnTo>
                <a:lnTo>
                  <a:pt x="81" y="827"/>
                </a:lnTo>
                <a:lnTo>
                  <a:pt x="65" y="827"/>
                </a:lnTo>
                <a:lnTo>
                  <a:pt x="49" y="835"/>
                </a:lnTo>
                <a:lnTo>
                  <a:pt x="33" y="839"/>
                </a:lnTo>
                <a:lnTo>
                  <a:pt x="20" y="839"/>
                </a:lnTo>
                <a:lnTo>
                  <a:pt x="12" y="839"/>
                </a:lnTo>
                <a:lnTo>
                  <a:pt x="8" y="835"/>
                </a:lnTo>
                <a:lnTo>
                  <a:pt x="0" y="827"/>
                </a:lnTo>
                <a:lnTo>
                  <a:pt x="0" y="819"/>
                </a:lnTo>
                <a:lnTo>
                  <a:pt x="0" y="807"/>
                </a:lnTo>
                <a:lnTo>
                  <a:pt x="37" y="795"/>
                </a:lnTo>
                <a:lnTo>
                  <a:pt x="73" y="775"/>
                </a:lnTo>
                <a:lnTo>
                  <a:pt x="113" y="770"/>
                </a:lnTo>
                <a:lnTo>
                  <a:pt x="150" y="762"/>
                </a:lnTo>
                <a:lnTo>
                  <a:pt x="154" y="758"/>
                </a:lnTo>
                <a:lnTo>
                  <a:pt x="158" y="754"/>
                </a:lnTo>
                <a:lnTo>
                  <a:pt x="178" y="750"/>
                </a:lnTo>
                <a:lnTo>
                  <a:pt x="198" y="742"/>
                </a:lnTo>
                <a:lnTo>
                  <a:pt x="206" y="734"/>
                </a:lnTo>
                <a:lnTo>
                  <a:pt x="206" y="726"/>
                </a:lnTo>
                <a:lnTo>
                  <a:pt x="206" y="714"/>
                </a:lnTo>
                <a:lnTo>
                  <a:pt x="206" y="702"/>
                </a:lnTo>
                <a:lnTo>
                  <a:pt x="206" y="694"/>
                </a:lnTo>
                <a:lnTo>
                  <a:pt x="202" y="686"/>
                </a:lnTo>
                <a:lnTo>
                  <a:pt x="194" y="678"/>
                </a:lnTo>
                <a:lnTo>
                  <a:pt x="182" y="674"/>
                </a:lnTo>
                <a:lnTo>
                  <a:pt x="182" y="645"/>
                </a:lnTo>
                <a:lnTo>
                  <a:pt x="178" y="625"/>
                </a:lnTo>
                <a:lnTo>
                  <a:pt x="178" y="609"/>
                </a:lnTo>
                <a:lnTo>
                  <a:pt x="166" y="597"/>
                </a:lnTo>
                <a:lnTo>
                  <a:pt x="154" y="593"/>
                </a:lnTo>
                <a:lnTo>
                  <a:pt x="146" y="589"/>
                </a:lnTo>
                <a:lnTo>
                  <a:pt x="142" y="581"/>
                </a:lnTo>
                <a:lnTo>
                  <a:pt x="142" y="557"/>
                </a:lnTo>
                <a:lnTo>
                  <a:pt x="150" y="541"/>
                </a:lnTo>
                <a:lnTo>
                  <a:pt x="158" y="520"/>
                </a:lnTo>
                <a:lnTo>
                  <a:pt x="158" y="500"/>
                </a:lnTo>
                <a:lnTo>
                  <a:pt x="158" y="472"/>
                </a:lnTo>
                <a:lnTo>
                  <a:pt x="154" y="468"/>
                </a:lnTo>
                <a:lnTo>
                  <a:pt x="150" y="456"/>
                </a:lnTo>
                <a:lnTo>
                  <a:pt x="146" y="448"/>
                </a:lnTo>
                <a:lnTo>
                  <a:pt x="137" y="444"/>
                </a:lnTo>
                <a:lnTo>
                  <a:pt x="129" y="432"/>
                </a:lnTo>
                <a:lnTo>
                  <a:pt x="117" y="419"/>
                </a:lnTo>
                <a:lnTo>
                  <a:pt x="113" y="399"/>
                </a:lnTo>
                <a:lnTo>
                  <a:pt x="101" y="383"/>
                </a:lnTo>
                <a:lnTo>
                  <a:pt x="97" y="359"/>
                </a:lnTo>
                <a:lnTo>
                  <a:pt x="93" y="339"/>
                </a:lnTo>
                <a:lnTo>
                  <a:pt x="89" y="335"/>
                </a:lnTo>
                <a:lnTo>
                  <a:pt x="85" y="323"/>
                </a:lnTo>
                <a:lnTo>
                  <a:pt x="85" y="311"/>
                </a:lnTo>
                <a:lnTo>
                  <a:pt x="81" y="302"/>
                </a:lnTo>
                <a:lnTo>
                  <a:pt x="81" y="298"/>
                </a:lnTo>
                <a:lnTo>
                  <a:pt x="73" y="294"/>
                </a:lnTo>
                <a:lnTo>
                  <a:pt x="69" y="226"/>
                </a:lnTo>
                <a:lnTo>
                  <a:pt x="65" y="190"/>
                </a:lnTo>
                <a:lnTo>
                  <a:pt x="69" y="181"/>
                </a:lnTo>
                <a:lnTo>
                  <a:pt x="69" y="177"/>
                </a:lnTo>
                <a:lnTo>
                  <a:pt x="69" y="145"/>
                </a:lnTo>
                <a:lnTo>
                  <a:pt x="69" y="109"/>
                </a:lnTo>
                <a:lnTo>
                  <a:pt x="65" y="105"/>
                </a:lnTo>
                <a:lnTo>
                  <a:pt x="61" y="101"/>
                </a:lnTo>
                <a:lnTo>
                  <a:pt x="61" y="93"/>
                </a:lnTo>
                <a:lnTo>
                  <a:pt x="61" y="85"/>
                </a:lnTo>
                <a:lnTo>
                  <a:pt x="69" y="68"/>
                </a:lnTo>
                <a:lnTo>
                  <a:pt x="81" y="52"/>
                </a:lnTo>
                <a:lnTo>
                  <a:pt x="85" y="52"/>
                </a:lnTo>
                <a:lnTo>
                  <a:pt x="93" y="48"/>
                </a:lnTo>
                <a:lnTo>
                  <a:pt x="97" y="40"/>
                </a:lnTo>
                <a:lnTo>
                  <a:pt x="101" y="24"/>
                </a:lnTo>
                <a:lnTo>
                  <a:pt x="133" y="16"/>
                </a:lnTo>
                <a:lnTo>
                  <a:pt x="150" y="12"/>
                </a:lnTo>
                <a:lnTo>
                  <a:pt x="166" y="12"/>
                </a:lnTo>
                <a:lnTo>
                  <a:pt x="178" y="12"/>
                </a:lnTo>
                <a:lnTo>
                  <a:pt x="182" y="12"/>
                </a:lnTo>
                <a:lnTo>
                  <a:pt x="190" y="12"/>
                </a:lnTo>
                <a:lnTo>
                  <a:pt x="218" y="12"/>
                </a:lnTo>
                <a:lnTo>
                  <a:pt x="254" y="12"/>
                </a:lnTo>
                <a:lnTo>
                  <a:pt x="267" y="4"/>
                </a:lnTo>
                <a:lnTo>
                  <a:pt x="283" y="0"/>
                </a:lnTo>
                <a:lnTo>
                  <a:pt x="299" y="0"/>
                </a:lnTo>
                <a:lnTo>
                  <a:pt x="319" y="4"/>
                </a:lnTo>
                <a:lnTo>
                  <a:pt x="347" y="52"/>
                </a:lnTo>
                <a:lnTo>
                  <a:pt x="359" y="60"/>
                </a:lnTo>
                <a:lnTo>
                  <a:pt x="359" y="73"/>
                </a:lnTo>
                <a:lnTo>
                  <a:pt x="363" y="89"/>
                </a:lnTo>
                <a:lnTo>
                  <a:pt x="359" y="93"/>
                </a:lnTo>
                <a:lnTo>
                  <a:pt x="351" y="97"/>
                </a:lnTo>
                <a:lnTo>
                  <a:pt x="335" y="101"/>
                </a:lnTo>
                <a:lnTo>
                  <a:pt x="315" y="101"/>
                </a:lnTo>
                <a:lnTo>
                  <a:pt x="311" y="105"/>
                </a:lnTo>
                <a:lnTo>
                  <a:pt x="307" y="109"/>
                </a:lnTo>
                <a:lnTo>
                  <a:pt x="299" y="117"/>
                </a:lnTo>
                <a:lnTo>
                  <a:pt x="299" y="121"/>
                </a:lnTo>
                <a:lnTo>
                  <a:pt x="299" y="129"/>
                </a:lnTo>
                <a:lnTo>
                  <a:pt x="299" y="133"/>
                </a:lnTo>
                <a:lnTo>
                  <a:pt x="299" y="165"/>
                </a:lnTo>
                <a:lnTo>
                  <a:pt x="299" y="169"/>
                </a:lnTo>
                <a:lnTo>
                  <a:pt x="307" y="169"/>
                </a:lnTo>
                <a:lnTo>
                  <a:pt x="315" y="181"/>
                </a:lnTo>
                <a:lnTo>
                  <a:pt x="327" y="190"/>
                </a:lnTo>
                <a:lnTo>
                  <a:pt x="339" y="190"/>
                </a:lnTo>
                <a:lnTo>
                  <a:pt x="347" y="194"/>
                </a:lnTo>
                <a:lnTo>
                  <a:pt x="359" y="206"/>
                </a:lnTo>
                <a:lnTo>
                  <a:pt x="371" y="238"/>
                </a:lnTo>
                <a:lnTo>
                  <a:pt x="384" y="246"/>
                </a:lnTo>
                <a:lnTo>
                  <a:pt x="392" y="250"/>
                </a:lnTo>
                <a:lnTo>
                  <a:pt x="412" y="250"/>
                </a:lnTo>
                <a:lnTo>
                  <a:pt x="424" y="250"/>
                </a:lnTo>
                <a:lnTo>
                  <a:pt x="440" y="242"/>
                </a:lnTo>
                <a:lnTo>
                  <a:pt x="448" y="238"/>
                </a:lnTo>
                <a:lnTo>
                  <a:pt x="460" y="226"/>
                </a:lnTo>
                <a:lnTo>
                  <a:pt x="476" y="218"/>
                </a:lnTo>
                <a:lnTo>
                  <a:pt x="497" y="202"/>
                </a:lnTo>
                <a:lnTo>
                  <a:pt x="513" y="177"/>
                </a:lnTo>
                <a:lnTo>
                  <a:pt x="517" y="177"/>
                </a:lnTo>
                <a:lnTo>
                  <a:pt x="529" y="169"/>
                </a:lnTo>
                <a:lnTo>
                  <a:pt x="533" y="165"/>
                </a:lnTo>
                <a:lnTo>
                  <a:pt x="533" y="137"/>
                </a:lnTo>
                <a:lnTo>
                  <a:pt x="533" y="109"/>
                </a:lnTo>
                <a:lnTo>
                  <a:pt x="537" y="105"/>
                </a:lnTo>
                <a:lnTo>
                  <a:pt x="541" y="97"/>
                </a:lnTo>
                <a:lnTo>
                  <a:pt x="557" y="97"/>
                </a:lnTo>
                <a:lnTo>
                  <a:pt x="565" y="97"/>
                </a:lnTo>
                <a:lnTo>
                  <a:pt x="569" y="101"/>
                </a:lnTo>
                <a:lnTo>
                  <a:pt x="577" y="105"/>
                </a:lnTo>
                <a:lnTo>
                  <a:pt x="577" y="117"/>
                </a:lnTo>
                <a:lnTo>
                  <a:pt x="577" y="129"/>
                </a:lnTo>
                <a:lnTo>
                  <a:pt x="569" y="129"/>
                </a:lnTo>
                <a:lnTo>
                  <a:pt x="569" y="133"/>
                </a:lnTo>
                <a:lnTo>
                  <a:pt x="565" y="141"/>
                </a:lnTo>
                <a:lnTo>
                  <a:pt x="561" y="153"/>
                </a:lnTo>
                <a:lnTo>
                  <a:pt x="557" y="153"/>
                </a:lnTo>
                <a:lnTo>
                  <a:pt x="553" y="165"/>
                </a:lnTo>
                <a:lnTo>
                  <a:pt x="545" y="169"/>
                </a:lnTo>
                <a:lnTo>
                  <a:pt x="545" y="194"/>
                </a:lnTo>
                <a:lnTo>
                  <a:pt x="553" y="214"/>
                </a:lnTo>
                <a:lnTo>
                  <a:pt x="553" y="222"/>
                </a:lnTo>
                <a:lnTo>
                  <a:pt x="557" y="226"/>
                </a:lnTo>
                <a:lnTo>
                  <a:pt x="565" y="230"/>
                </a:lnTo>
                <a:lnTo>
                  <a:pt x="569" y="238"/>
                </a:lnTo>
                <a:lnTo>
                  <a:pt x="581" y="238"/>
                </a:lnTo>
                <a:lnTo>
                  <a:pt x="589" y="238"/>
                </a:lnTo>
                <a:lnTo>
                  <a:pt x="618" y="218"/>
                </a:lnTo>
                <a:lnTo>
                  <a:pt x="642" y="206"/>
                </a:lnTo>
                <a:lnTo>
                  <a:pt x="646" y="194"/>
                </a:lnTo>
                <a:lnTo>
                  <a:pt x="650" y="190"/>
                </a:lnTo>
                <a:lnTo>
                  <a:pt x="666" y="190"/>
                </a:lnTo>
                <a:lnTo>
                  <a:pt x="682" y="190"/>
                </a:lnTo>
                <a:lnTo>
                  <a:pt x="682" y="214"/>
                </a:lnTo>
                <a:lnTo>
                  <a:pt x="682" y="242"/>
                </a:lnTo>
                <a:lnTo>
                  <a:pt x="682" y="250"/>
                </a:lnTo>
                <a:lnTo>
                  <a:pt x="686" y="254"/>
                </a:lnTo>
                <a:lnTo>
                  <a:pt x="686" y="270"/>
                </a:lnTo>
                <a:lnTo>
                  <a:pt x="686" y="286"/>
                </a:lnTo>
                <a:lnTo>
                  <a:pt x="670" y="294"/>
                </a:lnTo>
                <a:lnTo>
                  <a:pt x="654" y="298"/>
                </a:lnTo>
                <a:lnTo>
                  <a:pt x="650" y="307"/>
                </a:lnTo>
                <a:lnTo>
                  <a:pt x="646" y="311"/>
                </a:lnTo>
                <a:lnTo>
                  <a:pt x="646" y="323"/>
                </a:lnTo>
                <a:lnTo>
                  <a:pt x="646" y="371"/>
                </a:lnTo>
                <a:lnTo>
                  <a:pt x="642" y="379"/>
                </a:lnTo>
                <a:lnTo>
                  <a:pt x="638" y="391"/>
                </a:lnTo>
                <a:lnTo>
                  <a:pt x="630" y="395"/>
                </a:lnTo>
                <a:lnTo>
                  <a:pt x="618" y="407"/>
                </a:lnTo>
                <a:lnTo>
                  <a:pt x="593" y="407"/>
                </a:lnTo>
                <a:lnTo>
                  <a:pt x="565" y="411"/>
                </a:lnTo>
                <a:lnTo>
                  <a:pt x="557" y="419"/>
                </a:lnTo>
                <a:lnTo>
                  <a:pt x="545" y="424"/>
                </a:lnTo>
                <a:lnTo>
                  <a:pt x="537" y="436"/>
                </a:lnTo>
                <a:lnTo>
                  <a:pt x="525" y="448"/>
                </a:lnTo>
                <a:lnTo>
                  <a:pt x="525" y="472"/>
                </a:lnTo>
                <a:lnTo>
                  <a:pt x="525" y="492"/>
                </a:lnTo>
                <a:lnTo>
                  <a:pt x="529" y="496"/>
                </a:lnTo>
                <a:lnTo>
                  <a:pt x="533" y="500"/>
                </a:lnTo>
                <a:lnTo>
                  <a:pt x="561" y="500"/>
                </a:lnTo>
                <a:lnTo>
                  <a:pt x="589" y="500"/>
                </a:lnTo>
                <a:lnTo>
                  <a:pt x="593" y="504"/>
                </a:lnTo>
                <a:lnTo>
                  <a:pt x="597" y="508"/>
                </a:lnTo>
                <a:lnTo>
                  <a:pt x="609" y="532"/>
                </a:lnTo>
                <a:lnTo>
                  <a:pt x="613" y="549"/>
                </a:lnTo>
                <a:lnTo>
                  <a:pt x="622" y="561"/>
                </a:lnTo>
                <a:lnTo>
                  <a:pt x="634" y="569"/>
                </a:lnTo>
                <a:lnTo>
                  <a:pt x="646" y="573"/>
                </a:lnTo>
                <a:lnTo>
                  <a:pt x="658" y="581"/>
                </a:lnTo>
                <a:lnTo>
                  <a:pt x="718" y="589"/>
                </a:lnTo>
                <a:lnTo>
                  <a:pt x="771" y="593"/>
                </a:lnTo>
                <a:lnTo>
                  <a:pt x="775" y="601"/>
                </a:lnTo>
                <a:lnTo>
                  <a:pt x="783" y="605"/>
                </a:lnTo>
                <a:lnTo>
                  <a:pt x="783" y="613"/>
                </a:lnTo>
                <a:lnTo>
                  <a:pt x="783" y="625"/>
                </a:lnTo>
                <a:lnTo>
                  <a:pt x="787" y="625"/>
                </a:lnTo>
                <a:lnTo>
                  <a:pt x="791" y="633"/>
                </a:lnTo>
                <a:lnTo>
                  <a:pt x="791" y="645"/>
                </a:lnTo>
                <a:lnTo>
                  <a:pt x="803" y="662"/>
                </a:lnTo>
                <a:lnTo>
                  <a:pt x="811" y="686"/>
                </a:lnTo>
                <a:lnTo>
                  <a:pt x="815" y="694"/>
                </a:lnTo>
                <a:lnTo>
                  <a:pt x="819" y="702"/>
                </a:lnTo>
                <a:lnTo>
                  <a:pt x="827" y="702"/>
                </a:lnTo>
                <a:lnTo>
                  <a:pt x="835" y="710"/>
                </a:lnTo>
                <a:lnTo>
                  <a:pt x="864" y="714"/>
                </a:lnTo>
                <a:lnTo>
                  <a:pt x="896" y="722"/>
                </a:lnTo>
                <a:lnTo>
                  <a:pt x="904" y="726"/>
                </a:lnTo>
                <a:lnTo>
                  <a:pt x="916" y="730"/>
                </a:lnTo>
                <a:lnTo>
                  <a:pt x="916" y="738"/>
                </a:lnTo>
                <a:lnTo>
                  <a:pt x="920" y="750"/>
                </a:lnTo>
                <a:lnTo>
                  <a:pt x="932" y="762"/>
                </a:lnTo>
                <a:lnTo>
                  <a:pt x="948" y="775"/>
                </a:lnTo>
                <a:lnTo>
                  <a:pt x="952" y="775"/>
                </a:lnTo>
                <a:lnTo>
                  <a:pt x="964" y="775"/>
                </a:lnTo>
                <a:lnTo>
                  <a:pt x="969" y="799"/>
                </a:lnTo>
                <a:lnTo>
                  <a:pt x="969" y="823"/>
                </a:lnTo>
                <a:lnTo>
                  <a:pt x="973" y="827"/>
                </a:lnTo>
                <a:lnTo>
                  <a:pt x="977" y="839"/>
                </a:lnTo>
                <a:lnTo>
                  <a:pt x="977" y="855"/>
                </a:lnTo>
                <a:lnTo>
                  <a:pt x="981" y="879"/>
                </a:lnTo>
                <a:lnTo>
                  <a:pt x="985" y="883"/>
                </a:lnTo>
                <a:lnTo>
                  <a:pt x="993" y="892"/>
                </a:lnTo>
                <a:lnTo>
                  <a:pt x="993" y="908"/>
                </a:lnTo>
                <a:lnTo>
                  <a:pt x="993" y="920"/>
                </a:lnTo>
                <a:lnTo>
                  <a:pt x="981" y="928"/>
                </a:lnTo>
                <a:lnTo>
                  <a:pt x="973" y="936"/>
                </a:lnTo>
                <a:lnTo>
                  <a:pt x="956" y="936"/>
                </a:lnTo>
                <a:lnTo>
                  <a:pt x="948" y="936"/>
                </a:lnTo>
                <a:lnTo>
                  <a:pt x="944" y="940"/>
                </a:lnTo>
                <a:lnTo>
                  <a:pt x="940" y="948"/>
                </a:lnTo>
                <a:lnTo>
                  <a:pt x="928" y="948"/>
                </a:lnTo>
                <a:lnTo>
                  <a:pt x="912" y="948"/>
                </a:lnTo>
                <a:lnTo>
                  <a:pt x="876" y="948"/>
                </a:lnTo>
                <a:lnTo>
                  <a:pt x="835" y="944"/>
                </a:lnTo>
                <a:lnTo>
                  <a:pt x="831" y="952"/>
                </a:lnTo>
                <a:lnTo>
                  <a:pt x="831" y="956"/>
                </a:lnTo>
                <a:lnTo>
                  <a:pt x="819" y="968"/>
                </a:lnTo>
                <a:lnTo>
                  <a:pt x="811" y="976"/>
                </a:lnTo>
                <a:lnTo>
                  <a:pt x="811" y="980"/>
                </a:lnTo>
                <a:lnTo>
                  <a:pt x="811" y="988"/>
                </a:lnTo>
                <a:lnTo>
                  <a:pt x="815" y="996"/>
                </a:lnTo>
                <a:lnTo>
                  <a:pt x="819" y="1021"/>
                </a:lnTo>
                <a:lnTo>
                  <a:pt x="827" y="1033"/>
                </a:lnTo>
                <a:lnTo>
                  <a:pt x="835" y="1045"/>
                </a:lnTo>
                <a:lnTo>
                  <a:pt x="831" y="1069"/>
                </a:lnTo>
                <a:lnTo>
                  <a:pt x="831" y="1101"/>
                </a:lnTo>
                <a:lnTo>
                  <a:pt x="831" y="1105"/>
                </a:lnTo>
                <a:lnTo>
                  <a:pt x="827" y="1109"/>
                </a:lnTo>
                <a:lnTo>
                  <a:pt x="807" y="1121"/>
                </a:lnTo>
                <a:lnTo>
                  <a:pt x="787" y="1138"/>
                </a:lnTo>
                <a:lnTo>
                  <a:pt x="783" y="1138"/>
                </a:lnTo>
                <a:lnTo>
                  <a:pt x="775" y="1142"/>
                </a:lnTo>
                <a:lnTo>
                  <a:pt x="771" y="1146"/>
                </a:lnTo>
                <a:lnTo>
                  <a:pt x="759" y="1154"/>
                </a:lnTo>
                <a:lnTo>
                  <a:pt x="759" y="1158"/>
                </a:lnTo>
                <a:lnTo>
                  <a:pt x="755" y="1166"/>
                </a:lnTo>
                <a:lnTo>
                  <a:pt x="739" y="1178"/>
                </a:lnTo>
                <a:lnTo>
                  <a:pt x="726" y="1190"/>
                </a:lnTo>
                <a:lnTo>
                  <a:pt x="718" y="1190"/>
                </a:lnTo>
                <a:lnTo>
                  <a:pt x="710" y="1194"/>
                </a:lnTo>
                <a:lnTo>
                  <a:pt x="702" y="1202"/>
                </a:lnTo>
                <a:lnTo>
                  <a:pt x="698" y="1206"/>
                </a:lnTo>
                <a:lnTo>
                  <a:pt x="698" y="1210"/>
                </a:lnTo>
                <a:lnTo>
                  <a:pt x="698" y="1222"/>
                </a:lnTo>
                <a:lnTo>
                  <a:pt x="702" y="1222"/>
                </a:lnTo>
                <a:lnTo>
                  <a:pt x="702" y="1234"/>
                </a:lnTo>
                <a:lnTo>
                  <a:pt x="702" y="1247"/>
                </a:lnTo>
                <a:lnTo>
                  <a:pt x="698" y="1247"/>
                </a:lnTo>
                <a:lnTo>
                  <a:pt x="698" y="1263"/>
                </a:lnTo>
                <a:lnTo>
                  <a:pt x="698" y="1275"/>
                </a:lnTo>
                <a:lnTo>
                  <a:pt x="698" y="1283"/>
                </a:lnTo>
                <a:lnTo>
                  <a:pt x="686" y="1287"/>
                </a:lnTo>
                <a:lnTo>
                  <a:pt x="674" y="1299"/>
                </a:lnTo>
                <a:lnTo>
                  <a:pt x="650" y="1299"/>
                </a:lnTo>
                <a:lnTo>
                  <a:pt x="622" y="1307"/>
                </a:lnTo>
                <a:lnTo>
                  <a:pt x="622" y="1315"/>
                </a:lnTo>
                <a:lnTo>
                  <a:pt x="622" y="1331"/>
                </a:lnTo>
                <a:lnTo>
                  <a:pt x="618" y="1335"/>
                </a:lnTo>
                <a:lnTo>
                  <a:pt x="613" y="1335"/>
                </a:lnTo>
                <a:lnTo>
                  <a:pt x="613" y="1351"/>
                </a:lnTo>
                <a:lnTo>
                  <a:pt x="609" y="1368"/>
                </a:lnTo>
                <a:lnTo>
                  <a:pt x="605" y="1372"/>
                </a:lnTo>
                <a:lnTo>
                  <a:pt x="597" y="1388"/>
                </a:lnTo>
                <a:lnTo>
                  <a:pt x="597" y="1400"/>
                </a:lnTo>
                <a:lnTo>
                  <a:pt x="585" y="1404"/>
                </a:lnTo>
                <a:lnTo>
                  <a:pt x="577" y="1404"/>
                </a:lnTo>
                <a:lnTo>
                  <a:pt x="561" y="1412"/>
                </a:lnTo>
                <a:lnTo>
                  <a:pt x="545" y="1420"/>
                </a:lnTo>
                <a:lnTo>
                  <a:pt x="541" y="1440"/>
                </a:lnTo>
                <a:lnTo>
                  <a:pt x="533" y="1452"/>
                </a:lnTo>
                <a:lnTo>
                  <a:pt x="525" y="1452"/>
                </a:lnTo>
                <a:lnTo>
                  <a:pt x="509" y="14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/>
          </a:p>
        </p:txBody>
      </p:sp>
      <p:sp>
        <p:nvSpPr>
          <p:cNvPr id="72" name="Freeform 68"/>
          <p:cNvSpPr>
            <a:spLocks/>
          </p:cNvSpPr>
          <p:nvPr/>
        </p:nvSpPr>
        <p:spPr bwMode="auto">
          <a:xfrm>
            <a:off x="8277335" y="2623970"/>
            <a:ext cx="1027112" cy="783131"/>
          </a:xfrm>
          <a:custGeom>
            <a:avLst/>
            <a:gdLst>
              <a:gd name="T0" fmla="*/ 2147483647 w 1145"/>
              <a:gd name="T1" fmla="*/ 2147483647 h 879"/>
              <a:gd name="T2" fmla="*/ 2147483647 w 1145"/>
              <a:gd name="T3" fmla="*/ 2147483647 h 879"/>
              <a:gd name="T4" fmla="*/ 2147483647 w 1145"/>
              <a:gd name="T5" fmla="*/ 2147483647 h 879"/>
              <a:gd name="T6" fmla="*/ 2147483647 w 1145"/>
              <a:gd name="T7" fmla="*/ 2147483647 h 879"/>
              <a:gd name="T8" fmla="*/ 2147483647 w 1145"/>
              <a:gd name="T9" fmla="*/ 2147483647 h 879"/>
              <a:gd name="T10" fmla="*/ 2147483647 w 1145"/>
              <a:gd name="T11" fmla="*/ 2147483647 h 879"/>
              <a:gd name="T12" fmla="*/ 2147483647 w 1145"/>
              <a:gd name="T13" fmla="*/ 2147483647 h 879"/>
              <a:gd name="T14" fmla="*/ 2147483647 w 1145"/>
              <a:gd name="T15" fmla="*/ 2147483647 h 879"/>
              <a:gd name="T16" fmla="*/ 2147483647 w 1145"/>
              <a:gd name="T17" fmla="*/ 2147483647 h 879"/>
              <a:gd name="T18" fmla="*/ 2147483647 w 1145"/>
              <a:gd name="T19" fmla="*/ 2147483647 h 879"/>
              <a:gd name="T20" fmla="*/ 2147483647 w 1145"/>
              <a:gd name="T21" fmla="*/ 2147483647 h 879"/>
              <a:gd name="T22" fmla="*/ 2147483647 w 1145"/>
              <a:gd name="T23" fmla="*/ 2147483647 h 879"/>
              <a:gd name="T24" fmla="*/ 2147483647 w 1145"/>
              <a:gd name="T25" fmla="*/ 2147483647 h 879"/>
              <a:gd name="T26" fmla="*/ 2147483647 w 1145"/>
              <a:gd name="T27" fmla="*/ 2147483647 h 879"/>
              <a:gd name="T28" fmla="*/ 2147483647 w 1145"/>
              <a:gd name="T29" fmla="*/ 2147483647 h 879"/>
              <a:gd name="T30" fmla="*/ 2147483647 w 1145"/>
              <a:gd name="T31" fmla="*/ 2147483647 h 879"/>
              <a:gd name="T32" fmla="*/ 2147483647 w 1145"/>
              <a:gd name="T33" fmla="*/ 2147483647 h 879"/>
              <a:gd name="T34" fmla="*/ 2147483647 w 1145"/>
              <a:gd name="T35" fmla="*/ 2147483647 h 879"/>
              <a:gd name="T36" fmla="*/ 2147483647 w 1145"/>
              <a:gd name="T37" fmla="*/ 2147483647 h 879"/>
              <a:gd name="T38" fmla="*/ 2147483647 w 1145"/>
              <a:gd name="T39" fmla="*/ 2147483647 h 879"/>
              <a:gd name="T40" fmla="*/ 2147483647 w 1145"/>
              <a:gd name="T41" fmla="*/ 2147483647 h 879"/>
              <a:gd name="T42" fmla="*/ 2147483647 w 1145"/>
              <a:gd name="T43" fmla="*/ 2147483647 h 879"/>
              <a:gd name="T44" fmla="*/ 2147483647 w 1145"/>
              <a:gd name="T45" fmla="*/ 2147483647 h 879"/>
              <a:gd name="T46" fmla="*/ 2147483647 w 1145"/>
              <a:gd name="T47" fmla="*/ 2147483647 h 879"/>
              <a:gd name="T48" fmla="*/ 2147483647 w 1145"/>
              <a:gd name="T49" fmla="*/ 2147483647 h 879"/>
              <a:gd name="T50" fmla="*/ 2147483647 w 1145"/>
              <a:gd name="T51" fmla="*/ 2147483647 h 879"/>
              <a:gd name="T52" fmla="*/ 2147483647 w 1145"/>
              <a:gd name="T53" fmla="*/ 2147483647 h 879"/>
              <a:gd name="T54" fmla="*/ 2147483647 w 1145"/>
              <a:gd name="T55" fmla="*/ 2147483647 h 879"/>
              <a:gd name="T56" fmla="*/ 2147483647 w 1145"/>
              <a:gd name="T57" fmla="*/ 2147483647 h 879"/>
              <a:gd name="T58" fmla="*/ 2147483647 w 1145"/>
              <a:gd name="T59" fmla="*/ 2147483647 h 879"/>
              <a:gd name="T60" fmla="*/ 2147483647 w 1145"/>
              <a:gd name="T61" fmla="*/ 2147483647 h 879"/>
              <a:gd name="T62" fmla="*/ 2147483647 w 1145"/>
              <a:gd name="T63" fmla="*/ 2147483647 h 879"/>
              <a:gd name="T64" fmla="*/ 2147483647 w 1145"/>
              <a:gd name="T65" fmla="*/ 2147483647 h 879"/>
              <a:gd name="T66" fmla="*/ 0 w 1145"/>
              <a:gd name="T67" fmla="*/ 2147483647 h 879"/>
              <a:gd name="T68" fmla="*/ 2147483647 w 1145"/>
              <a:gd name="T69" fmla="*/ 2147483647 h 879"/>
              <a:gd name="T70" fmla="*/ 2147483647 w 1145"/>
              <a:gd name="T71" fmla="*/ 2147483647 h 879"/>
              <a:gd name="T72" fmla="*/ 2147483647 w 1145"/>
              <a:gd name="T73" fmla="*/ 2147483647 h 879"/>
              <a:gd name="T74" fmla="*/ 2147483647 w 1145"/>
              <a:gd name="T75" fmla="*/ 2147483647 h 879"/>
              <a:gd name="T76" fmla="*/ 2147483647 w 1145"/>
              <a:gd name="T77" fmla="*/ 2147483647 h 879"/>
              <a:gd name="T78" fmla="*/ 2147483647 w 1145"/>
              <a:gd name="T79" fmla="*/ 2147483647 h 879"/>
              <a:gd name="T80" fmla="*/ 2147483647 w 1145"/>
              <a:gd name="T81" fmla="*/ 2147483647 h 879"/>
              <a:gd name="T82" fmla="*/ 2147483647 w 1145"/>
              <a:gd name="T83" fmla="*/ 2147483647 h 879"/>
              <a:gd name="T84" fmla="*/ 2147483647 w 1145"/>
              <a:gd name="T85" fmla="*/ 2147483647 h 879"/>
              <a:gd name="T86" fmla="*/ 2147483647 w 1145"/>
              <a:gd name="T87" fmla="*/ 2147483647 h 879"/>
              <a:gd name="T88" fmla="*/ 2147483647 w 1145"/>
              <a:gd name="T89" fmla="*/ 2147483647 h 879"/>
              <a:gd name="T90" fmla="*/ 2147483647 w 1145"/>
              <a:gd name="T91" fmla="*/ 2147483647 h 879"/>
              <a:gd name="T92" fmla="*/ 2147483647 w 1145"/>
              <a:gd name="T93" fmla="*/ 2147483647 h 879"/>
              <a:gd name="T94" fmla="*/ 2147483647 w 1145"/>
              <a:gd name="T95" fmla="*/ 2147483647 h 879"/>
              <a:gd name="T96" fmla="*/ 2147483647 w 1145"/>
              <a:gd name="T97" fmla="*/ 2147483647 h 879"/>
              <a:gd name="T98" fmla="*/ 2147483647 w 1145"/>
              <a:gd name="T99" fmla="*/ 2147483647 h 879"/>
              <a:gd name="T100" fmla="*/ 2147483647 w 1145"/>
              <a:gd name="T101" fmla="*/ 2147483647 h 879"/>
              <a:gd name="T102" fmla="*/ 2147483647 w 1145"/>
              <a:gd name="T103" fmla="*/ 2147483647 h 879"/>
              <a:gd name="T104" fmla="*/ 2147483647 w 1145"/>
              <a:gd name="T105" fmla="*/ 2147483647 h 879"/>
              <a:gd name="T106" fmla="*/ 2147483647 w 1145"/>
              <a:gd name="T107" fmla="*/ 2147483647 h 879"/>
              <a:gd name="T108" fmla="*/ 2147483647 w 1145"/>
              <a:gd name="T109" fmla="*/ 2147483647 h 879"/>
              <a:gd name="T110" fmla="*/ 2147483647 w 1145"/>
              <a:gd name="T111" fmla="*/ 2147483647 h 879"/>
              <a:gd name="T112" fmla="*/ 2147483647 w 1145"/>
              <a:gd name="T113" fmla="*/ 2147483647 h 879"/>
              <a:gd name="T114" fmla="*/ 2147483647 w 1145"/>
              <a:gd name="T115" fmla="*/ 2147483647 h 879"/>
              <a:gd name="T116" fmla="*/ 2147483647 w 1145"/>
              <a:gd name="T117" fmla="*/ 2147483647 h 879"/>
              <a:gd name="T118" fmla="*/ 2147483647 w 1145"/>
              <a:gd name="T119" fmla="*/ 2147483647 h 879"/>
              <a:gd name="T120" fmla="*/ 2147483647 w 1145"/>
              <a:gd name="T121" fmla="*/ 2147483647 h 879"/>
              <a:gd name="T122" fmla="*/ 2147483647 w 1145"/>
              <a:gd name="T123" fmla="*/ 2147483647 h 8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45"/>
              <a:gd name="T187" fmla="*/ 0 h 879"/>
              <a:gd name="T188" fmla="*/ 1145 w 1145"/>
              <a:gd name="T189" fmla="*/ 879 h 87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45" h="879">
                <a:moveTo>
                  <a:pt x="948" y="335"/>
                </a:moveTo>
                <a:lnTo>
                  <a:pt x="944" y="355"/>
                </a:lnTo>
                <a:lnTo>
                  <a:pt x="940" y="367"/>
                </a:lnTo>
                <a:lnTo>
                  <a:pt x="940" y="379"/>
                </a:lnTo>
                <a:lnTo>
                  <a:pt x="940" y="395"/>
                </a:lnTo>
                <a:lnTo>
                  <a:pt x="944" y="411"/>
                </a:lnTo>
                <a:lnTo>
                  <a:pt x="948" y="427"/>
                </a:lnTo>
                <a:lnTo>
                  <a:pt x="964" y="435"/>
                </a:lnTo>
                <a:lnTo>
                  <a:pt x="976" y="439"/>
                </a:lnTo>
                <a:lnTo>
                  <a:pt x="980" y="448"/>
                </a:lnTo>
                <a:lnTo>
                  <a:pt x="984" y="456"/>
                </a:lnTo>
                <a:lnTo>
                  <a:pt x="988" y="456"/>
                </a:lnTo>
                <a:lnTo>
                  <a:pt x="996" y="456"/>
                </a:lnTo>
                <a:lnTo>
                  <a:pt x="1000" y="448"/>
                </a:lnTo>
                <a:lnTo>
                  <a:pt x="1004" y="439"/>
                </a:lnTo>
                <a:lnTo>
                  <a:pt x="1016" y="435"/>
                </a:lnTo>
                <a:lnTo>
                  <a:pt x="1024" y="431"/>
                </a:lnTo>
                <a:lnTo>
                  <a:pt x="1032" y="427"/>
                </a:lnTo>
                <a:lnTo>
                  <a:pt x="1049" y="419"/>
                </a:lnTo>
                <a:lnTo>
                  <a:pt x="1065" y="411"/>
                </a:lnTo>
                <a:lnTo>
                  <a:pt x="1085" y="403"/>
                </a:lnTo>
                <a:lnTo>
                  <a:pt x="1093" y="403"/>
                </a:lnTo>
                <a:lnTo>
                  <a:pt x="1101" y="403"/>
                </a:lnTo>
                <a:lnTo>
                  <a:pt x="1101" y="407"/>
                </a:lnTo>
                <a:lnTo>
                  <a:pt x="1109" y="415"/>
                </a:lnTo>
                <a:lnTo>
                  <a:pt x="1109" y="435"/>
                </a:lnTo>
                <a:lnTo>
                  <a:pt x="1113" y="464"/>
                </a:lnTo>
                <a:lnTo>
                  <a:pt x="1121" y="488"/>
                </a:lnTo>
                <a:lnTo>
                  <a:pt x="1125" y="508"/>
                </a:lnTo>
                <a:lnTo>
                  <a:pt x="1137" y="516"/>
                </a:lnTo>
                <a:lnTo>
                  <a:pt x="1145" y="528"/>
                </a:lnTo>
                <a:lnTo>
                  <a:pt x="1145" y="540"/>
                </a:lnTo>
                <a:lnTo>
                  <a:pt x="1145" y="552"/>
                </a:lnTo>
                <a:lnTo>
                  <a:pt x="1121" y="565"/>
                </a:lnTo>
                <a:lnTo>
                  <a:pt x="1101" y="577"/>
                </a:lnTo>
                <a:lnTo>
                  <a:pt x="1065" y="593"/>
                </a:lnTo>
                <a:lnTo>
                  <a:pt x="1028" y="609"/>
                </a:lnTo>
                <a:lnTo>
                  <a:pt x="1024" y="613"/>
                </a:lnTo>
                <a:lnTo>
                  <a:pt x="1020" y="621"/>
                </a:lnTo>
                <a:lnTo>
                  <a:pt x="952" y="625"/>
                </a:lnTo>
                <a:lnTo>
                  <a:pt x="924" y="629"/>
                </a:lnTo>
                <a:lnTo>
                  <a:pt x="920" y="621"/>
                </a:lnTo>
                <a:lnTo>
                  <a:pt x="911" y="613"/>
                </a:lnTo>
                <a:lnTo>
                  <a:pt x="899" y="613"/>
                </a:lnTo>
                <a:lnTo>
                  <a:pt x="891" y="609"/>
                </a:lnTo>
                <a:lnTo>
                  <a:pt x="887" y="601"/>
                </a:lnTo>
                <a:lnTo>
                  <a:pt x="883" y="597"/>
                </a:lnTo>
                <a:lnTo>
                  <a:pt x="871" y="593"/>
                </a:lnTo>
                <a:lnTo>
                  <a:pt x="855" y="585"/>
                </a:lnTo>
                <a:lnTo>
                  <a:pt x="847" y="577"/>
                </a:lnTo>
                <a:lnTo>
                  <a:pt x="843" y="577"/>
                </a:lnTo>
                <a:lnTo>
                  <a:pt x="839" y="573"/>
                </a:lnTo>
                <a:lnTo>
                  <a:pt x="831" y="573"/>
                </a:lnTo>
                <a:lnTo>
                  <a:pt x="819" y="560"/>
                </a:lnTo>
                <a:lnTo>
                  <a:pt x="794" y="540"/>
                </a:lnTo>
                <a:lnTo>
                  <a:pt x="774" y="528"/>
                </a:lnTo>
                <a:lnTo>
                  <a:pt x="750" y="524"/>
                </a:lnTo>
                <a:lnTo>
                  <a:pt x="734" y="524"/>
                </a:lnTo>
                <a:lnTo>
                  <a:pt x="718" y="524"/>
                </a:lnTo>
                <a:lnTo>
                  <a:pt x="690" y="540"/>
                </a:lnTo>
                <a:lnTo>
                  <a:pt x="661" y="552"/>
                </a:lnTo>
                <a:lnTo>
                  <a:pt x="657" y="560"/>
                </a:lnTo>
                <a:lnTo>
                  <a:pt x="649" y="573"/>
                </a:lnTo>
                <a:lnTo>
                  <a:pt x="617" y="589"/>
                </a:lnTo>
                <a:lnTo>
                  <a:pt x="589" y="609"/>
                </a:lnTo>
                <a:lnTo>
                  <a:pt x="569" y="609"/>
                </a:lnTo>
                <a:lnTo>
                  <a:pt x="552" y="609"/>
                </a:lnTo>
                <a:lnTo>
                  <a:pt x="548" y="601"/>
                </a:lnTo>
                <a:lnTo>
                  <a:pt x="540" y="597"/>
                </a:lnTo>
                <a:lnTo>
                  <a:pt x="536" y="597"/>
                </a:lnTo>
                <a:lnTo>
                  <a:pt x="524" y="597"/>
                </a:lnTo>
                <a:lnTo>
                  <a:pt x="508" y="585"/>
                </a:lnTo>
                <a:lnTo>
                  <a:pt x="492" y="573"/>
                </a:lnTo>
                <a:lnTo>
                  <a:pt x="484" y="573"/>
                </a:lnTo>
                <a:lnTo>
                  <a:pt x="476" y="573"/>
                </a:lnTo>
                <a:lnTo>
                  <a:pt x="435" y="573"/>
                </a:lnTo>
                <a:lnTo>
                  <a:pt x="399" y="573"/>
                </a:lnTo>
                <a:lnTo>
                  <a:pt x="375" y="573"/>
                </a:lnTo>
                <a:lnTo>
                  <a:pt x="347" y="577"/>
                </a:lnTo>
                <a:lnTo>
                  <a:pt x="339" y="577"/>
                </a:lnTo>
                <a:lnTo>
                  <a:pt x="322" y="589"/>
                </a:lnTo>
                <a:lnTo>
                  <a:pt x="306" y="601"/>
                </a:lnTo>
                <a:lnTo>
                  <a:pt x="294" y="613"/>
                </a:lnTo>
                <a:lnTo>
                  <a:pt x="294" y="633"/>
                </a:lnTo>
                <a:lnTo>
                  <a:pt x="290" y="649"/>
                </a:lnTo>
                <a:lnTo>
                  <a:pt x="270" y="677"/>
                </a:lnTo>
                <a:lnTo>
                  <a:pt x="258" y="702"/>
                </a:lnTo>
                <a:lnTo>
                  <a:pt x="254" y="710"/>
                </a:lnTo>
                <a:lnTo>
                  <a:pt x="250" y="722"/>
                </a:lnTo>
                <a:lnTo>
                  <a:pt x="226" y="754"/>
                </a:lnTo>
                <a:lnTo>
                  <a:pt x="205" y="770"/>
                </a:lnTo>
                <a:lnTo>
                  <a:pt x="189" y="778"/>
                </a:lnTo>
                <a:lnTo>
                  <a:pt x="165" y="790"/>
                </a:lnTo>
                <a:lnTo>
                  <a:pt x="153" y="799"/>
                </a:lnTo>
                <a:lnTo>
                  <a:pt x="145" y="807"/>
                </a:lnTo>
                <a:lnTo>
                  <a:pt x="125" y="811"/>
                </a:lnTo>
                <a:lnTo>
                  <a:pt x="113" y="815"/>
                </a:lnTo>
                <a:lnTo>
                  <a:pt x="88" y="831"/>
                </a:lnTo>
                <a:lnTo>
                  <a:pt x="72" y="851"/>
                </a:lnTo>
                <a:lnTo>
                  <a:pt x="64" y="855"/>
                </a:lnTo>
                <a:lnTo>
                  <a:pt x="64" y="867"/>
                </a:lnTo>
                <a:lnTo>
                  <a:pt x="56" y="871"/>
                </a:lnTo>
                <a:lnTo>
                  <a:pt x="52" y="879"/>
                </a:lnTo>
                <a:lnTo>
                  <a:pt x="48" y="879"/>
                </a:lnTo>
                <a:lnTo>
                  <a:pt x="40" y="875"/>
                </a:lnTo>
                <a:lnTo>
                  <a:pt x="40" y="847"/>
                </a:lnTo>
                <a:lnTo>
                  <a:pt x="36" y="843"/>
                </a:lnTo>
                <a:lnTo>
                  <a:pt x="36" y="827"/>
                </a:lnTo>
                <a:lnTo>
                  <a:pt x="36" y="807"/>
                </a:lnTo>
                <a:lnTo>
                  <a:pt x="32" y="803"/>
                </a:lnTo>
                <a:lnTo>
                  <a:pt x="28" y="799"/>
                </a:lnTo>
                <a:lnTo>
                  <a:pt x="24" y="782"/>
                </a:lnTo>
                <a:lnTo>
                  <a:pt x="16" y="766"/>
                </a:lnTo>
                <a:lnTo>
                  <a:pt x="8" y="726"/>
                </a:lnTo>
                <a:lnTo>
                  <a:pt x="4" y="686"/>
                </a:lnTo>
                <a:lnTo>
                  <a:pt x="4" y="665"/>
                </a:lnTo>
                <a:lnTo>
                  <a:pt x="4" y="645"/>
                </a:lnTo>
                <a:lnTo>
                  <a:pt x="4" y="621"/>
                </a:lnTo>
                <a:lnTo>
                  <a:pt x="8" y="597"/>
                </a:lnTo>
                <a:lnTo>
                  <a:pt x="16" y="560"/>
                </a:lnTo>
                <a:lnTo>
                  <a:pt x="20" y="484"/>
                </a:lnTo>
                <a:lnTo>
                  <a:pt x="52" y="431"/>
                </a:lnTo>
                <a:lnTo>
                  <a:pt x="60" y="415"/>
                </a:lnTo>
                <a:lnTo>
                  <a:pt x="60" y="407"/>
                </a:lnTo>
                <a:lnTo>
                  <a:pt x="60" y="395"/>
                </a:lnTo>
                <a:lnTo>
                  <a:pt x="52" y="359"/>
                </a:lnTo>
                <a:lnTo>
                  <a:pt x="36" y="310"/>
                </a:lnTo>
                <a:lnTo>
                  <a:pt x="28" y="286"/>
                </a:lnTo>
                <a:lnTo>
                  <a:pt x="24" y="266"/>
                </a:lnTo>
                <a:lnTo>
                  <a:pt x="24" y="230"/>
                </a:lnTo>
                <a:lnTo>
                  <a:pt x="20" y="189"/>
                </a:lnTo>
                <a:lnTo>
                  <a:pt x="8" y="169"/>
                </a:lnTo>
                <a:lnTo>
                  <a:pt x="4" y="149"/>
                </a:lnTo>
                <a:lnTo>
                  <a:pt x="0" y="133"/>
                </a:lnTo>
                <a:lnTo>
                  <a:pt x="0" y="117"/>
                </a:lnTo>
                <a:lnTo>
                  <a:pt x="0" y="101"/>
                </a:lnTo>
                <a:lnTo>
                  <a:pt x="0" y="88"/>
                </a:lnTo>
                <a:lnTo>
                  <a:pt x="32" y="76"/>
                </a:lnTo>
                <a:lnTo>
                  <a:pt x="60" y="64"/>
                </a:lnTo>
                <a:lnTo>
                  <a:pt x="72" y="52"/>
                </a:lnTo>
                <a:lnTo>
                  <a:pt x="76" y="40"/>
                </a:lnTo>
                <a:lnTo>
                  <a:pt x="84" y="36"/>
                </a:lnTo>
                <a:lnTo>
                  <a:pt x="93" y="28"/>
                </a:lnTo>
                <a:lnTo>
                  <a:pt x="113" y="12"/>
                </a:lnTo>
                <a:lnTo>
                  <a:pt x="125" y="0"/>
                </a:lnTo>
                <a:lnTo>
                  <a:pt x="129" y="0"/>
                </a:lnTo>
                <a:lnTo>
                  <a:pt x="145" y="0"/>
                </a:lnTo>
                <a:lnTo>
                  <a:pt x="153" y="12"/>
                </a:lnTo>
                <a:lnTo>
                  <a:pt x="169" y="20"/>
                </a:lnTo>
                <a:lnTo>
                  <a:pt x="181" y="20"/>
                </a:lnTo>
                <a:lnTo>
                  <a:pt x="201" y="20"/>
                </a:lnTo>
                <a:lnTo>
                  <a:pt x="205" y="16"/>
                </a:lnTo>
                <a:lnTo>
                  <a:pt x="214" y="16"/>
                </a:lnTo>
                <a:lnTo>
                  <a:pt x="226" y="16"/>
                </a:lnTo>
                <a:lnTo>
                  <a:pt x="238" y="16"/>
                </a:lnTo>
                <a:lnTo>
                  <a:pt x="250" y="28"/>
                </a:lnTo>
                <a:lnTo>
                  <a:pt x="254" y="36"/>
                </a:lnTo>
                <a:lnTo>
                  <a:pt x="270" y="44"/>
                </a:lnTo>
                <a:lnTo>
                  <a:pt x="278" y="52"/>
                </a:lnTo>
                <a:lnTo>
                  <a:pt x="294" y="52"/>
                </a:lnTo>
                <a:lnTo>
                  <a:pt x="314" y="52"/>
                </a:lnTo>
                <a:lnTo>
                  <a:pt x="322" y="36"/>
                </a:lnTo>
                <a:lnTo>
                  <a:pt x="339" y="20"/>
                </a:lnTo>
                <a:lnTo>
                  <a:pt x="343" y="28"/>
                </a:lnTo>
                <a:lnTo>
                  <a:pt x="347" y="40"/>
                </a:lnTo>
                <a:lnTo>
                  <a:pt x="363" y="44"/>
                </a:lnTo>
                <a:lnTo>
                  <a:pt x="371" y="48"/>
                </a:lnTo>
                <a:lnTo>
                  <a:pt x="371" y="64"/>
                </a:lnTo>
                <a:lnTo>
                  <a:pt x="375" y="64"/>
                </a:lnTo>
                <a:lnTo>
                  <a:pt x="379" y="80"/>
                </a:lnTo>
                <a:lnTo>
                  <a:pt x="383" y="101"/>
                </a:lnTo>
                <a:lnTo>
                  <a:pt x="399" y="129"/>
                </a:lnTo>
                <a:lnTo>
                  <a:pt x="403" y="149"/>
                </a:lnTo>
                <a:lnTo>
                  <a:pt x="407" y="149"/>
                </a:lnTo>
                <a:lnTo>
                  <a:pt x="419" y="153"/>
                </a:lnTo>
                <a:lnTo>
                  <a:pt x="427" y="153"/>
                </a:lnTo>
                <a:lnTo>
                  <a:pt x="435" y="153"/>
                </a:lnTo>
                <a:lnTo>
                  <a:pt x="456" y="137"/>
                </a:lnTo>
                <a:lnTo>
                  <a:pt x="480" y="117"/>
                </a:lnTo>
                <a:lnTo>
                  <a:pt x="480" y="105"/>
                </a:lnTo>
                <a:lnTo>
                  <a:pt x="484" y="92"/>
                </a:lnTo>
                <a:lnTo>
                  <a:pt x="484" y="88"/>
                </a:lnTo>
                <a:lnTo>
                  <a:pt x="488" y="80"/>
                </a:lnTo>
                <a:lnTo>
                  <a:pt x="492" y="64"/>
                </a:lnTo>
                <a:lnTo>
                  <a:pt x="492" y="48"/>
                </a:lnTo>
                <a:lnTo>
                  <a:pt x="500" y="44"/>
                </a:lnTo>
                <a:lnTo>
                  <a:pt x="508" y="40"/>
                </a:lnTo>
                <a:lnTo>
                  <a:pt x="516" y="40"/>
                </a:lnTo>
                <a:lnTo>
                  <a:pt x="520" y="40"/>
                </a:lnTo>
                <a:lnTo>
                  <a:pt x="520" y="44"/>
                </a:lnTo>
                <a:lnTo>
                  <a:pt x="524" y="48"/>
                </a:lnTo>
                <a:lnTo>
                  <a:pt x="528" y="64"/>
                </a:lnTo>
                <a:lnTo>
                  <a:pt x="528" y="72"/>
                </a:lnTo>
                <a:lnTo>
                  <a:pt x="536" y="76"/>
                </a:lnTo>
                <a:lnTo>
                  <a:pt x="540" y="80"/>
                </a:lnTo>
                <a:lnTo>
                  <a:pt x="540" y="84"/>
                </a:lnTo>
                <a:lnTo>
                  <a:pt x="544" y="92"/>
                </a:lnTo>
                <a:lnTo>
                  <a:pt x="548" y="92"/>
                </a:lnTo>
                <a:lnTo>
                  <a:pt x="552" y="101"/>
                </a:lnTo>
                <a:lnTo>
                  <a:pt x="581" y="101"/>
                </a:lnTo>
                <a:lnTo>
                  <a:pt x="601" y="92"/>
                </a:lnTo>
                <a:lnTo>
                  <a:pt x="613" y="105"/>
                </a:lnTo>
                <a:lnTo>
                  <a:pt x="617" y="117"/>
                </a:lnTo>
                <a:lnTo>
                  <a:pt x="617" y="133"/>
                </a:lnTo>
                <a:lnTo>
                  <a:pt x="617" y="157"/>
                </a:lnTo>
                <a:lnTo>
                  <a:pt x="617" y="161"/>
                </a:lnTo>
                <a:lnTo>
                  <a:pt x="613" y="165"/>
                </a:lnTo>
                <a:lnTo>
                  <a:pt x="613" y="177"/>
                </a:lnTo>
                <a:lnTo>
                  <a:pt x="613" y="189"/>
                </a:lnTo>
                <a:lnTo>
                  <a:pt x="621" y="201"/>
                </a:lnTo>
                <a:lnTo>
                  <a:pt x="633" y="209"/>
                </a:lnTo>
                <a:lnTo>
                  <a:pt x="665" y="218"/>
                </a:lnTo>
                <a:lnTo>
                  <a:pt x="694" y="226"/>
                </a:lnTo>
                <a:lnTo>
                  <a:pt x="702" y="234"/>
                </a:lnTo>
                <a:lnTo>
                  <a:pt x="706" y="246"/>
                </a:lnTo>
                <a:lnTo>
                  <a:pt x="706" y="250"/>
                </a:lnTo>
                <a:lnTo>
                  <a:pt x="714" y="254"/>
                </a:lnTo>
                <a:lnTo>
                  <a:pt x="714" y="266"/>
                </a:lnTo>
                <a:lnTo>
                  <a:pt x="714" y="282"/>
                </a:lnTo>
                <a:lnTo>
                  <a:pt x="706" y="286"/>
                </a:lnTo>
                <a:lnTo>
                  <a:pt x="702" y="298"/>
                </a:lnTo>
                <a:lnTo>
                  <a:pt x="694" y="302"/>
                </a:lnTo>
                <a:lnTo>
                  <a:pt x="686" y="310"/>
                </a:lnTo>
                <a:lnTo>
                  <a:pt x="686" y="318"/>
                </a:lnTo>
                <a:lnTo>
                  <a:pt x="686" y="335"/>
                </a:lnTo>
                <a:lnTo>
                  <a:pt x="690" y="339"/>
                </a:lnTo>
                <a:lnTo>
                  <a:pt x="694" y="347"/>
                </a:lnTo>
                <a:lnTo>
                  <a:pt x="714" y="359"/>
                </a:lnTo>
                <a:lnTo>
                  <a:pt x="730" y="371"/>
                </a:lnTo>
                <a:lnTo>
                  <a:pt x="734" y="367"/>
                </a:lnTo>
                <a:lnTo>
                  <a:pt x="746" y="367"/>
                </a:lnTo>
                <a:lnTo>
                  <a:pt x="750" y="359"/>
                </a:lnTo>
                <a:lnTo>
                  <a:pt x="754" y="355"/>
                </a:lnTo>
                <a:lnTo>
                  <a:pt x="766" y="347"/>
                </a:lnTo>
                <a:lnTo>
                  <a:pt x="778" y="343"/>
                </a:lnTo>
                <a:lnTo>
                  <a:pt x="782" y="335"/>
                </a:lnTo>
                <a:lnTo>
                  <a:pt x="790" y="318"/>
                </a:lnTo>
                <a:lnTo>
                  <a:pt x="803" y="310"/>
                </a:lnTo>
                <a:lnTo>
                  <a:pt x="807" y="302"/>
                </a:lnTo>
                <a:lnTo>
                  <a:pt x="819" y="298"/>
                </a:lnTo>
                <a:lnTo>
                  <a:pt x="831" y="294"/>
                </a:lnTo>
                <a:lnTo>
                  <a:pt x="839" y="282"/>
                </a:lnTo>
                <a:lnTo>
                  <a:pt x="855" y="282"/>
                </a:lnTo>
                <a:lnTo>
                  <a:pt x="883" y="274"/>
                </a:lnTo>
                <a:lnTo>
                  <a:pt x="911" y="274"/>
                </a:lnTo>
                <a:lnTo>
                  <a:pt x="924" y="282"/>
                </a:lnTo>
                <a:lnTo>
                  <a:pt x="936" y="286"/>
                </a:lnTo>
                <a:lnTo>
                  <a:pt x="944" y="310"/>
                </a:lnTo>
                <a:lnTo>
                  <a:pt x="948" y="33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73" name="Freeform 69"/>
          <p:cNvSpPr>
            <a:spLocks/>
          </p:cNvSpPr>
          <p:nvPr/>
        </p:nvSpPr>
        <p:spPr bwMode="auto">
          <a:xfrm>
            <a:off x="5419275" y="1527337"/>
            <a:ext cx="652462" cy="745840"/>
          </a:xfrm>
          <a:custGeom>
            <a:avLst/>
            <a:gdLst>
              <a:gd name="T0" fmla="*/ 2147483647 w 726"/>
              <a:gd name="T1" fmla="*/ 2147483647 h 839"/>
              <a:gd name="T2" fmla="*/ 2147483647 w 726"/>
              <a:gd name="T3" fmla="*/ 2147483647 h 839"/>
              <a:gd name="T4" fmla="*/ 2147483647 w 726"/>
              <a:gd name="T5" fmla="*/ 2147483647 h 839"/>
              <a:gd name="T6" fmla="*/ 2147483647 w 726"/>
              <a:gd name="T7" fmla="*/ 2147483647 h 839"/>
              <a:gd name="T8" fmla="*/ 2147483647 w 726"/>
              <a:gd name="T9" fmla="*/ 2147483647 h 839"/>
              <a:gd name="T10" fmla="*/ 2147483647 w 726"/>
              <a:gd name="T11" fmla="*/ 2147483647 h 839"/>
              <a:gd name="T12" fmla="*/ 2147483647 w 726"/>
              <a:gd name="T13" fmla="*/ 2147483647 h 839"/>
              <a:gd name="T14" fmla="*/ 2147483647 w 726"/>
              <a:gd name="T15" fmla="*/ 2147483647 h 839"/>
              <a:gd name="T16" fmla="*/ 2147483647 w 726"/>
              <a:gd name="T17" fmla="*/ 2147483647 h 839"/>
              <a:gd name="T18" fmla="*/ 2147483647 w 726"/>
              <a:gd name="T19" fmla="*/ 2147483647 h 839"/>
              <a:gd name="T20" fmla="*/ 2147483647 w 726"/>
              <a:gd name="T21" fmla="*/ 2147483647 h 839"/>
              <a:gd name="T22" fmla="*/ 2147483647 w 726"/>
              <a:gd name="T23" fmla="*/ 2147483647 h 839"/>
              <a:gd name="T24" fmla="*/ 0 w 726"/>
              <a:gd name="T25" fmla="*/ 2147483647 h 839"/>
              <a:gd name="T26" fmla="*/ 2147483647 w 726"/>
              <a:gd name="T27" fmla="*/ 2147483647 h 839"/>
              <a:gd name="T28" fmla="*/ 2147483647 w 726"/>
              <a:gd name="T29" fmla="*/ 2147483647 h 839"/>
              <a:gd name="T30" fmla="*/ 2147483647 w 726"/>
              <a:gd name="T31" fmla="*/ 2147483647 h 839"/>
              <a:gd name="T32" fmla="*/ 2147483647 w 726"/>
              <a:gd name="T33" fmla="*/ 2147483647 h 839"/>
              <a:gd name="T34" fmla="*/ 2147483647 w 726"/>
              <a:gd name="T35" fmla="*/ 2147483647 h 839"/>
              <a:gd name="T36" fmla="*/ 2147483647 w 726"/>
              <a:gd name="T37" fmla="*/ 2147483647 h 839"/>
              <a:gd name="T38" fmla="*/ 2147483647 w 726"/>
              <a:gd name="T39" fmla="*/ 2147483647 h 839"/>
              <a:gd name="T40" fmla="*/ 2147483647 w 726"/>
              <a:gd name="T41" fmla="*/ 2147483647 h 839"/>
              <a:gd name="T42" fmla="*/ 2147483647 w 726"/>
              <a:gd name="T43" fmla="*/ 2147483647 h 839"/>
              <a:gd name="T44" fmla="*/ 2147483647 w 726"/>
              <a:gd name="T45" fmla="*/ 2147483647 h 839"/>
              <a:gd name="T46" fmla="*/ 2147483647 w 726"/>
              <a:gd name="T47" fmla="*/ 2147483647 h 839"/>
              <a:gd name="T48" fmla="*/ 2147483647 w 726"/>
              <a:gd name="T49" fmla="*/ 2147483647 h 839"/>
              <a:gd name="T50" fmla="*/ 2147483647 w 726"/>
              <a:gd name="T51" fmla="*/ 2147483647 h 839"/>
              <a:gd name="T52" fmla="*/ 2147483647 w 726"/>
              <a:gd name="T53" fmla="*/ 0 h 839"/>
              <a:gd name="T54" fmla="*/ 2147483647 w 726"/>
              <a:gd name="T55" fmla="*/ 2147483647 h 839"/>
              <a:gd name="T56" fmla="*/ 2147483647 w 726"/>
              <a:gd name="T57" fmla="*/ 2147483647 h 839"/>
              <a:gd name="T58" fmla="*/ 2147483647 w 726"/>
              <a:gd name="T59" fmla="*/ 2147483647 h 839"/>
              <a:gd name="T60" fmla="*/ 2147483647 w 726"/>
              <a:gd name="T61" fmla="*/ 2147483647 h 839"/>
              <a:gd name="T62" fmla="*/ 2147483647 w 726"/>
              <a:gd name="T63" fmla="*/ 2147483647 h 839"/>
              <a:gd name="T64" fmla="*/ 2147483647 w 726"/>
              <a:gd name="T65" fmla="*/ 2147483647 h 839"/>
              <a:gd name="T66" fmla="*/ 2147483647 w 726"/>
              <a:gd name="T67" fmla="*/ 2147483647 h 839"/>
              <a:gd name="T68" fmla="*/ 2147483647 w 726"/>
              <a:gd name="T69" fmla="*/ 2147483647 h 839"/>
              <a:gd name="T70" fmla="*/ 2147483647 w 726"/>
              <a:gd name="T71" fmla="*/ 2147483647 h 839"/>
              <a:gd name="T72" fmla="*/ 2147483647 w 726"/>
              <a:gd name="T73" fmla="*/ 2147483647 h 839"/>
              <a:gd name="T74" fmla="*/ 2147483647 w 726"/>
              <a:gd name="T75" fmla="*/ 2147483647 h 839"/>
              <a:gd name="T76" fmla="*/ 2147483647 w 726"/>
              <a:gd name="T77" fmla="*/ 2147483647 h 839"/>
              <a:gd name="T78" fmla="*/ 2147483647 w 726"/>
              <a:gd name="T79" fmla="*/ 2147483647 h 839"/>
              <a:gd name="T80" fmla="*/ 2147483647 w 726"/>
              <a:gd name="T81" fmla="*/ 2147483647 h 839"/>
              <a:gd name="T82" fmla="*/ 2147483647 w 726"/>
              <a:gd name="T83" fmla="*/ 2147483647 h 839"/>
              <a:gd name="T84" fmla="*/ 2147483647 w 726"/>
              <a:gd name="T85" fmla="*/ 2147483647 h 839"/>
              <a:gd name="T86" fmla="*/ 2147483647 w 726"/>
              <a:gd name="T87" fmla="*/ 2147483647 h 839"/>
              <a:gd name="T88" fmla="*/ 2147483647 w 726"/>
              <a:gd name="T89" fmla="*/ 2147483647 h 839"/>
              <a:gd name="T90" fmla="*/ 2147483647 w 726"/>
              <a:gd name="T91" fmla="*/ 2147483647 h 839"/>
              <a:gd name="T92" fmla="*/ 2147483647 w 726"/>
              <a:gd name="T93" fmla="*/ 2147483647 h 839"/>
              <a:gd name="T94" fmla="*/ 2147483647 w 726"/>
              <a:gd name="T95" fmla="*/ 2147483647 h 839"/>
              <a:gd name="T96" fmla="*/ 2147483647 w 726"/>
              <a:gd name="T97" fmla="*/ 2147483647 h 839"/>
              <a:gd name="T98" fmla="*/ 2147483647 w 726"/>
              <a:gd name="T99" fmla="*/ 2147483647 h 839"/>
              <a:gd name="T100" fmla="*/ 2147483647 w 726"/>
              <a:gd name="T101" fmla="*/ 2147483647 h 83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26"/>
              <a:gd name="T154" fmla="*/ 0 h 839"/>
              <a:gd name="T155" fmla="*/ 726 w 726"/>
              <a:gd name="T156" fmla="*/ 839 h 83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26" h="839">
                <a:moveTo>
                  <a:pt x="504" y="839"/>
                </a:moveTo>
                <a:lnTo>
                  <a:pt x="480" y="831"/>
                </a:lnTo>
                <a:lnTo>
                  <a:pt x="452" y="819"/>
                </a:lnTo>
                <a:lnTo>
                  <a:pt x="439" y="811"/>
                </a:lnTo>
                <a:lnTo>
                  <a:pt x="431" y="799"/>
                </a:lnTo>
                <a:lnTo>
                  <a:pt x="431" y="779"/>
                </a:lnTo>
                <a:lnTo>
                  <a:pt x="427" y="759"/>
                </a:lnTo>
                <a:lnTo>
                  <a:pt x="411" y="722"/>
                </a:lnTo>
                <a:lnTo>
                  <a:pt x="395" y="698"/>
                </a:lnTo>
                <a:lnTo>
                  <a:pt x="387" y="686"/>
                </a:lnTo>
                <a:lnTo>
                  <a:pt x="383" y="678"/>
                </a:lnTo>
                <a:lnTo>
                  <a:pt x="383" y="650"/>
                </a:lnTo>
                <a:lnTo>
                  <a:pt x="383" y="625"/>
                </a:lnTo>
                <a:lnTo>
                  <a:pt x="375" y="613"/>
                </a:lnTo>
                <a:lnTo>
                  <a:pt x="367" y="605"/>
                </a:lnTo>
                <a:lnTo>
                  <a:pt x="355" y="605"/>
                </a:lnTo>
                <a:lnTo>
                  <a:pt x="347" y="605"/>
                </a:lnTo>
                <a:lnTo>
                  <a:pt x="335" y="613"/>
                </a:lnTo>
                <a:lnTo>
                  <a:pt x="318" y="625"/>
                </a:lnTo>
                <a:lnTo>
                  <a:pt x="314" y="625"/>
                </a:lnTo>
                <a:lnTo>
                  <a:pt x="306" y="638"/>
                </a:lnTo>
                <a:lnTo>
                  <a:pt x="298" y="642"/>
                </a:lnTo>
                <a:lnTo>
                  <a:pt x="290" y="646"/>
                </a:lnTo>
                <a:lnTo>
                  <a:pt x="254" y="642"/>
                </a:lnTo>
                <a:lnTo>
                  <a:pt x="210" y="642"/>
                </a:lnTo>
                <a:lnTo>
                  <a:pt x="205" y="642"/>
                </a:lnTo>
                <a:lnTo>
                  <a:pt x="205" y="638"/>
                </a:lnTo>
                <a:lnTo>
                  <a:pt x="201" y="633"/>
                </a:lnTo>
                <a:lnTo>
                  <a:pt x="201" y="625"/>
                </a:lnTo>
                <a:lnTo>
                  <a:pt x="185" y="609"/>
                </a:lnTo>
                <a:lnTo>
                  <a:pt x="177" y="597"/>
                </a:lnTo>
                <a:lnTo>
                  <a:pt x="161" y="573"/>
                </a:lnTo>
                <a:lnTo>
                  <a:pt x="149" y="549"/>
                </a:lnTo>
                <a:lnTo>
                  <a:pt x="153" y="500"/>
                </a:lnTo>
                <a:lnTo>
                  <a:pt x="153" y="464"/>
                </a:lnTo>
                <a:lnTo>
                  <a:pt x="141" y="440"/>
                </a:lnTo>
                <a:lnTo>
                  <a:pt x="141" y="428"/>
                </a:lnTo>
                <a:lnTo>
                  <a:pt x="137" y="428"/>
                </a:lnTo>
                <a:lnTo>
                  <a:pt x="129" y="420"/>
                </a:lnTo>
                <a:lnTo>
                  <a:pt x="121" y="379"/>
                </a:lnTo>
                <a:lnTo>
                  <a:pt x="113" y="343"/>
                </a:lnTo>
                <a:lnTo>
                  <a:pt x="105" y="335"/>
                </a:lnTo>
                <a:lnTo>
                  <a:pt x="97" y="331"/>
                </a:lnTo>
                <a:lnTo>
                  <a:pt x="88" y="331"/>
                </a:lnTo>
                <a:lnTo>
                  <a:pt x="72" y="331"/>
                </a:lnTo>
                <a:lnTo>
                  <a:pt x="60" y="343"/>
                </a:lnTo>
                <a:lnTo>
                  <a:pt x="48" y="355"/>
                </a:lnTo>
                <a:lnTo>
                  <a:pt x="44" y="371"/>
                </a:lnTo>
                <a:lnTo>
                  <a:pt x="40" y="383"/>
                </a:lnTo>
                <a:lnTo>
                  <a:pt x="24" y="399"/>
                </a:lnTo>
                <a:lnTo>
                  <a:pt x="8" y="416"/>
                </a:lnTo>
                <a:lnTo>
                  <a:pt x="0" y="408"/>
                </a:lnTo>
                <a:lnTo>
                  <a:pt x="0" y="404"/>
                </a:lnTo>
                <a:lnTo>
                  <a:pt x="0" y="399"/>
                </a:lnTo>
                <a:lnTo>
                  <a:pt x="16" y="363"/>
                </a:lnTo>
                <a:lnTo>
                  <a:pt x="24" y="331"/>
                </a:lnTo>
                <a:lnTo>
                  <a:pt x="32" y="327"/>
                </a:lnTo>
                <a:lnTo>
                  <a:pt x="40" y="299"/>
                </a:lnTo>
                <a:lnTo>
                  <a:pt x="48" y="262"/>
                </a:lnTo>
                <a:lnTo>
                  <a:pt x="52" y="250"/>
                </a:lnTo>
                <a:lnTo>
                  <a:pt x="60" y="238"/>
                </a:lnTo>
                <a:lnTo>
                  <a:pt x="60" y="222"/>
                </a:lnTo>
                <a:lnTo>
                  <a:pt x="68" y="198"/>
                </a:lnTo>
                <a:lnTo>
                  <a:pt x="84" y="190"/>
                </a:lnTo>
                <a:lnTo>
                  <a:pt x="97" y="182"/>
                </a:lnTo>
                <a:lnTo>
                  <a:pt x="109" y="182"/>
                </a:lnTo>
                <a:lnTo>
                  <a:pt x="125" y="182"/>
                </a:lnTo>
                <a:lnTo>
                  <a:pt x="141" y="190"/>
                </a:lnTo>
                <a:lnTo>
                  <a:pt x="149" y="198"/>
                </a:lnTo>
                <a:lnTo>
                  <a:pt x="153" y="218"/>
                </a:lnTo>
                <a:lnTo>
                  <a:pt x="157" y="238"/>
                </a:lnTo>
                <a:lnTo>
                  <a:pt x="161" y="250"/>
                </a:lnTo>
                <a:lnTo>
                  <a:pt x="165" y="258"/>
                </a:lnTo>
                <a:lnTo>
                  <a:pt x="189" y="270"/>
                </a:lnTo>
                <a:lnTo>
                  <a:pt x="222" y="278"/>
                </a:lnTo>
                <a:lnTo>
                  <a:pt x="230" y="278"/>
                </a:lnTo>
                <a:lnTo>
                  <a:pt x="238" y="278"/>
                </a:lnTo>
                <a:lnTo>
                  <a:pt x="242" y="274"/>
                </a:lnTo>
                <a:lnTo>
                  <a:pt x="254" y="270"/>
                </a:lnTo>
                <a:lnTo>
                  <a:pt x="258" y="250"/>
                </a:lnTo>
                <a:lnTo>
                  <a:pt x="266" y="230"/>
                </a:lnTo>
                <a:lnTo>
                  <a:pt x="282" y="226"/>
                </a:lnTo>
                <a:lnTo>
                  <a:pt x="290" y="226"/>
                </a:lnTo>
                <a:lnTo>
                  <a:pt x="290" y="234"/>
                </a:lnTo>
                <a:lnTo>
                  <a:pt x="294" y="246"/>
                </a:lnTo>
                <a:lnTo>
                  <a:pt x="298" y="250"/>
                </a:lnTo>
                <a:lnTo>
                  <a:pt x="314" y="262"/>
                </a:lnTo>
                <a:lnTo>
                  <a:pt x="331" y="262"/>
                </a:lnTo>
                <a:lnTo>
                  <a:pt x="343" y="262"/>
                </a:lnTo>
                <a:lnTo>
                  <a:pt x="351" y="258"/>
                </a:lnTo>
                <a:lnTo>
                  <a:pt x="367" y="250"/>
                </a:lnTo>
                <a:lnTo>
                  <a:pt x="371" y="246"/>
                </a:lnTo>
                <a:lnTo>
                  <a:pt x="371" y="210"/>
                </a:lnTo>
                <a:lnTo>
                  <a:pt x="371" y="165"/>
                </a:lnTo>
                <a:lnTo>
                  <a:pt x="371" y="133"/>
                </a:lnTo>
                <a:lnTo>
                  <a:pt x="371" y="93"/>
                </a:lnTo>
                <a:lnTo>
                  <a:pt x="371" y="77"/>
                </a:lnTo>
                <a:lnTo>
                  <a:pt x="367" y="61"/>
                </a:lnTo>
                <a:lnTo>
                  <a:pt x="367" y="57"/>
                </a:lnTo>
                <a:lnTo>
                  <a:pt x="355" y="53"/>
                </a:lnTo>
                <a:lnTo>
                  <a:pt x="355" y="44"/>
                </a:lnTo>
                <a:lnTo>
                  <a:pt x="355" y="36"/>
                </a:lnTo>
                <a:lnTo>
                  <a:pt x="367" y="24"/>
                </a:lnTo>
                <a:lnTo>
                  <a:pt x="371" y="16"/>
                </a:lnTo>
                <a:lnTo>
                  <a:pt x="383" y="8"/>
                </a:lnTo>
                <a:lnTo>
                  <a:pt x="387" y="0"/>
                </a:lnTo>
                <a:lnTo>
                  <a:pt x="407" y="0"/>
                </a:lnTo>
                <a:lnTo>
                  <a:pt x="427" y="0"/>
                </a:lnTo>
                <a:lnTo>
                  <a:pt x="431" y="4"/>
                </a:lnTo>
                <a:lnTo>
                  <a:pt x="435" y="4"/>
                </a:lnTo>
                <a:lnTo>
                  <a:pt x="435" y="12"/>
                </a:lnTo>
                <a:lnTo>
                  <a:pt x="439" y="20"/>
                </a:lnTo>
                <a:lnTo>
                  <a:pt x="431" y="36"/>
                </a:lnTo>
                <a:lnTo>
                  <a:pt x="423" y="53"/>
                </a:lnTo>
                <a:lnTo>
                  <a:pt x="423" y="69"/>
                </a:lnTo>
                <a:lnTo>
                  <a:pt x="419" y="81"/>
                </a:lnTo>
                <a:lnTo>
                  <a:pt x="423" y="97"/>
                </a:lnTo>
                <a:lnTo>
                  <a:pt x="427" y="105"/>
                </a:lnTo>
                <a:lnTo>
                  <a:pt x="439" y="105"/>
                </a:lnTo>
                <a:lnTo>
                  <a:pt x="452" y="109"/>
                </a:lnTo>
                <a:lnTo>
                  <a:pt x="480" y="109"/>
                </a:lnTo>
                <a:lnTo>
                  <a:pt x="504" y="105"/>
                </a:lnTo>
                <a:lnTo>
                  <a:pt x="508" y="105"/>
                </a:lnTo>
                <a:lnTo>
                  <a:pt x="508" y="101"/>
                </a:lnTo>
                <a:lnTo>
                  <a:pt x="536" y="101"/>
                </a:lnTo>
                <a:lnTo>
                  <a:pt x="569" y="101"/>
                </a:lnTo>
                <a:lnTo>
                  <a:pt x="569" y="97"/>
                </a:lnTo>
                <a:lnTo>
                  <a:pt x="577" y="97"/>
                </a:lnTo>
                <a:lnTo>
                  <a:pt x="585" y="93"/>
                </a:lnTo>
                <a:lnTo>
                  <a:pt x="589" y="93"/>
                </a:lnTo>
                <a:lnTo>
                  <a:pt x="597" y="133"/>
                </a:lnTo>
                <a:lnTo>
                  <a:pt x="601" y="153"/>
                </a:lnTo>
                <a:lnTo>
                  <a:pt x="605" y="214"/>
                </a:lnTo>
                <a:lnTo>
                  <a:pt x="613" y="234"/>
                </a:lnTo>
                <a:lnTo>
                  <a:pt x="621" y="246"/>
                </a:lnTo>
                <a:lnTo>
                  <a:pt x="625" y="258"/>
                </a:lnTo>
                <a:lnTo>
                  <a:pt x="633" y="274"/>
                </a:lnTo>
                <a:lnTo>
                  <a:pt x="645" y="295"/>
                </a:lnTo>
                <a:lnTo>
                  <a:pt x="649" y="299"/>
                </a:lnTo>
                <a:lnTo>
                  <a:pt x="657" y="303"/>
                </a:lnTo>
                <a:lnTo>
                  <a:pt x="673" y="319"/>
                </a:lnTo>
                <a:lnTo>
                  <a:pt x="682" y="335"/>
                </a:lnTo>
                <a:lnTo>
                  <a:pt x="686" y="355"/>
                </a:lnTo>
                <a:lnTo>
                  <a:pt x="686" y="379"/>
                </a:lnTo>
                <a:lnTo>
                  <a:pt x="677" y="399"/>
                </a:lnTo>
                <a:lnTo>
                  <a:pt x="661" y="428"/>
                </a:lnTo>
                <a:lnTo>
                  <a:pt x="661" y="436"/>
                </a:lnTo>
                <a:lnTo>
                  <a:pt x="661" y="456"/>
                </a:lnTo>
                <a:lnTo>
                  <a:pt x="677" y="464"/>
                </a:lnTo>
                <a:lnTo>
                  <a:pt x="694" y="476"/>
                </a:lnTo>
                <a:lnTo>
                  <a:pt x="698" y="484"/>
                </a:lnTo>
                <a:lnTo>
                  <a:pt x="702" y="500"/>
                </a:lnTo>
                <a:lnTo>
                  <a:pt x="702" y="508"/>
                </a:lnTo>
                <a:lnTo>
                  <a:pt x="702" y="516"/>
                </a:lnTo>
                <a:lnTo>
                  <a:pt x="706" y="529"/>
                </a:lnTo>
                <a:lnTo>
                  <a:pt x="710" y="537"/>
                </a:lnTo>
                <a:lnTo>
                  <a:pt x="718" y="549"/>
                </a:lnTo>
                <a:lnTo>
                  <a:pt x="726" y="557"/>
                </a:lnTo>
                <a:lnTo>
                  <a:pt x="726" y="569"/>
                </a:lnTo>
                <a:lnTo>
                  <a:pt x="726" y="577"/>
                </a:lnTo>
                <a:lnTo>
                  <a:pt x="722" y="585"/>
                </a:lnTo>
                <a:lnTo>
                  <a:pt x="718" y="585"/>
                </a:lnTo>
                <a:lnTo>
                  <a:pt x="698" y="593"/>
                </a:lnTo>
                <a:lnTo>
                  <a:pt x="677" y="601"/>
                </a:lnTo>
                <a:lnTo>
                  <a:pt x="669" y="605"/>
                </a:lnTo>
                <a:lnTo>
                  <a:pt x="657" y="613"/>
                </a:lnTo>
                <a:lnTo>
                  <a:pt x="641" y="613"/>
                </a:lnTo>
                <a:lnTo>
                  <a:pt x="617" y="613"/>
                </a:lnTo>
                <a:lnTo>
                  <a:pt x="593" y="625"/>
                </a:lnTo>
                <a:lnTo>
                  <a:pt x="565" y="638"/>
                </a:lnTo>
                <a:lnTo>
                  <a:pt x="540" y="646"/>
                </a:lnTo>
                <a:lnTo>
                  <a:pt x="524" y="658"/>
                </a:lnTo>
                <a:lnTo>
                  <a:pt x="516" y="662"/>
                </a:lnTo>
                <a:lnTo>
                  <a:pt x="508" y="678"/>
                </a:lnTo>
                <a:lnTo>
                  <a:pt x="512" y="682"/>
                </a:lnTo>
                <a:lnTo>
                  <a:pt x="512" y="690"/>
                </a:lnTo>
                <a:lnTo>
                  <a:pt x="512" y="698"/>
                </a:lnTo>
                <a:lnTo>
                  <a:pt x="516" y="698"/>
                </a:lnTo>
                <a:lnTo>
                  <a:pt x="528" y="706"/>
                </a:lnTo>
                <a:lnTo>
                  <a:pt x="532" y="714"/>
                </a:lnTo>
                <a:lnTo>
                  <a:pt x="540" y="722"/>
                </a:lnTo>
                <a:lnTo>
                  <a:pt x="560" y="722"/>
                </a:lnTo>
                <a:lnTo>
                  <a:pt x="577" y="722"/>
                </a:lnTo>
                <a:lnTo>
                  <a:pt x="581" y="718"/>
                </a:lnTo>
                <a:lnTo>
                  <a:pt x="589" y="714"/>
                </a:lnTo>
                <a:lnTo>
                  <a:pt x="597" y="710"/>
                </a:lnTo>
                <a:lnTo>
                  <a:pt x="617" y="710"/>
                </a:lnTo>
                <a:lnTo>
                  <a:pt x="625" y="718"/>
                </a:lnTo>
                <a:lnTo>
                  <a:pt x="633" y="730"/>
                </a:lnTo>
                <a:lnTo>
                  <a:pt x="633" y="738"/>
                </a:lnTo>
                <a:lnTo>
                  <a:pt x="633" y="746"/>
                </a:lnTo>
                <a:lnTo>
                  <a:pt x="629" y="755"/>
                </a:lnTo>
                <a:lnTo>
                  <a:pt x="621" y="763"/>
                </a:lnTo>
                <a:lnTo>
                  <a:pt x="601" y="771"/>
                </a:lnTo>
                <a:lnTo>
                  <a:pt x="589" y="783"/>
                </a:lnTo>
                <a:lnTo>
                  <a:pt x="589" y="795"/>
                </a:lnTo>
                <a:lnTo>
                  <a:pt x="585" y="799"/>
                </a:lnTo>
                <a:lnTo>
                  <a:pt x="581" y="803"/>
                </a:lnTo>
                <a:lnTo>
                  <a:pt x="569" y="807"/>
                </a:lnTo>
                <a:lnTo>
                  <a:pt x="560" y="815"/>
                </a:lnTo>
                <a:lnTo>
                  <a:pt x="552" y="831"/>
                </a:lnTo>
                <a:lnTo>
                  <a:pt x="544" y="831"/>
                </a:lnTo>
                <a:lnTo>
                  <a:pt x="532" y="839"/>
                </a:lnTo>
                <a:lnTo>
                  <a:pt x="516" y="839"/>
                </a:lnTo>
                <a:lnTo>
                  <a:pt x="504" y="83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74" name="Freeform 70"/>
          <p:cNvSpPr>
            <a:spLocks/>
          </p:cNvSpPr>
          <p:nvPr/>
        </p:nvSpPr>
        <p:spPr bwMode="auto">
          <a:xfrm>
            <a:off x="6381860" y="1120367"/>
            <a:ext cx="766762" cy="955000"/>
          </a:xfrm>
          <a:custGeom>
            <a:avLst/>
            <a:gdLst>
              <a:gd name="T0" fmla="*/ 2147483647 w 855"/>
              <a:gd name="T1" fmla="*/ 2147483647 h 1073"/>
              <a:gd name="T2" fmla="*/ 2147483647 w 855"/>
              <a:gd name="T3" fmla="*/ 2147483647 h 1073"/>
              <a:gd name="T4" fmla="*/ 2147483647 w 855"/>
              <a:gd name="T5" fmla="*/ 2147483647 h 1073"/>
              <a:gd name="T6" fmla="*/ 2147483647 w 855"/>
              <a:gd name="T7" fmla="*/ 2147483647 h 1073"/>
              <a:gd name="T8" fmla="*/ 2147483647 w 855"/>
              <a:gd name="T9" fmla="*/ 2147483647 h 1073"/>
              <a:gd name="T10" fmla="*/ 2147483647 w 855"/>
              <a:gd name="T11" fmla="*/ 2147483647 h 1073"/>
              <a:gd name="T12" fmla="*/ 2147483647 w 855"/>
              <a:gd name="T13" fmla="*/ 2147483647 h 1073"/>
              <a:gd name="T14" fmla="*/ 2147483647 w 855"/>
              <a:gd name="T15" fmla="*/ 2147483647 h 1073"/>
              <a:gd name="T16" fmla="*/ 2147483647 w 855"/>
              <a:gd name="T17" fmla="*/ 2147483647 h 1073"/>
              <a:gd name="T18" fmla="*/ 0 w 855"/>
              <a:gd name="T19" fmla="*/ 2147483647 h 1073"/>
              <a:gd name="T20" fmla="*/ 2147483647 w 855"/>
              <a:gd name="T21" fmla="*/ 2147483647 h 1073"/>
              <a:gd name="T22" fmla="*/ 2147483647 w 855"/>
              <a:gd name="T23" fmla="*/ 2147483647 h 1073"/>
              <a:gd name="T24" fmla="*/ 2147483647 w 855"/>
              <a:gd name="T25" fmla="*/ 2147483647 h 1073"/>
              <a:gd name="T26" fmla="*/ 2147483647 w 855"/>
              <a:gd name="T27" fmla="*/ 2147483647 h 1073"/>
              <a:gd name="T28" fmla="*/ 2147483647 w 855"/>
              <a:gd name="T29" fmla="*/ 2147483647 h 1073"/>
              <a:gd name="T30" fmla="*/ 2147483647 w 855"/>
              <a:gd name="T31" fmla="*/ 2147483647 h 1073"/>
              <a:gd name="T32" fmla="*/ 2147483647 w 855"/>
              <a:gd name="T33" fmla="*/ 2147483647 h 1073"/>
              <a:gd name="T34" fmla="*/ 2147483647 w 855"/>
              <a:gd name="T35" fmla="*/ 2147483647 h 1073"/>
              <a:gd name="T36" fmla="*/ 2147483647 w 855"/>
              <a:gd name="T37" fmla="*/ 2147483647 h 1073"/>
              <a:gd name="T38" fmla="*/ 2147483647 w 855"/>
              <a:gd name="T39" fmla="*/ 2147483647 h 1073"/>
              <a:gd name="T40" fmla="*/ 2147483647 w 855"/>
              <a:gd name="T41" fmla="*/ 2147483647 h 1073"/>
              <a:gd name="T42" fmla="*/ 2147483647 w 855"/>
              <a:gd name="T43" fmla="*/ 2147483647 h 1073"/>
              <a:gd name="T44" fmla="*/ 2147483647 w 855"/>
              <a:gd name="T45" fmla="*/ 2147483647 h 1073"/>
              <a:gd name="T46" fmla="*/ 2147483647 w 855"/>
              <a:gd name="T47" fmla="*/ 2147483647 h 1073"/>
              <a:gd name="T48" fmla="*/ 2147483647 w 855"/>
              <a:gd name="T49" fmla="*/ 2147483647 h 1073"/>
              <a:gd name="T50" fmla="*/ 2147483647 w 855"/>
              <a:gd name="T51" fmla="*/ 2147483647 h 1073"/>
              <a:gd name="T52" fmla="*/ 2147483647 w 855"/>
              <a:gd name="T53" fmla="*/ 2147483647 h 1073"/>
              <a:gd name="T54" fmla="*/ 2147483647 w 855"/>
              <a:gd name="T55" fmla="*/ 2147483647 h 1073"/>
              <a:gd name="T56" fmla="*/ 2147483647 w 855"/>
              <a:gd name="T57" fmla="*/ 2147483647 h 1073"/>
              <a:gd name="T58" fmla="*/ 2147483647 w 855"/>
              <a:gd name="T59" fmla="*/ 2147483647 h 1073"/>
              <a:gd name="T60" fmla="*/ 2147483647 w 855"/>
              <a:gd name="T61" fmla="*/ 2147483647 h 1073"/>
              <a:gd name="T62" fmla="*/ 2147483647 w 855"/>
              <a:gd name="T63" fmla="*/ 2147483647 h 1073"/>
              <a:gd name="T64" fmla="*/ 2147483647 w 855"/>
              <a:gd name="T65" fmla="*/ 2147483647 h 1073"/>
              <a:gd name="T66" fmla="*/ 2147483647 w 855"/>
              <a:gd name="T67" fmla="*/ 2147483647 h 1073"/>
              <a:gd name="T68" fmla="*/ 2147483647 w 855"/>
              <a:gd name="T69" fmla="*/ 2147483647 h 1073"/>
              <a:gd name="T70" fmla="*/ 2147483647 w 855"/>
              <a:gd name="T71" fmla="*/ 2147483647 h 1073"/>
              <a:gd name="T72" fmla="*/ 2147483647 w 855"/>
              <a:gd name="T73" fmla="*/ 2147483647 h 1073"/>
              <a:gd name="T74" fmla="*/ 2147483647 w 855"/>
              <a:gd name="T75" fmla="*/ 2147483647 h 1073"/>
              <a:gd name="T76" fmla="*/ 2147483647 w 855"/>
              <a:gd name="T77" fmla="*/ 2147483647 h 1073"/>
              <a:gd name="T78" fmla="*/ 2147483647 w 855"/>
              <a:gd name="T79" fmla="*/ 2147483647 h 1073"/>
              <a:gd name="T80" fmla="*/ 2147483647 w 855"/>
              <a:gd name="T81" fmla="*/ 2147483647 h 1073"/>
              <a:gd name="T82" fmla="*/ 2147483647 w 855"/>
              <a:gd name="T83" fmla="*/ 2147483647 h 1073"/>
              <a:gd name="T84" fmla="*/ 2147483647 w 855"/>
              <a:gd name="T85" fmla="*/ 2147483647 h 1073"/>
              <a:gd name="T86" fmla="*/ 2147483647 w 855"/>
              <a:gd name="T87" fmla="*/ 2147483647 h 1073"/>
              <a:gd name="T88" fmla="*/ 2147483647 w 855"/>
              <a:gd name="T89" fmla="*/ 2147483647 h 1073"/>
              <a:gd name="T90" fmla="*/ 2147483647 w 855"/>
              <a:gd name="T91" fmla="*/ 2147483647 h 1073"/>
              <a:gd name="T92" fmla="*/ 2147483647 w 855"/>
              <a:gd name="T93" fmla="*/ 2147483647 h 1073"/>
              <a:gd name="T94" fmla="*/ 2147483647 w 855"/>
              <a:gd name="T95" fmla="*/ 2147483647 h 1073"/>
              <a:gd name="T96" fmla="*/ 2147483647 w 855"/>
              <a:gd name="T97" fmla="*/ 2147483647 h 1073"/>
              <a:gd name="T98" fmla="*/ 2147483647 w 855"/>
              <a:gd name="T99" fmla="*/ 2147483647 h 1073"/>
              <a:gd name="T100" fmla="*/ 2147483647 w 855"/>
              <a:gd name="T101" fmla="*/ 2147483647 h 1073"/>
              <a:gd name="T102" fmla="*/ 2147483647 w 855"/>
              <a:gd name="T103" fmla="*/ 2147483647 h 1073"/>
              <a:gd name="T104" fmla="*/ 2147483647 w 855"/>
              <a:gd name="T105" fmla="*/ 2147483647 h 1073"/>
              <a:gd name="T106" fmla="*/ 2147483647 w 855"/>
              <a:gd name="T107" fmla="*/ 2147483647 h 1073"/>
              <a:gd name="T108" fmla="*/ 2147483647 w 855"/>
              <a:gd name="T109" fmla="*/ 2147483647 h 1073"/>
              <a:gd name="T110" fmla="*/ 2147483647 w 855"/>
              <a:gd name="T111" fmla="*/ 2147483647 h 1073"/>
              <a:gd name="T112" fmla="*/ 2147483647 w 855"/>
              <a:gd name="T113" fmla="*/ 2147483647 h 10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5"/>
              <a:gd name="T172" fmla="*/ 0 h 1073"/>
              <a:gd name="T173" fmla="*/ 855 w 855"/>
              <a:gd name="T174" fmla="*/ 1073 h 10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5" h="1073">
                <a:moveTo>
                  <a:pt x="419" y="1073"/>
                </a:moveTo>
                <a:lnTo>
                  <a:pt x="411" y="1065"/>
                </a:lnTo>
                <a:lnTo>
                  <a:pt x="399" y="1057"/>
                </a:lnTo>
                <a:lnTo>
                  <a:pt x="399" y="1045"/>
                </a:lnTo>
                <a:lnTo>
                  <a:pt x="391" y="1037"/>
                </a:lnTo>
                <a:lnTo>
                  <a:pt x="371" y="1029"/>
                </a:lnTo>
                <a:lnTo>
                  <a:pt x="339" y="1013"/>
                </a:lnTo>
                <a:lnTo>
                  <a:pt x="327" y="1013"/>
                </a:lnTo>
                <a:lnTo>
                  <a:pt x="311" y="1013"/>
                </a:lnTo>
                <a:lnTo>
                  <a:pt x="302" y="1009"/>
                </a:lnTo>
                <a:lnTo>
                  <a:pt x="298" y="997"/>
                </a:lnTo>
                <a:lnTo>
                  <a:pt x="294" y="993"/>
                </a:lnTo>
                <a:lnTo>
                  <a:pt x="290" y="977"/>
                </a:lnTo>
                <a:lnTo>
                  <a:pt x="278" y="968"/>
                </a:lnTo>
                <a:lnTo>
                  <a:pt x="274" y="960"/>
                </a:lnTo>
                <a:lnTo>
                  <a:pt x="270" y="936"/>
                </a:lnTo>
                <a:lnTo>
                  <a:pt x="270" y="916"/>
                </a:lnTo>
                <a:lnTo>
                  <a:pt x="254" y="904"/>
                </a:lnTo>
                <a:lnTo>
                  <a:pt x="242" y="888"/>
                </a:lnTo>
                <a:lnTo>
                  <a:pt x="226" y="888"/>
                </a:lnTo>
                <a:lnTo>
                  <a:pt x="210" y="884"/>
                </a:lnTo>
                <a:lnTo>
                  <a:pt x="173" y="884"/>
                </a:lnTo>
                <a:lnTo>
                  <a:pt x="137" y="884"/>
                </a:lnTo>
                <a:lnTo>
                  <a:pt x="129" y="880"/>
                </a:lnTo>
                <a:lnTo>
                  <a:pt x="109" y="876"/>
                </a:lnTo>
                <a:lnTo>
                  <a:pt x="109" y="872"/>
                </a:lnTo>
                <a:lnTo>
                  <a:pt x="105" y="872"/>
                </a:lnTo>
                <a:lnTo>
                  <a:pt x="93" y="851"/>
                </a:lnTo>
                <a:lnTo>
                  <a:pt x="81" y="823"/>
                </a:lnTo>
                <a:lnTo>
                  <a:pt x="72" y="811"/>
                </a:lnTo>
                <a:lnTo>
                  <a:pt x="56" y="795"/>
                </a:lnTo>
                <a:lnTo>
                  <a:pt x="48" y="795"/>
                </a:lnTo>
                <a:lnTo>
                  <a:pt x="40" y="795"/>
                </a:lnTo>
                <a:lnTo>
                  <a:pt x="28" y="799"/>
                </a:lnTo>
                <a:lnTo>
                  <a:pt x="24" y="811"/>
                </a:lnTo>
                <a:lnTo>
                  <a:pt x="16" y="811"/>
                </a:lnTo>
                <a:lnTo>
                  <a:pt x="12" y="811"/>
                </a:lnTo>
                <a:lnTo>
                  <a:pt x="4" y="799"/>
                </a:lnTo>
                <a:lnTo>
                  <a:pt x="0" y="795"/>
                </a:lnTo>
                <a:lnTo>
                  <a:pt x="0" y="779"/>
                </a:lnTo>
                <a:lnTo>
                  <a:pt x="0" y="767"/>
                </a:lnTo>
                <a:lnTo>
                  <a:pt x="12" y="763"/>
                </a:lnTo>
                <a:lnTo>
                  <a:pt x="24" y="755"/>
                </a:lnTo>
                <a:lnTo>
                  <a:pt x="44" y="751"/>
                </a:lnTo>
                <a:lnTo>
                  <a:pt x="64" y="743"/>
                </a:lnTo>
                <a:lnTo>
                  <a:pt x="81" y="743"/>
                </a:lnTo>
                <a:lnTo>
                  <a:pt x="97" y="738"/>
                </a:lnTo>
                <a:lnTo>
                  <a:pt x="109" y="726"/>
                </a:lnTo>
                <a:lnTo>
                  <a:pt x="125" y="706"/>
                </a:lnTo>
                <a:lnTo>
                  <a:pt x="129" y="702"/>
                </a:lnTo>
                <a:lnTo>
                  <a:pt x="129" y="690"/>
                </a:lnTo>
                <a:lnTo>
                  <a:pt x="133" y="662"/>
                </a:lnTo>
                <a:lnTo>
                  <a:pt x="137" y="630"/>
                </a:lnTo>
                <a:lnTo>
                  <a:pt x="145" y="621"/>
                </a:lnTo>
                <a:lnTo>
                  <a:pt x="157" y="617"/>
                </a:lnTo>
                <a:lnTo>
                  <a:pt x="161" y="589"/>
                </a:lnTo>
                <a:lnTo>
                  <a:pt x="161" y="569"/>
                </a:lnTo>
                <a:lnTo>
                  <a:pt x="161" y="545"/>
                </a:lnTo>
                <a:lnTo>
                  <a:pt x="157" y="525"/>
                </a:lnTo>
                <a:lnTo>
                  <a:pt x="153" y="521"/>
                </a:lnTo>
                <a:lnTo>
                  <a:pt x="145" y="517"/>
                </a:lnTo>
                <a:lnTo>
                  <a:pt x="145" y="504"/>
                </a:lnTo>
                <a:lnTo>
                  <a:pt x="141" y="484"/>
                </a:lnTo>
                <a:lnTo>
                  <a:pt x="141" y="476"/>
                </a:lnTo>
                <a:lnTo>
                  <a:pt x="141" y="464"/>
                </a:lnTo>
                <a:lnTo>
                  <a:pt x="145" y="444"/>
                </a:lnTo>
                <a:lnTo>
                  <a:pt x="145" y="428"/>
                </a:lnTo>
                <a:lnTo>
                  <a:pt x="157" y="416"/>
                </a:lnTo>
                <a:lnTo>
                  <a:pt x="161" y="404"/>
                </a:lnTo>
                <a:lnTo>
                  <a:pt x="177" y="387"/>
                </a:lnTo>
                <a:lnTo>
                  <a:pt x="198" y="371"/>
                </a:lnTo>
                <a:lnTo>
                  <a:pt x="214" y="367"/>
                </a:lnTo>
                <a:lnTo>
                  <a:pt x="234" y="363"/>
                </a:lnTo>
                <a:lnTo>
                  <a:pt x="242" y="355"/>
                </a:lnTo>
                <a:lnTo>
                  <a:pt x="246" y="351"/>
                </a:lnTo>
                <a:lnTo>
                  <a:pt x="270" y="347"/>
                </a:lnTo>
                <a:lnTo>
                  <a:pt x="294" y="339"/>
                </a:lnTo>
                <a:lnTo>
                  <a:pt x="302" y="327"/>
                </a:lnTo>
                <a:lnTo>
                  <a:pt x="311" y="311"/>
                </a:lnTo>
                <a:lnTo>
                  <a:pt x="319" y="311"/>
                </a:lnTo>
                <a:lnTo>
                  <a:pt x="323" y="307"/>
                </a:lnTo>
                <a:lnTo>
                  <a:pt x="327" y="291"/>
                </a:lnTo>
                <a:lnTo>
                  <a:pt x="331" y="266"/>
                </a:lnTo>
                <a:lnTo>
                  <a:pt x="347" y="262"/>
                </a:lnTo>
                <a:lnTo>
                  <a:pt x="355" y="254"/>
                </a:lnTo>
                <a:lnTo>
                  <a:pt x="359" y="250"/>
                </a:lnTo>
                <a:lnTo>
                  <a:pt x="363" y="238"/>
                </a:lnTo>
                <a:lnTo>
                  <a:pt x="363" y="230"/>
                </a:lnTo>
                <a:lnTo>
                  <a:pt x="363" y="222"/>
                </a:lnTo>
                <a:lnTo>
                  <a:pt x="359" y="214"/>
                </a:lnTo>
                <a:lnTo>
                  <a:pt x="351" y="202"/>
                </a:lnTo>
                <a:lnTo>
                  <a:pt x="335" y="202"/>
                </a:lnTo>
                <a:lnTo>
                  <a:pt x="319" y="202"/>
                </a:lnTo>
                <a:lnTo>
                  <a:pt x="306" y="194"/>
                </a:lnTo>
                <a:lnTo>
                  <a:pt x="294" y="186"/>
                </a:lnTo>
                <a:lnTo>
                  <a:pt x="270" y="186"/>
                </a:lnTo>
                <a:lnTo>
                  <a:pt x="250" y="186"/>
                </a:lnTo>
                <a:lnTo>
                  <a:pt x="226" y="178"/>
                </a:lnTo>
                <a:lnTo>
                  <a:pt x="198" y="170"/>
                </a:lnTo>
                <a:lnTo>
                  <a:pt x="198" y="166"/>
                </a:lnTo>
                <a:lnTo>
                  <a:pt x="194" y="166"/>
                </a:lnTo>
                <a:lnTo>
                  <a:pt x="189" y="153"/>
                </a:lnTo>
                <a:lnTo>
                  <a:pt x="194" y="145"/>
                </a:lnTo>
                <a:lnTo>
                  <a:pt x="226" y="141"/>
                </a:lnTo>
                <a:lnTo>
                  <a:pt x="262" y="137"/>
                </a:lnTo>
                <a:lnTo>
                  <a:pt x="278" y="117"/>
                </a:lnTo>
                <a:lnTo>
                  <a:pt x="294" y="101"/>
                </a:lnTo>
                <a:lnTo>
                  <a:pt x="294" y="93"/>
                </a:lnTo>
                <a:lnTo>
                  <a:pt x="298" y="81"/>
                </a:lnTo>
                <a:lnTo>
                  <a:pt x="302" y="69"/>
                </a:lnTo>
                <a:lnTo>
                  <a:pt x="311" y="57"/>
                </a:lnTo>
                <a:lnTo>
                  <a:pt x="319" y="57"/>
                </a:lnTo>
                <a:lnTo>
                  <a:pt x="327" y="53"/>
                </a:lnTo>
                <a:lnTo>
                  <a:pt x="335" y="53"/>
                </a:lnTo>
                <a:lnTo>
                  <a:pt x="351" y="53"/>
                </a:lnTo>
                <a:lnTo>
                  <a:pt x="363" y="57"/>
                </a:lnTo>
                <a:lnTo>
                  <a:pt x="371" y="65"/>
                </a:lnTo>
                <a:lnTo>
                  <a:pt x="375" y="73"/>
                </a:lnTo>
                <a:lnTo>
                  <a:pt x="387" y="85"/>
                </a:lnTo>
                <a:lnTo>
                  <a:pt x="444" y="85"/>
                </a:lnTo>
                <a:lnTo>
                  <a:pt x="496" y="93"/>
                </a:lnTo>
                <a:lnTo>
                  <a:pt x="500" y="85"/>
                </a:lnTo>
                <a:lnTo>
                  <a:pt x="508" y="81"/>
                </a:lnTo>
                <a:lnTo>
                  <a:pt x="516" y="81"/>
                </a:lnTo>
                <a:lnTo>
                  <a:pt x="520" y="69"/>
                </a:lnTo>
                <a:lnTo>
                  <a:pt x="520" y="65"/>
                </a:lnTo>
                <a:lnTo>
                  <a:pt x="520" y="57"/>
                </a:lnTo>
                <a:lnTo>
                  <a:pt x="520" y="45"/>
                </a:lnTo>
                <a:lnTo>
                  <a:pt x="516" y="32"/>
                </a:lnTo>
                <a:lnTo>
                  <a:pt x="504" y="32"/>
                </a:lnTo>
                <a:lnTo>
                  <a:pt x="500" y="28"/>
                </a:lnTo>
                <a:lnTo>
                  <a:pt x="496" y="16"/>
                </a:lnTo>
                <a:lnTo>
                  <a:pt x="500" y="0"/>
                </a:lnTo>
                <a:lnTo>
                  <a:pt x="520" y="4"/>
                </a:lnTo>
                <a:lnTo>
                  <a:pt x="553" y="12"/>
                </a:lnTo>
                <a:lnTo>
                  <a:pt x="557" y="12"/>
                </a:lnTo>
                <a:lnTo>
                  <a:pt x="565" y="16"/>
                </a:lnTo>
                <a:lnTo>
                  <a:pt x="569" y="45"/>
                </a:lnTo>
                <a:lnTo>
                  <a:pt x="577" y="73"/>
                </a:lnTo>
                <a:lnTo>
                  <a:pt x="585" y="85"/>
                </a:lnTo>
                <a:lnTo>
                  <a:pt x="609" y="117"/>
                </a:lnTo>
                <a:lnTo>
                  <a:pt x="621" y="117"/>
                </a:lnTo>
                <a:lnTo>
                  <a:pt x="641" y="121"/>
                </a:lnTo>
                <a:lnTo>
                  <a:pt x="645" y="129"/>
                </a:lnTo>
                <a:lnTo>
                  <a:pt x="649" y="158"/>
                </a:lnTo>
                <a:lnTo>
                  <a:pt x="649" y="206"/>
                </a:lnTo>
                <a:lnTo>
                  <a:pt x="657" y="210"/>
                </a:lnTo>
                <a:lnTo>
                  <a:pt x="661" y="214"/>
                </a:lnTo>
                <a:lnTo>
                  <a:pt x="666" y="214"/>
                </a:lnTo>
                <a:lnTo>
                  <a:pt x="674" y="214"/>
                </a:lnTo>
                <a:lnTo>
                  <a:pt x="682" y="214"/>
                </a:lnTo>
                <a:lnTo>
                  <a:pt x="682" y="210"/>
                </a:lnTo>
                <a:lnTo>
                  <a:pt x="690" y="214"/>
                </a:lnTo>
                <a:lnTo>
                  <a:pt x="694" y="214"/>
                </a:lnTo>
                <a:lnTo>
                  <a:pt x="686" y="230"/>
                </a:lnTo>
                <a:lnTo>
                  <a:pt x="682" y="254"/>
                </a:lnTo>
                <a:lnTo>
                  <a:pt x="682" y="279"/>
                </a:lnTo>
                <a:lnTo>
                  <a:pt x="686" y="303"/>
                </a:lnTo>
                <a:lnTo>
                  <a:pt x="694" y="311"/>
                </a:lnTo>
                <a:lnTo>
                  <a:pt x="702" y="315"/>
                </a:lnTo>
                <a:lnTo>
                  <a:pt x="726" y="327"/>
                </a:lnTo>
                <a:lnTo>
                  <a:pt x="750" y="339"/>
                </a:lnTo>
                <a:lnTo>
                  <a:pt x="754" y="343"/>
                </a:lnTo>
                <a:lnTo>
                  <a:pt x="762" y="351"/>
                </a:lnTo>
                <a:lnTo>
                  <a:pt x="770" y="351"/>
                </a:lnTo>
                <a:lnTo>
                  <a:pt x="774" y="351"/>
                </a:lnTo>
                <a:lnTo>
                  <a:pt x="778" y="367"/>
                </a:lnTo>
                <a:lnTo>
                  <a:pt x="778" y="379"/>
                </a:lnTo>
                <a:lnTo>
                  <a:pt x="774" y="400"/>
                </a:lnTo>
                <a:lnTo>
                  <a:pt x="762" y="412"/>
                </a:lnTo>
                <a:lnTo>
                  <a:pt x="758" y="420"/>
                </a:lnTo>
                <a:lnTo>
                  <a:pt x="754" y="428"/>
                </a:lnTo>
                <a:lnTo>
                  <a:pt x="754" y="460"/>
                </a:lnTo>
                <a:lnTo>
                  <a:pt x="754" y="488"/>
                </a:lnTo>
                <a:lnTo>
                  <a:pt x="754" y="500"/>
                </a:lnTo>
                <a:lnTo>
                  <a:pt x="758" y="509"/>
                </a:lnTo>
                <a:lnTo>
                  <a:pt x="787" y="533"/>
                </a:lnTo>
                <a:lnTo>
                  <a:pt x="803" y="557"/>
                </a:lnTo>
                <a:lnTo>
                  <a:pt x="803" y="569"/>
                </a:lnTo>
                <a:lnTo>
                  <a:pt x="807" y="573"/>
                </a:lnTo>
                <a:lnTo>
                  <a:pt x="823" y="597"/>
                </a:lnTo>
                <a:lnTo>
                  <a:pt x="835" y="630"/>
                </a:lnTo>
                <a:lnTo>
                  <a:pt x="835" y="638"/>
                </a:lnTo>
                <a:lnTo>
                  <a:pt x="839" y="654"/>
                </a:lnTo>
                <a:lnTo>
                  <a:pt x="851" y="658"/>
                </a:lnTo>
                <a:lnTo>
                  <a:pt x="855" y="662"/>
                </a:lnTo>
                <a:lnTo>
                  <a:pt x="855" y="670"/>
                </a:lnTo>
                <a:lnTo>
                  <a:pt x="855" y="674"/>
                </a:lnTo>
                <a:lnTo>
                  <a:pt x="851" y="682"/>
                </a:lnTo>
                <a:lnTo>
                  <a:pt x="843" y="686"/>
                </a:lnTo>
                <a:lnTo>
                  <a:pt x="839" y="698"/>
                </a:lnTo>
                <a:lnTo>
                  <a:pt x="839" y="706"/>
                </a:lnTo>
                <a:lnTo>
                  <a:pt x="831" y="714"/>
                </a:lnTo>
                <a:lnTo>
                  <a:pt x="823" y="722"/>
                </a:lnTo>
                <a:lnTo>
                  <a:pt x="803" y="726"/>
                </a:lnTo>
                <a:lnTo>
                  <a:pt x="791" y="730"/>
                </a:lnTo>
                <a:lnTo>
                  <a:pt x="787" y="738"/>
                </a:lnTo>
                <a:lnTo>
                  <a:pt x="778" y="743"/>
                </a:lnTo>
                <a:lnTo>
                  <a:pt x="774" y="759"/>
                </a:lnTo>
                <a:lnTo>
                  <a:pt x="762" y="775"/>
                </a:lnTo>
                <a:lnTo>
                  <a:pt x="758" y="779"/>
                </a:lnTo>
                <a:lnTo>
                  <a:pt x="754" y="787"/>
                </a:lnTo>
                <a:lnTo>
                  <a:pt x="738" y="795"/>
                </a:lnTo>
                <a:lnTo>
                  <a:pt x="714" y="803"/>
                </a:lnTo>
                <a:lnTo>
                  <a:pt x="714" y="811"/>
                </a:lnTo>
                <a:lnTo>
                  <a:pt x="710" y="819"/>
                </a:lnTo>
                <a:lnTo>
                  <a:pt x="710" y="823"/>
                </a:lnTo>
                <a:lnTo>
                  <a:pt x="714" y="827"/>
                </a:lnTo>
                <a:lnTo>
                  <a:pt x="710" y="839"/>
                </a:lnTo>
                <a:lnTo>
                  <a:pt x="710" y="916"/>
                </a:lnTo>
                <a:lnTo>
                  <a:pt x="702" y="920"/>
                </a:lnTo>
                <a:lnTo>
                  <a:pt x="694" y="928"/>
                </a:lnTo>
                <a:lnTo>
                  <a:pt x="674" y="936"/>
                </a:lnTo>
                <a:lnTo>
                  <a:pt x="657" y="952"/>
                </a:lnTo>
                <a:lnTo>
                  <a:pt x="613" y="952"/>
                </a:lnTo>
                <a:lnTo>
                  <a:pt x="569" y="952"/>
                </a:lnTo>
                <a:lnTo>
                  <a:pt x="549" y="968"/>
                </a:lnTo>
                <a:lnTo>
                  <a:pt x="540" y="977"/>
                </a:lnTo>
                <a:lnTo>
                  <a:pt x="544" y="985"/>
                </a:lnTo>
                <a:lnTo>
                  <a:pt x="544" y="989"/>
                </a:lnTo>
                <a:lnTo>
                  <a:pt x="524" y="1009"/>
                </a:lnTo>
                <a:lnTo>
                  <a:pt x="500" y="1029"/>
                </a:lnTo>
                <a:lnTo>
                  <a:pt x="492" y="1029"/>
                </a:lnTo>
                <a:lnTo>
                  <a:pt x="484" y="1033"/>
                </a:lnTo>
                <a:lnTo>
                  <a:pt x="472" y="1041"/>
                </a:lnTo>
                <a:lnTo>
                  <a:pt x="464" y="1049"/>
                </a:lnTo>
                <a:lnTo>
                  <a:pt x="452" y="1061"/>
                </a:lnTo>
                <a:lnTo>
                  <a:pt x="444" y="1073"/>
                </a:lnTo>
                <a:lnTo>
                  <a:pt x="436" y="1073"/>
                </a:lnTo>
                <a:lnTo>
                  <a:pt x="419" y="107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103" name="Text Box 72"/>
          <p:cNvSpPr txBox="1">
            <a:spLocks noChangeArrowheads="1"/>
          </p:cNvSpPr>
          <p:nvPr/>
        </p:nvSpPr>
        <p:spPr bwMode="auto">
          <a:xfrm>
            <a:off x="5618226" y="4643588"/>
            <a:ext cx="3760370" cy="2432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solidFill>
                  <a:srgbClr val="3F6228"/>
                </a:solidFill>
                <a:latin typeface="Arial" pitchFamily="34" charset="0"/>
                <a:cs typeface="Arial" pitchFamily="34" charset="0"/>
              </a:rPr>
              <a:t>Кукморский</a:t>
            </a:r>
          </a:p>
        </p:txBody>
      </p:sp>
      <p:sp>
        <p:nvSpPr>
          <p:cNvPr id="106" name="Text Box 85"/>
          <p:cNvSpPr txBox="1">
            <a:spLocks noChangeArrowheads="1"/>
          </p:cNvSpPr>
          <p:nvPr/>
        </p:nvSpPr>
        <p:spPr bwMode="auto">
          <a:xfrm>
            <a:off x="5618226" y="1904707"/>
            <a:ext cx="3474409" cy="2675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solidFill>
                  <a:srgbClr val="3F6228"/>
                </a:solidFill>
                <a:latin typeface="Arial" pitchFamily="34" charset="0"/>
                <a:cs typeface="Arial" pitchFamily="34" charset="0"/>
              </a:rPr>
              <a:t>Атнинский</a:t>
            </a:r>
          </a:p>
        </p:txBody>
      </p:sp>
      <p:sp>
        <p:nvSpPr>
          <p:cNvPr id="119" name="Text Box 139"/>
          <p:cNvSpPr txBox="1">
            <a:spLocks noChangeArrowheads="1"/>
          </p:cNvSpPr>
          <p:nvPr/>
        </p:nvSpPr>
        <p:spPr bwMode="auto">
          <a:xfrm>
            <a:off x="5618226" y="2593481"/>
            <a:ext cx="4208373" cy="2464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solidFill>
                  <a:srgbClr val="3F6228"/>
                </a:solidFill>
                <a:latin typeface="Arial" pitchFamily="34" charset="0"/>
                <a:cs typeface="Arial" pitchFamily="34" charset="0"/>
              </a:rPr>
              <a:t>Актанышский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557165" y="350652"/>
            <a:ext cx="1164938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Районы лидеры по объему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производства молока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3623" y="2145488"/>
            <a:ext cx="1143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34%</a:t>
            </a:r>
            <a:endParaRPr lang="ru-RU" sz="3200" b="1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 Box 81"/>
          <p:cNvSpPr txBox="1">
            <a:spLocks noChangeArrowheads="1"/>
          </p:cNvSpPr>
          <p:nvPr/>
        </p:nvSpPr>
        <p:spPr bwMode="auto">
          <a:xfrm>
            <a:off x="5618226" y="3971030"/>
            <a:ext cx="3765137" cy="2513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solidFill>
                  <a:srgbClr val="3F6228"/>
                </a:solidFill>
                <a:latin typeface="Arial" pitchFamily="34" charset="0"/>
                <a:cs typeface="Arial" pitchFamily="34" charset="0"/>
              </a:rPr>
              <a:t>Сабинский</a:t>
            </a:r>
          </a:p>
        </p:txBody>
      </p:sp>
      <p:sp>
        <p:nvSpPr>
          <p:cNvPr id="125" name="Text Box 71"/>
          <p:cNvSpPr txBox="1">
            <a:spLocks noChangeArrowheads="1"/>
          </p:cNvSpPr>
          <p:nvPr/>
        </p:nvSpPr>
        <p:spPr bwMode="auto">
          <a:xfrm>
            <a:off x="5618226" y="3261177"/>
            <a:ext cx="4389484" cy="2886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>
                <a:solidFill>
                  <a:srgbClr val="3F6228"/>
                </a:solidFill>
                <a:latin typeface="Arial" pitchFamily="34" charset="0"/>
                <a:cs typeface="Arial" pitchFamily="34" charset="0"/>
              </a:rPr>
              <a:t>Балтасинский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9300" y="2071078"/>
            <a:ext cx="274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объема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 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687799890"/>
              </p:ext>
            </p:extLst>
          </p:nvPr>
        </p:nvGraphicFramePr>
        <p:xfrm>
          <a:off x="2346251" y="4153453"/>
          <a:ext cx="7141878" cy="23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84" name="Picture 12" descr="Рост рождаемости в Казахстане в 2020 году был вызван введением пособия по  многодетности – эксперты ЦРТР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14" y="834318"/>
            <a:ext cx="2095801" cy="20958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Животноводство - Журнал ПРЕДСЕДАТ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105" y="912734"/>
            <a:ext cx="2908454" cy="193896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Уборка кормов все шире разворачивается в Брестской области, где уже убрано  18 процентов тра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 bwMode="auto">
          <a:xfrm>
            <a:off x="2011668" y="908164"/>
            <a:ext cx="3160882" cy="194810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24584" y="2964811"/>
            <a:ext cx="1424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Кормовая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14737" y="311869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4528" y="2964811"/>
            <a:ext cx="1624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содержания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05185" y="311869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4976" y="2964811"/>
            <a:ext cx="152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к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кормлению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00286" y="311869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100078" y="2810923"/>
            <a:ext cx="2134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продуктивности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дойного стада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13908" y="5352674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  <a:r>
              <a:rPr lang="en-US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%</a:t>
            </a:r>
            <a:endParaRPr lang="ru-RU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1070" y="4742143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Балтасинский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64059" y="3964217"/>
            <a:ext cx="143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Сабинский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0028" y="4191746"/>
            <a:ext cx="186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Мамадышский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2092" y="4434615"/>
            <a:ext cx="15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Кукморский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37640" y="6213589"/>
            <a:ext cx="6884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Районы с высокой культурой производства молока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37975" y="5352674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8%</a:t>
            </a:r>
            <a:endParaRPr lang="ru-RU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953439" y="5352674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9%</a:t>
            </a:r>
            <a:endParaRPr lang="ru-RU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2096" y="5352674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10%</a:t>
            </a:r>
            <a:endParaRPr lang="ru-RU" sz="3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бъект 2"/>
          <p:cNvSpPr txBox="1">
            <a:spLocks/>
          </p:cNvSpPr>
          <p:nvPr/>
        </p:nvSpPr>
        <p:spPr>
          <a:xfrm>
            <a:off x="533400" y="269208"/>
            <a:ext cx="11658600" cy="4927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Продуктивность дойного стада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56921"/>
              </p:ext>
            </p:extLst>
          </p:nvPr>
        </p:nvGraphicFramePr>
        <p:xfrm>
          <a:off x="1657350" y="885282"/>
          <a:ext cx="4673723" cy="58521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16137">
                  <a:extLst>
                    <a:ext uri="{9D8B030D-6E8A-4147-A177-3AD203B41FA5}">
                      <a16:colId xmlns:a16="http://schemas.microsoft.com/office/drawing/2014/main" val="1720632894"/>
                    </a:ext>
                  </a:extLst>
                </a:gridCol>
                <a:gridCol w="1718699">
                  <a:extLst>
                    <a:ext uri="{9D8B030D-6E8A-4147-A177-3AD203B41FA5}">
                      <a16:colId xmlns:a16="http://schemas.microsoft.com/office/drawing/2014/main" val="3382699592"/>
                    </a:ext>
                  </a:extLst>
                </a:gridCol>
                <a:gridCol w="1349827">
                  <a:extLst>
                    <a:ext uri="{9D8B030D-6E8A-4147-A177-3AD203B41FA5}">
                      <a16:colId xmlns:a16="http://schemas.microsoft.com/office/drawing/2014/main" val="1523460929"/>
                    </a:ext>
                  </a:extLst>
                </a:gridCol>
                <a:gridCol w="989060">
                  <a:extLst>
                    <a:ext uri="{9D8B030D-6E8A-4147-A177-3AD203B41FA5}">
                      <a16:colId xmlns:a16="http://schemas.microsoft.com/office/drawing/2014/main" val="2361751380"/>
                    </a:ext>
                  </a:extLst>
                </a:gridCol>
              </a:tblGrid>
              <a:tr h="452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b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+,- к 2020 году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95135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10858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869622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547945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9218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03235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9191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89780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9148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716123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8296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04326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2783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90157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7505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92894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7337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14680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7098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48917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1786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197965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00651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6653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752202"/>
                  </a:ext>
                </a:extLst>
              </a:tr>
              <a:tr h="226378">
                <a:tc gridSpan="2">
                  <a:txBody>
                    <a:bodyPr/>
                    <a:lstStyle/>
                    <a:p>
                      <a:pPr marL="72000" algn="ctr" fontAlgn="b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РТ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6601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544270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6561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-267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728401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6498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628003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6385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977398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6156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495977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6108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340184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6050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1065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5851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566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499188"/>
                  </a:ext>
                </a:extLst>
              </a:tr>
              <a:tr h="2263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5847</a:t>
                      </a:r>
                      <a:endParaRPr lang="ru-RU" sz="16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19642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658263"/>
              </p:ext>
            </p:extLst>
          </p:nvPr>
        </p:nvGraphicFramePr>
        <p:xfrm>
          <a:off x="6477000" y="885282"/>
          <a:ext cx="4673723" cy="58521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16137">
                  <a:extLst>
                    <a:ext uri="{9D8B030D-6E8A-4147-A177-3AD203B41FA5}">
                      <a16:colId xmlns:a16="http://schemas.microsoft.com/office/drawing/2014/main" val="1720632894"/>
                    </a:ext>
                  </a:extLst>
                </a:gridCol>
                <a:gridCol w="1982037">
                  <a:extLst>
                    <a:ext uri="{9D8B030D-6E8A-4147-A177-3AD203B41FA5}">
                      <a16:colId xmlns:a16="http://schemas.microsoft.com/office/drawing/2014/main" val="3382699592"/>
                    </a:ext>
                  </a:extLst>
                </a:gridCol>
                <a:gridCol w="1086488">
                  <a:extLst>
                    <a:ext uri="{9D8B030D-6E8A-4147-A177-3AD203B41FA5}">
                      <a16:colId xmlns:a16="http://schemas.microsoft.com/office/drawing/2014/main" val="1523460929"/>
                    </a:ext>
                  </a:extLst>
                </a:gridCol>
                <a:gridCol w="989061">
                  <a:extLst>
                    <a:ext uri="{9D8B030D-6E8A-4147-A177-3AD203B41FA5}">
                      <a16:colId xmlns:a16="http://schemas.microsoft.com/office/drawing/2014/main" val="2361751380"/>
                    </a:ext>
                  </a:extLst>
                </a:gridCol>
              </a:tblGrid>
              <a:tr h="333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b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+,- к 2020 году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95135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869622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Рыбно-</a:t>
                      </a:r>
                      <a:r>
                        <a:rPr lang="ru-RU" sz="16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Слободский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547945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03235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89780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Верхнеуслонский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716123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04326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90157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92894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Агрызский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14680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48917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Алькеевский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197965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Зеленодольский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00651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752202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728401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16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628003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Кайбицкий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977398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495977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340184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1065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499188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196428"/>
                  </a:ext>
                </a:extLst>
              </a:tr>
              <a:tr h="1826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379290"/>
                  </a:ext>
                </a:extLst>
              </a:tr>
            </a:tbl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533400" y="229880"/>
            <a:ext cx="11658600" cy="4927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Продуктивность коров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за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2021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901357"/>
              </p:ext>
            </p:extLst>
          </p:nvPr>
        </p:nvGraphicFramePr>
        <p:xfrm>
          <a:off x="722162" y="1075059"/>
          <a:ext cx="11065917" cy="5682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564">
                  <a:extLst>
                    <a:ext uri="{9D8B030D-6E8A-4147-A177-3AD203B41FA5}">
                      <a16:colId xmlns:a16="http://schemas.microsoft.com/office/drawing/2014/main" val="3450676542"/>
                    </a:ext>
                  </a:extLst>
                </a:gridCol>
                <a:gridCol w="1742377">
                  <a:extLst>
                    <a:ext uri="{9D8B030D-6E8A-4147-A177-3AD203B41FA5}">
                      <a16:colId xmlns:a16="http://schemas.microsoft.com/office/drawing/2014/main" val="1124809509"/>
                    </a:ext>
                  </a:extLst>
                </a:gridCol>
                <a:gridCol w="2238383">
                  <a:extLst>
                    <a:ext uri="{9D8B030D-6E8A-4147-A177-3AD203B41FA5}">
                      <a16:colId xmlns:a16="http://schemas.microsoft.com/office/drawing/2014/main" val="3541673608"/>
                    </a:ext>
                  </a:extLst>
                </a:gridCol>
                <a:gridCol w="1144627">
                  <a:extLst>
                    <a:ext uri="{9D8B030D-6E8A-4147-A177-3AD203B41FA5}">
                      <a16:colId xmlns:a16="http://schemas.microsoft.com/office/drawing/2014/main" val="1259611075"/>
                    </a:ext>
                  </a:extLst>
                </a:gridCol>
                <a:gridCol w="928420">
                  <a:extLst>
                    <a:ext uri="{9D8B030D-6E8A-4147-A177-3AD203B41FA5}">
                      <a16:colId xmlns:a16="http://schemas.microsoft.com/office/drawing/2014/main" val="1946563164"/>
                    </a:ext>
                  </a:extLst>
                </a:gridCol>
                <a:gridCol w="928420">
                  <a:extLst>
                    <a:ext uri="{9D8B030D-6E8A-4147-A177-3AD203B41FA5}">
                      <a16:colId xmlns:a16="http://schemas.microsoft.com/office/drawing/2014/main" val="2828801972"/>
                    </a:ext>
                  </a:extLst>
                </a:gridCol>
                <a:gridCol w="1352213">
                  <a:extLst>
                    <a:ext uri="{9D8B030D-6E8A-4147-A177-3AD203B41FA5}">
                      <a16:colId xmlns:a16="http://schemas.microsoft.com/office/drawing/2014/main" val="534950525"/>
                    </a:ext>
                  </a:extLst>
                </a:gridCol>
                <a:gridCol w="2065913">
                  <a:extLst>
                    <a:ext uri="{9D8B030D-6E8A-4147-A177-3AD203B41FA5}">
                      <a16:colId xmlns:a16="http://schemas.microsoft.com/office/drawing/2014/main" val="693768539"/>
                    </a:ext>
                  </a:extLst>
                </a:gridCol>
              </a:tblGrid>
              <a:tr h="525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Предприятие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ед</a:t>
                      </a:r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 м2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фасовочной линии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Суточный объемы </a:t>
                      </a:r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</a:t>
                      </a:r>
                      <a:r>
                        <a:rPr lang="ru-RU" sz="105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тонн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Обслуживание </a:t>
                      </a:r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поголовья СХО+КФХ+ЛПХ, голов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10857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</a:t>
                      </a:r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</a:t>
                      </a:r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Баяна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575479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Табар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653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00747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62,5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263084"/>
                  </a:ext>
                </a:extLst>
              </a:tr>
              <a:tr h="171053"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Кырлай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2428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294800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Ватан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518357"/>
                  </a:ext>
                </a:extLst>
              </a:tr>
              <a:tr h="171053">
                <a:tc rowSpan="3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Татарстан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1320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3259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70203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Дуслык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844851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Борнак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1589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914662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Киятское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586606"/>
                  </a:ext>
                </a:extLst>
              </a:tr>
              <a:tr h="171053">
                <a:tc rowSpan="7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</a:t>
                      </a:r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Вахитова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192,2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4607188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Вахитова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175563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Восток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63,2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0926111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Восток-Агро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040462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Асянбаш</a:t>
                      </a:r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964598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Рассвет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354818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Хадиев</a:t>
                      </a:r>
                      <a:r>
                        <a:rPr lang="ru-RU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Д.М</a:t>
                      </a:r>
                      <a:r>
                        <a:rPr lang="ru-RU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166253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Продпрограмма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98295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Кармалы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547183"/>
                  </a:ext>
                </a:extLst>
              </a:tr>
              <a:tr h="171053"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Иген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688470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Саба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1619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020811"/>
                  </a:ext>
                </a:extLst>
              </a:tr>
              <a:tr h="171053">
                <a:tc rowSpan="4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4263345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Бакрчи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999945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Маяк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43979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Колос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662246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Гигант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1134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846434"/>
                  </a:ext>
                </a:extLst>
              </a:tr>
              <a:tr h="171053"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Игенче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1769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691208"/>
                  </a:ext>
                </a:extLst>
              </a:tr>
              <a:tr h="1710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Алан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2409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692499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r>
                        <a:rPr lang="ru-RU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Миннуллин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918835"/>
                  </a:ext>
                </a:extLst>
              </a:tr>
              <a:tr h="17105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5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</a:t>
                      </a:r>
                      <a:endParaRPr lang="ru-RU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997176"/>
                  </a:ext>
                </a:extLst>
              </a:tr>
              <a:tr h="19563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2613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RU" sz="1050" b="1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536</a:t>
                      </a:r>
                      <a:endParaRPr lang="ru-RU" sz="105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06" marR="5606" marT="5606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461458"/>
                  </a:ext>
                </a:extLst>
              </a:tr>
            </a:tbl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>
          <a:xfrm>
            <a:off x="533400" y="167608"/>
            <a:ext cx="11658600" cy="8039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Перечень действующих кормовых центров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01.02.2022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920862"/>
              </p:ext>
            </p:extLst>
          </p:nvPr>
        </p:nvGraphicFramePr>
        <p:xfrm>
          <a:off x="1454150" y="1423230"/>
          <a:ext cx="9994899" cy="446957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87493">
                  <a:extLst>
                    <a:ext uri="{9D8B030D-6E8A-4147-A177-3AD203B41FA5}">
                      <a16:colId xmlns:a16="http://schemas.microsoft.com/office/drawing/2014/main" val="1720632894"/>
                    </a:ext>
                  </a:extLst>
                </a:gridCol>
                <a:gridCol w="3448355">
                  <a:extLst>
                    <a:ext uri="{9D8B030D-6E8A-4147-A177-3AD203B41FA5}">
                      <a16:colId xmlns:a16="http://schemas.microsoft.com/office/drawing/2014/main" val="3382699592"/>
                    </a:ext>
                  </a:extLst>
                </a:gridCol>
                <a:gridCol w="2377993">
                  <a:extLst>
                    <a:ext uri="{9D8B030D-6E8A-4147-A177-3AD203B41FA5}">
                      <a16:colId xmlns:a16="http://schemas.microsoft.com/office/drawing/2014/main" val="1523460929"/>
                    </a:ext>
                  </a:extLst>
                </a:gridCol>
                <a:gridCol w="1621360">
                  <a:extLst>
                    <a:ext uri="{9D8B030D-6E8A-4147-A177-3AD203B41FA5}">
                      <a16:colId xmlns:a16="http://schemas.microsoft.com/office/drawing/2014/main" val="2361751380"/>
                    </a:ext>
                  </a:extLst>
                </a:gridCol>
                <a:gridCol w="1459698">
                  <a:extLst>
                    <a:ext uri="{9D8B030D-6E8A-4147-A177-3AD203B41FA5}">
                      <a16:colId xmlns:a16="http://schemas.microsoft.com/office/drawing/2014/main" val="69911875"/>
                    </a:ext>
                  </a:extLst>
                </a:gridCol>
              </a:tblGrid>
              <a:tr h="8826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Субъект Российской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Федерации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Произведено,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тонн к 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к 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95135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869622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Тамбовская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547945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616,8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03235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602,7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89780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593,6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716123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Татарстан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539,5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10,5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4326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-22,7</a:t>
                      </a:r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590157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Брянская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92894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-46,1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14680"/>
                  </a:ext>
                </a:extLst>
              </a:tr>
              <a:tr h="358689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Пензенская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48917"/>
                  </a:ext>
                </a:extLst>
              </a:tr>
            </a:tbl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533400" y="285083"/>
            <a:ext cx="11658600" cy="9880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Производство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скота и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птицы 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 убой в живом весе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54466"/>
              </p:ext>
            </p:extLst>
          </p:nvPr>
        </p:nvGraphicFramePr>
        <p:xfrm>
          <a:off x="1485900" y="1308100"/>
          <a:ext cx="9753599" cy="472439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61238">
                  <a:extLst>
                    <a:ext uri="{9D8B030D-6E8A-4147-A177-3AD203B41FA5}">
                      <a16:colId xmlns:a16="http://schemas.microsoft.com/office/drawing/2014/main" val="1720632894"/>
                    </a:ext>
                  </a:extLst>
                </a:gridCol>
                <a:gridCol w="3365103">
                  <a:extLst>
                    <a:ext uri="{9D8B030D-6E8A-4147-A177-3AD203B41FA5}">
                      <a16:colId xmlns:a16="http://schemas.microsoft.com/office/drawing/2014/main" val="3382699592"/>
                    </a:ext>
                  </a:extLst>
                </a:gridCol>
                <a:gridCol w="2320584">
                  <a:extLst>
                    <a:ext uri="{9D8B030D-6E8A-4147-A177-3AD203B41FA5}">
                      <a16:colId xmlns:a16="http://schemas.microsoft.com/office/drawing/2014/main" val="1523460929"/>
                    </a:ext>
                  </a:extLst>
                </a:gridCol>
                <a:gridCol w="1582217">
                  <a:extLst>
                    <a:ext uri="{9D8B030D-6E8A-4147-A177-3AD203B41FA5}">
                      <a16:colId xmlns:a16="http://schemas.microsoft.com/office/drawing/2014/main" val="2361751380"/>
                    </a:ext>
                  </a:extLst>
                </a:gridCol>
                <a:gridCol w="1424457">
                  <a:extLst>
                    <a:ext uri="{9D8B030D-6E8A-4147-A177-3AD203B41FA5}">
                      <a16:colId xmlns:a16="http://schemas.microsoft.com/office/drawing/2014/main" val="69911875"/>
                    </a:ext>
                  </a:extLst>
                </a:gridCol>
              </a:tblGrid>
              <a:tr h="73221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 Российской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Федерации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Произведено</a:t>
                      </a:r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 fontAlgn="ctr"/>
                      <a:r>
                        <a:rPr lang="ru-RU" sz="16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штук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тонн к 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к 2020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95135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Ленинградская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869622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Ярославская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239,3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547945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Белгородская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03235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Свердловская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89780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Челябинская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716123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Мордовия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04326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Татарстан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1504,1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548235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35,2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FB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590157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38,8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92894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169,3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14680"/>
                  </a:ext>
                </a:extLst>
              </a:tr>
              <a:tr h="39921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область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302,3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48917"/>
                  </a:ext>
                </a:extLst>
              </a:tr>
            </a:tbl>
          </a:graphicData>
        </a:graphic>
      </p:graphicFrame>
      <p:sp>
        <p:nvSpPr>
          <p:cNvPr id="11" name="Объект 2"/>
          <p:cNvSpPr txBox="1">
            <a:spLocks/>
          </p:cNvSpPr>
          <p:nvPr/>
        </p:nvSpPr>
        <p:spPr>
          <a:xfrm>
            <a:off x="533400" y="331438"/>
            <a:ext cx="11658600" cy="497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Производство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яиц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73E3CFD-1AC8-1D40-ADAD-267035466E86}"/>
              </a:ext>
            </a:extLst>
          </p:cNvPr>
          <p:cNvSpPr/>
          <p:nvPr/>
        </p:nvSpPr>
        <p:spPr>
          <a:xfrm>
            <a:off x="1091683" y="1737546"/>
            <a:ext cx="2932477" cy="1897895"/>
          </a:xfrm>
          <a:prstGeom prst="roundRect">
            <a:avLst>
              <a:gd name="adj" fmla="val 7431"/>
            </a:avLst>
          </a:prstGeom>
          <a:solidFill>
            <a:srgbClr val="B5DF99"/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36000" rIns="0" bIns="36000" rtlCol="0" anchor="ctr"/>
          <a:lstStyle/>
          <a:p>
            <a:pPr algn="ctr"/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273E3CFD-1AC8-1D40-ADAD-267035466E86}"/>
              </a:ext>
            </a:extLst>
          </p:cNvPr>
          <p:cNvSpPr/>
          <p:nvPr/>
        </p:nvSpPr>
        <p:spPr>
          <a:xfrm>
            <a:off x="1090701" y="4068972"/>
            <a:ext cx="2932477" cy="1897895"/>
          </a:xfrm>
          <a:prstGeom prst="roundRect">
            <a:avLst>
              <a:gd name="adj" fmla="val 7431"/>
            </a:avLst>
          </a:prstGeom>
          <a:solidFill>
            <a:srgbClr val="B5DF99"/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36000" rIns="0" bIns="36000" rtlCol="0" anchor="ctr"/>
          <a:lstStyle/>
          <a:p>
            <a:pPr algn="ctr"/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3400" y="275632"/>
            <a:ext cx="11658600" cy="879338"/>
          </a:xfrm>
          <a:prstGeom prst="rect">
            <a:avLst/>
          </a:prstGeom>
        </p:spPr>
        <p:txBody>
          <a:bodyPr/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Результаты работы отраслевых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балансовых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комиссий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181257" y="4232921"/>
            <a:ext cx="2751364" cy="1569996"/>
            <a:chOff x="1903029" y="3164923"/>
            <a:chExt cx="2751364" cy="1569996"/>
          </a:xfrm>
        </p:grpSpPr>
        <p:sp>
          <p:nvSpPr>
            <p:cNvPr id="10" name="TextBox 9"/>
            <p:cNvSpPr txBox="1"/>
            <p:nvPr/>
          </p:nvSpPr>
          <p:spPr>
            <a:xfrm>
              <a:off x="1903029" y="3826978"/>
              <a:ext cx="27513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spc="-45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364</a:t>
              </a:r>
              <a:endParaRPr lang="ru-RU" sz="3200" spc="-45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22215" y="3164923"/>
              <a:ext cx="2712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рассмотрена деятельность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22215" y="4334809"/>
              <a:ext cx="27129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предприятий</a:t>
              </a:r>
            </a:p>
          </p:txBody>
        </p:sp>
      </p:grpSp>
      <p:sp>
        <p:nvSpPr>
          <p:cNvPr id="15" name="object 5"/>
          <p:cNvSpPr txBox="1">
            <a:spLocks/>
          </p:cNvSpPr>
          <p:nvPr/>
        </p:nvSpPr>
        <p:spPr>
          <a:xfrm>
            <a:off x="4920725" y="1502850"/>
            <a:ext cx="725244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Налоговая задолженность предприятий АПК</a:t>
            </a:r>
            <a:endParaRPr lang="ru-RU" sz="2000" b="1" spc="-5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607610" y="2883261"/>
            <a:ext cx="19056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pc="-45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102,9</a:t>
            </a:r>
            <a:r>
              <a:rPr lang="ru-RU" sz="2600" b="1" i="1" dirty="0" smtClean="0">
                <a:solidFill>
                  <a:srgbClr val="4A88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600" b="1" strike="sngStrik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(21,5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920725" y="2193850"/>
            <a:ext cx="3042756" cy="995227"/>
            <a:chOff x="5234895" y="2508543"/>
            <a:chExt cx="3042756" cy="99522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234895" y="2508543"/>
              <a:ext cx="29566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spc="-45" dirty="0" smtClean="0">
                  <a:solidFill>
                    <a:srgbClr val="C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477,8</a:t>
              </a:r>
              <a:r>
                <a:rPr lang="ru-RU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 </a:t>
              </a:r>
              <a:r>
                <a:rPr lang="ru-RU" sz="1600" b="1" strike="sng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234895" y="3165216"/>
              <a:ext cx="30427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состоянию на </a:t>
              </a:r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01.01.2021 </a:t>
              </a:r>
              <a:endPara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7" name="Стрелка вниз 16"/>
          <p:cNvSpPr/>
          <p:nvPr/>
        </p:nvSpPr>
        <p:spPr>
          <a:xfrm>
            <a:off x="8064210" y="2946068"/>
            <a:ext cx="436698" cy="1075966"/>
          </a:xfrm>
          <a:prstGeom prst="downArrow">
            <a:avLst/>
          </a:prstGeom>
          <a:solidFill>
            <a:srgbClr val="B5D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4920725" y="3417163"/>
            <a:ext cx="3042756" cy="955174"/>
            <a:chOff x="4634019" y="4150678"/>
            <a:chExt cx="3042756" cy="95517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634019" y="4150678"/>
              <a:ext cx="301138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spc="-45" dirty="0" smtClean="0">
                  <a:solidFill>
                    <a:srgbClr val="C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374,9</a:t>
              </a:r>
              <a:r>
                <a:rPr lang="ru-RU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 </a:t>
              </a:r>
              <a:r>
                <a:rPr lang="ru-RU" sz="1600" b="1" strike="sng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634019" y="4767298"/>
              <a:ext cx="30427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состоянию на </a:t>
              </a:r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01.01.2022 </a:t>
              </a:r>
              <a:endPara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1" name="Объект 2"/>
          <p:cNvSpPr txBox="1">
            <a:spLocks/>
          </p:cNvSpPr>
          <p:nvPr/>
        </p:nvSpPr>
        <p:spPr>
          <a:xfrm>
            <a:off x="4920725" y="4978378"/>
            <a:ext cx="3485172" cy="108339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прибыльных </a:t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  <a:endParaRPr lang="ru-RU" sz="2000" b="1" spc="-45" dirty="0">
              <a:solidFill>
                <a:srgbClr val="4A885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97449" y="5227690"/>
            <a:ext cx="1125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spc="-45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93%</a:t>
            </a:r>
            <a:endParaRPr lang="ru-RU" sz="3200" dirty="0">
              <a:solidFill>
                <a:srgbClr val="548235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54948" y="1940634"/>
            <a:ext cx="2405946" cy="1491719"/>
            <a:chOff x="1003670" y="2107227"/>
            <a:chExt cx="2760543" cy="1491719"/>
          </a:xfrm>
        </p:grpSpPr>
        <p:sp>
          <p:nvSpPr>
            <p:cNvPr id="6" name="TextBox 5"/>
            <p:cNvSpPr txBox="1"/>
            <p:nvPr/>
          </p:nvSpPr>
          <p:spPr>
            <a:xfrm>
              <a:off x="1003670" y="2438484"/>
              <a:ext cx="27605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spc="-45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47</a:t>
              </a:r>
              <a:endParaRPr lang="ru-RU" sz="3200" spc="-45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6441" y="2891060"/>
              <a:ext cx="27550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балансовых комиссий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3671" y="2107227"/>
              <a:ext cx="2760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проведено</a:t>
              </a:r>
              <a:endPara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7892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47008"/>
              </p:ext>
            </p:extLst>
          </p:nvPr>
        </p:nvGraphicFramePr>
        <p:xfrm>
          <a:off x="6339954" y="1083607"/>
          <a:ext cx="5664119" cy="527871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7444">
                  <a:extLst>
                    <a:ext uri="{9D8B030D-6E8A-4147-A177-3AD203B41FA5}">
                      <a16:colId xmlns:a16="http://schemas.microsoft.com/office/drawing/2014/main" val="2575065730"/>
                    </a:ext>
                  </a:extLst>
                </a:gridCol>
                <a:gridCol w="945927">
                  <a:extLst>
                    <a:ext uri="{9D8B030D-6E8A-4147-A177-3AD203B41FA5}">
                      <a16:colId xmlns:a16="http://schemas.microsoft.com/office/drawing/2014/main" val="3737456836"/>
                    </a:ext>
                  </a:extLst>
                </a:gridCol>
                <a:gridCol w="2354320">
                  <a:extLst>
                    <a:ext uri="{9D8B030D-6E8A-4147-A177-3AD203B41FA5}">
                      <a16:colId xmlns:a16="http://schemas.microsoft.com/office/drawing/2014/main" val="1253073707"/>
                    </a:ext>
                  </a:extLst>
                </a:gridCol>
                <a:gridCol w="922280">
                  <a:extLst>
                    <a:ext uri="{9D8B030D-6E8A-4147-A177-3AD203B41FA5}">
                      <a16:colId xmlns:a16="http://schemas.microsoft.com/office/drawing/2014/main" val="1714895204"/>
                    </a:ext>
                  </a:extLst>
                </a:gridCol>
                <a:gridCol w="621752">
                  <a:extLst>
                    <a:ext uri="{9D8B030D-6E8A-4147-A177-3AD203B41FA5}">
                      <a16:colId xmlns:a16="http://schemas.microsoft.com/office/drawing/2014/main" val="3477496441"/>
                    </a:ext>
                  </a:extLst>
                </a:gridCol>
                <a:gridCol w="552396">
                  <a:extLst>
                    <a:ext uri="{9D8B030D-6E8A-4147-A177-3AD203B41FA5}">
                      <a16:colId xmlns:a16="http://schemas.microsoft.com/office/drawing/2014/main" val="1336227009"/>
                    </a:ext>
                  </a:extLst>
                </a:gridCol>
              </a:tblGrid>
              <a:tr h="582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Инвестиционный проект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Заказчик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Проектная мощность</a:t>
                      </a:r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гол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          </a:t>
                      </a:r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265208"/>
                  </a:ext>
                </a:extLst>
              </a:tr>
              <a:tr h="68659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Животноводческий молочный комплекс                       на 1200 голов с доильным залом ООО "Агрофирма "им. Гаврилова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</a:t>
                      </a:r>
                    </a:p>
                    <a:p>
                      <a:pPr marL="72000"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 этап на 600 голов и доильный зал ,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2-й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на 600 гол (д. Новый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Каенсар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им.Гаврилова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475849"/>
                  </a:ext>
                </a:extLst>
              </a:tr>
              <a:tr h="297318"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"Восток Агро" Коровник 210 голов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Восток Агро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9973"/>
                  </a:ext>
                </a:extLst>
              </a:tr>
              <a:tr h="18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Молочно-товарная ферма                                              на 213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Тазмиева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Римма Нургалиевна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июл.21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800438"/>
                  </a:ext>
                </a:extLst>
              </a:tr>
              <a:tr h="29548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8705384"/>
                  </a:ext>
                </a:extLst>
              </a:tr>
              <a:tr h="41571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Животноводческий молочный комплекс                          на 3552 голов КРС фуражного стада с молочным блоком в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н.п.Малмыжка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2-ой этап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1800 голов.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Продпрограмма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369339"/>
                  </a:ext>
                </a:extLst>
              </a:tr>
              <a:tr h="233931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коровника, КФХ Гулиев У.И.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Гулиев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У.И.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743376"/>
                  </a:ext>
                </a:extLst>
              </a:tr>
              <a:tr h="415718"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Высокотехнологичный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роботизированнный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молочный комплекс «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Шинар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на 2400 дойных коров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н.п.Чулпыч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 2 этап на 1200 гол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ПМК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071136"/>
                  </a:ext>
                </a:extLst>
              </a:tr>
              <a:tr h="1740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Высокотехнологичный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роботизированнный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молочный комплекса на 390 дойных коров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н.п.Тюбяк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янв.21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60076"/>
                  </a:ext>
                </a:extLst>
              </a:tr>
              <a:tr h="241634"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203414"/>
                  </a:ext>
                </a:extLst>
              </a:tr>
              <a:tr h="225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Молочно-товарная ферма                                                     на 400 гол  с доильным залом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Мухаметшин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З.З.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327120"/>
                  </a:ext>
                </a:extLst>
              </a:tr>
              <a:tr h="1448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7111152"/>
                  </a:ext>
                </a:extLst>
              </a:tr>
              <a:tr h="32163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Молочно-товарная ферма                                                     на 170 гол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Миннихузина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787027"/>
                  </a:ext>
                </a:extLst>
              </a:tr>
              <a:tr h="35379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Молочно-товарная ферма                                                     на 250 гол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село  Ютаза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Вафауллин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589746"/>
                  </a:ext>
                </a:extLst>
              </a:tr>
              <a:tr h="353793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24995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05469" y="6042079"/>
            <a:ext cx="2394181" cy="276999"/>
          </a:xfrm>
          <a:prstGeom prst="rect">
            <a:avLst/>
          </a:prstGeom>
          <a:solidFill>
            <a:srgbClr val="FFE699"/>
          </a:solidFill>
          <a:ln w="25400">
            <a:solidFill>
              <a:srgbClr val="5482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+ 40 тыс. тонн молока в год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6589" y="6334780"/>
            <a:ext cx="561541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на 2022 год ввести </a:t>
            </a:r>
            <a:r>
              <a:rPr lang="ru-RU" sz="14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 объектов </a:t>
            </a: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 тысяч коров</a:t>
            </a:r>
            <a:endParaRPr lang="ru-RU" sz="1400" b="1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33400" y="104107"/>
            <a:ext cx="11658600" cy="836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Введенные молочно-товарные фермы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и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комплексы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за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2021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845828"/>
              </p:ext>
            </p:extLst>
          </p:nvPr>
        </p:nvGraphicFramePr>
        <p:xfrm>
          <a:off x="596900" y="1069729"/>
          <a:ext cx="5641373" cy="56363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9345">
                  <a:extLst>
                    <a:ext uri="{9D8B030D-6E8A-4147-A177-3AD203B41FA5}">
                      <a16:colId xmlns:a16="http://schemas.microsoft.com/office/drawing/2014/main" val="2575065730"/>
                    </a:ext>
                  </a:extLst>
                </a:gridCol>
                <a:gridCol w="891010">
                  <a:extLst>
                    <a:ext uri="{9D8B030D-6E8A-4147-A177-3AD203B41FA5}">
                      <a16:colId xmlns:a16="http://schemas.microsoft.com/office/drawing/2014/main" val="3737456836"/>
                    </a:ext>
                  </a:extLst>
                </a:gridCol>
                <a:gridCol w="2369287">
                  <a:extLst>
                    <a:ext uri="{9D8B030D-6E8A-4147-A177-3AD203B41FA5}">
                      <a16:colId xmlns:a16="http://schemas.microsoft.com/office/drawing/2014/main" val="1253073707"/>
                    </a:ext>
                  </a:extLst>
                </a:gridCol>
                <a:gridCol w="924558">
                  <a:extLst>
                    <a:ext uri="{9D8B030D-6E8A-4147-A177-3AD203B41FA5}">
                      <a16:colId xmlns:a16="http://schemas.microsoft.com/office/drawing/2014/main" val="1714895204"/>
                    </a:ext>
                  </a:extLst>
                </a:gridCol>
                <a:gridCol w="696995">
                  <a:extLst>
                    <a:ext uri="{9D8B030D-6E8A-4147-A177-3AD203B41FA5}">
                      <a16:colId xmlns:a16="http://schemas.microsoft.com/office/drawing/2014/main" val="3477496441"/>
                    </a:ext>
                  </a:extLst>
                </a:gridCol>
                <a:gridCol w="550178">
                  <a:extLst>
                    <a:ext uri="{9D8B030D-6E8A-4147-A177-3AD203B41FA5}">
                      <a16:colId xmlns:a16="http://schemas.microsoft.com/office/drawing/2014/main" val="1336227009"/>
                    </a:ext>
                  </a:extLst>
                </a:gridCol>
              </a:tblGrid>
              <a:tr h="526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Инвестиционный проект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Заказчик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Проектная мощность</a:t>
                      </a:r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гол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          </a:t>
                      </a:r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265208"/>
                  </a:ext>
                </a:extLst>
              </a:tr>
              <a:tr h="58478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Животноводческий молочный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 на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дойных коров в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н.п.Банки-Сухояш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Агросила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(ООО Агрофирма 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Азнакай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475849"/>
                  </a:ext>
                </a:extLst>
              </a:tr>
              <a:tr h="58478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Животноводческий молочный комплекс              на 1200 голов в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н.п.Ст.Чурилино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</a:t>
                      </a:r>
                      <a:endParaRPr lang="ru-RU" sz="1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на 600 гол.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Возрождение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705384"/>
                  </a:ext>
                </a:extLst>
              </a:tr>
              <a:tr h="339304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КФХ Сулейманов И.Г. роботизированная молочная ферма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Сулейманов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369339"/>
                  </a:ext>
                </a:extLst>
              </a:tr>
              <a:tr h="72976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Молочно-товарная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ферма на 1000 голов для содержания и доения коров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расположенная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вблизи с. Нижняя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Береске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Атнинского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района, 2 этап на 500 гол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Племзвавод</a:t>
                      </a:r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им.Ленина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743376"/>
                  </a:ext>
                </a:extLst>
              </a:tr>
              <a:tr h="58478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1600 голов коров в близи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н.п.Старая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Салаусь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очередь коровник на 800 гол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СХП Татарстан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143144"/>
                  </a:ext>
                </a:extLst>
              </a:tr>
              <a:tr h="439799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5" marR="5095" marT="509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Строительство молочного комплекса на 1500 голов коров в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н.п.Чутай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endParaRPr lang="ru-RU" sz="10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очередь коровник на 500 гол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Кызыл Юл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071136"/>
                  </a:ext>
                </a:extLst>
              </a:tr>
              <a:tr h="439799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животноводческого комплекса на 800 голов дойного стада КРС в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с.Кайбицы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Авангард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203414"/>
                  </a:ext>
                </a:extLst>
              </a:tr>
              <a:tr h="29481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2244 голов в </a:t>
                      </a:r>
                      <a:r>
                        <a:rPr lang="ru-RU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н.п.Малореченский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111152"/>
                  </a:ext>
                </a:extLst>
              </a:tr>
              <a:tr h="439799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Животноводческий молочный комплекс                на 1600 голов карусель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Рассвет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787027"/>
                  </a:ext>
                </a:extLst>
              </a:tr>
              <a:tr h="439799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5" marR="5095" marT="5095" marB="0" anchor="ctr"/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Животноводческий молочный комплекс                      на 960 голов (параллель)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Вахитова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сен.21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58974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8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 rot="19531897">
            <a:off x="6779705" y="2660158"/>
            <a:ext cx="468351" cy="345687"/>
          </a:xfrm>
          <a:prstGeom prst="rightArrow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2755598">
            <a:off x="5091242" y="2721964"/>
            <a:ext cx="468351" cy="345687"/>
          </a:xfrm>
          <a:prstGeom prst="rightArrow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929655">
            <a:off x="6790480" y="3589180"/>
            <a:ext cx="468351" cy="345687"/>
          </a:xfrm>
          <a:prstGeom prst="rightArrow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8730726">
            <a:off x="5148883" y="3642568"/>
            <a:ext cx="468351" cy="345687"/>
          </a:xfrm>
          <a:prstGeom prst="rightArrow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4095" y="1018931"/>
            <a:ext cx="2445835" cy="8752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145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 коров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67876" y="3762023"/>
            <a:ext cx="3047601" cy="8752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65%</a:t>
            </a:r>
            <a:r>
              <a:rPr lang="ru-RU" sz="2000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дойного поголовья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03368" y="3642905"/>
            <a:ext cx="2437356" cy="9943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72%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молока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90148" y="1877304"/>
            <a:ext cx="2463796" cy="8752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+ 62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тонн молока к 2020 г.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67876" y="1877304"/>
            <a:ext cx="2741654" cy="8752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+ 521</a:t>
            </a:r>
            <a:r>
              <a:rPr lang="ru-RU" sz="3200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 надоя на 1 корову к 2020</a:t>
            </a:r>
          </a:p>
        </p:txBody>
      </p:sp>
      <p:sp>
        <p:nvSpPr>
          <p:cNvPr id="15" name="Стрелка вправо 14"/>
          <p:cNvSpPr/>
          <p:nvPr/>
        </p:nvSpPr>
        <p:spPr>
          <a:xfrm rot="16200000">
            <a:off x="5977075" y="2227478"/>
            <a:ext cx="468351" cy="345687"/>
          </a:xfrm>
          <a:prstGeom prst="rightArrow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5943251" y="4066668"/>
            <a:ext cx="535998" cy="345687"/>
          </a:xfrm>
          <a:prstGeom prst="rightArrow">
            <a:avLst/>
          </a:prstGeom>
          <a:noFill/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29443" y="4543292"/>
            <a:ext cx="3835138" cy="15547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1,6</a:t>
            </a:r>
            <a:r>
              <a:rPr lang="ru-RU" sz="2000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strike="sngStrik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ополнительная выручка 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533400" y="247992"/>
            <a:ext cx="11658600" cy="5122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Цифровизация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животноводстве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167429" y="2691545"/>
            <a:ext cx="2087642" cy="11374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145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4693" y="2982849"/>
            <a:ext cx="916631" cy="70207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1201597" y="2987894"/>
            <a:ext cx="720383" cy="691981"/>
            <a:chOff x="1222128" y="1875258"/>
            <a:chExt cx="769530" cy="739190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33111" r="67333"/>
                      </a14:imgEffect>
                    </a14:imgLayer>
                  </a14:imgProps>
                </a:ext>
              </a:extLst>
            </a:blip>
            <a:srcRect l="32820" r="31591"/>
            <a:stretch/>
          </p:blipFill>
          <p:spPr>
            <a:xfrm>
              <a:off x="1536347" y="1875258"/>
              <a:ext cx="455311" cy="73919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33111" r="67333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l="32820" r="31591"/>
            <a:stretch/>
          </p:blipFill>
          <p:spPr>
            <a:xfrm>
              <a:off x="1222128" y="2087063"/>
              <a:ext cx="314219" cy="510129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8344" y="4847501"/>
            <a:ext cx="6154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контролировать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изменения состояния здоровья животных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ранней стадии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заболеваемости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кормлением,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доением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воспроизводством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стада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автоматически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формируются планы-задания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специалистам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(например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список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коров для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осеменения)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4215" y="2252975"/>
            <a:ext cx="3090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надоя молока в сутки, кг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634215" y="1133649"/>
            <a:ext cx="3113012" cy="9005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эффект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63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2000" strike="sngStrik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strike="sngStrike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8344" y="4482416"/>
            <a:ext cx="6437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молочного комплекса позволяет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0711"/>
              </p:ext>
            </p:extLst>
          </p:nvPr>
        </p:nvGraphicFramePr>
        <p:xfrm>
          <a:off x="999242" y="1356262"/>
          <a:ext cx="7082234" cy="2559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7023">
                  <a:extLst>
                    <a:ext uri="{9D8B030D-6E8A-4147-A177-3AD203B41FA5}">
                      <a16:colId xmlns:a16="http://schemas.microsoft.com/office/drawing/2014/main" val="1313117627"/>
                    </a:ext>
                  </a:extLst>
                </a:gridCol>
                <a:gridCol w="1740201">
                  <a:extLst>
                    <a:ext uri="{9D8B030D-6E8A-4147-A177-3AD203B41FA5}">
                      <a16:colId xmlns:a16="http://schemas.microsoft.com/office/drawing/2014/main" val="3964826104"/>
                    </a:ext>
                  </a:extLst>
                </a:gridCol>
                <a:gridCol w="1732505">
                  <a:extLst>
                    <a:ext uri="{9D8B030D-6E8A-4147-A177-3AD203B41FA5}">
                      <a16:colId xmlns:a16="http://schemas.microsoft.com/office/drawing/2014/main" val="1074374510"/>
                    </a:ext>
                  </a:extLst>
                </a:gridCol>
                <a:gridCol w="1732505">
                  <a:extLst>
                    <a:ext uri="{9D8B030D-6E8A-4147-A177-3AD203B41FA5}">
                      <a16:colId xmlns:a16="http://schemas.microsoft.com/office/drawing/2014/main" val="3388884828"/>
                    </a:ext>
                  </a:extLst>
                </a:gridCol>
              </a:tblGrid>
              <a:tr h="421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Ед.изм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к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31010"/>
                  </a:ext>
                </a:extLst>
              </a:tr>
              <a:tr h="332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Поголовье КРС</a:t>
                      </a:r>
                      <a:endParaRPr lang="ru-RU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2408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469793"/>
                  </a:ext>
                </a:extLst>
              </a:tr>
              <a:tr h="332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4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коров</a:t>
                      </a:r>
                      <a:endParaRPr lang="ru-RU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357412"/>
                  </a:ext>
                </a:extLst>
              </a:tr>
              <a:tr h="42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молока</a:t>
                      </a:r>
                      <a:endParaRPr lang="ru-RU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7412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35028"/>
                  </a:ext>
                </a:extLst>
              </a:tr>
              <a:tr h="42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Продуктивность коров</a:t>
                      </a:r>
                      <a:endParaRPr lang="ru-RU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9883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731273"/>
                  </a:ext>
                </a:extLst>
              </a:tr>
              <a:tr h="4215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Среднесуточные привесы</a:t>
                      </a:r>
                      <a:endParaRPr lang="ru-RU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650009"/>
                  </a:ext>
                </a:extLst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8990790" y="5159782"/>
            <a:ext cx="2377441" cy="8085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заработная плата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33400" y="164432"/>
            <a:ext cx="11658600" cy="836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ООО «СХП имени Сайдашева» </a:t>
            </a:r>
            <a:endParaRPr lang="ru-RU" sz="2500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ТукаевскОГО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400" cap="all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районА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27216" y="5832386"/>
            <a:ext cx="2704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34,9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тыс</a:t>
            </a:r>
            <a:r>
              <a:rPr lang="ru-RU" sz="32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</a:t>
            </a:r>
            <a:r>
              <a:rPr lang="ru-RU" sz="3200" b="1" strike="sngStrike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</a:t>
            </a:r>
            <a:endParaRPr lang="ru-RU" sz="3200" b="1" strike="sngStrike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386623960"/>
              </p:ext>
            </p:extLst>
          </p:nvPr>
        </p:nvGraphicFramePr>
        <p:xfrm>
          <a:off x="8493665" y="3063001"/>
          <a:ext cx="3382653" cy="193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683584" y="3603405"/>
            <a:ext cx="1817816" cy="699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18,3 кг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34129" y="3053369"/>
            <a:ext cx="2195745" cy="46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28,1 кг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7"/>
          <p:cNvSpPr>
            <a:spLocks/>
          </p:cNvSpPr>
          <p:nvPr/>
        </p:nvSpPr>
        <p:spPr bwMode="auto">
          <a:xfrm>
            <a:off x="896692" y="1646977"/>
            <a:ext cx="2140823" cy="1640654"/>
          </a:xfrm>
          <a:custGeom>
            <a:avLst/>
            <a:gdLst>
              <a:gd name="T0" fmla="*/ 2147483647 w 1203"/>
              <a:gd name="T1" fmla="*/ 2147483647 h 1032"/>
              <a:gd name="T2" fmla="*/ 2147483647 w 1203"/>
              <a:gd name="T3" fmla="*/ 2147483647 h 1032"/>
              <a:gd name="T4" fmla="*/ 2147483647 w 1203"/>
              <a:gd name="T5" fmla="*/ 2147483647 h 1032"/>
              <a:gd name="T6" fmla="*/ 2147483647 w 1203"/>
              <a:gd name="T7" fmla="*/ 2147483647 h 1032"/>
              <a:gd name="T8" fmla="*/ 2147483647 w 1203"/>
              <a:gd name="T9" fmla="*/ 2147483647 h 1032"/>
              <a:gd name="T10" fmla="*/ 2147483647 w 1203"/>
              <a:gd name="T11" fmla="*/ 2147483647 h 1032"/>
              <a:gd name="T12" fmla="*/ 2147483647 w 1203"/>
              <a:gd name="T13" fmla="*/ 2147483647 h 1032"/>
              <a:gd name="T14" fmla="*/ 2147483647 w 1203"/>
              <a:gd name="T15" fmla="*/ 2147483647 h 1032"/>
              <a:gd name="T16" fmla="*/ 2147483647 w 1203"/>
              <a:gd name="T17" fmla="*/ 2147483647 h 1032"/>
              <a:gd name="T18" fmla="*/ 2147483647 w 1203"/>
              <a:gd name="T19" fmla="*/ 2147483647 h 1032"/>
              <a:gd name="T20" fmla="*/ 2147483647 w 1203"/>
              <a:gd name="T21" fmla="*/ 2147483647 h 1032"/>
              <a:gd name="T22" fmla="*/ 2147483647 w 1203"/>
              <a:gd name="T23" fmla="*/ 2147483647 h 1032"/>
              <a:gd name="T24" fmla="*/ 2147483647 w 1203"/>
              <a:gd name="T25" fmla="*/ 2147483647 h 1032"/>
              <a:gd name="T26" fmla="*/ 2147483647 w 1203"/>
              <a:gd name="T27" fmla="*/ 2147483647 h 1032"/>
              <a:gd name="T28" fmla="*/ 2147483647 w 1203"/>
              <a:gd name="T29" fmla="*/ 2147483647 h 1032"/>
              <a:gd name="T30" fmla="*/ 2147483647 w 1203"/>
              <a:gd name="T31" fmla="*/ 2147483647 h 1032"/>
              <a:gd name="T32" fmla="*/ 2147483647 w 1203"/>
              <a:gd name="T33" fmla="*/ 2147483647 h 1032"/>
              <a:gd name="T34" fmla="*/ 2147483647 w 1203"/>
              <a:gd name="T35" fmla="*/ 2147483647 h 1032"/>
              <a:gd name="T36" fmla="*/ 2147483647 w 1203"/>
              <a:gd name="T37" fmla="*/ 2147483647 h 1032"/>
              <a:gd name="T38" fmla="*/ 2147483647 w 1203"/>
              <a:gd name="T39" fmla="*/ 2147483647 h 1032"/>
              <a:gd name="T40" fmla="*/ 2147483647 w 1203"/>
              <a:gd name="T41" fmla="*/ 2147483647 h 1032"/>
              <a:gd name="T42" fmla="*/ 2147483647 w 1203"/>
              <a:gd name="T43" fmla="*/ 2147483647 h 1032"/>
              <a:gd name="T44" fmla="*/ 2147483647 w 1203"/>
              <a:gd name="T45" fmla="*/ 2147483647 h 1032"/>
              <a:gd name="T46" fmla="*/ 2147483647 w 1203"/>
              <a:gd name="T47" fmla="*/ 2147483647 h 1032"/>
              <a:gd name="T48" fmla="*/ 2147483647 w 1203"/>
              <a:gd name="T49" fmla="*/ 2147483647 h 1032"/>
              <a:gd name="T50" fmla="*/ 2147483647 w 1203"/>
              <a:gd name="T51" fmla="*/ 2147483647 h 1032"/>
              <a:gd name="T52" fmla="*/ 2147483647 w 1203"/>
              <a:gd name="T53" fmla="*/ 2147483647 h 1032"/>
              <a:gd name="T54" fmla="*/ 2147483647 w 1203"/>
              <a:gd name="T55" fmla="*/ 2147483647 h 1032"/>
              <a:gd name="T56" fmla="*/ 2147483647 w 1203"/>
              <a:gd name="T57" fmla="*/ 2147483647 h 1032"/>
              <a:gd name="T58" fmla="*/ 2147483647 w 1203"/>
              <a:gd name="T59" fmla="*/ 2147483647 h 1032"/>
              <a:gd name="T60" fmla="*/ 2147483647 w 1203"/>
              <a:gd name="T61" fmla="*/ 2147483647 h 1032"/>
              <a:gd name="T62" fmla="*/ 2147483647 w 1203"/>
              <a:gd name="T63" fmla="*/ 2147483647 h 1032"/>
              <a:gd name="T64" fmla="*/ 2147483647 w 1203"/>
              <a:gd name="T65" fmla="*/ 2147483647 h 1032"/>
              <a:gd name="T66" fmla="*/ 2147483647 w 1203"/>
              <a:gd name="T67" fmla="*/ 2147483647 h 1032"/>
              <a:gd name="T68" fmla="*/ 2147483647 w 1203"/>
              <a:gd name="T69" fmla="*/ 2147483647 h 1032"/>
              <a:gd name="T70" fmla="*/ 2147483647 w 1203"/>
              <a:gd name="T71" fmla="*/ 2147483647 h 1032"/>
              <a:gd name="T72" fmla="*/ 2147483647 w 1203"/>
              <a:gd name="T73" fmla="*/ 0 h 1032"/>
              <a:gd name="T74" fmla="*/ 2147483647 w 1203"/>
              <a:gd name="T75" fmla="*/ 2147483647 h 1032"/>
              <a:gd name="T76" fmla="*/ 2147483647 w 1203"/>
              <a:gd name="T77" fmla="*/ 2147483647 h 1032"/>
              <a:gd name="T78" fmla="*/ 2147483647 w 1203"/>
              <a:gd name="T79" fmla="*/ 2147483647 h 1032"/>
              <a:gd name="T80" fmla="*/ 2147483647 w 1203"/>
              <a:gd name="T81" fmla="*/ 2147483647 h 1032"/>
              <a:gd name="T82" fmla="*/ 2147483647 w 1203"/>
              <a:gd name="T83" fmla="*/ 2147483647 h 1032"/>
              <a:gd name="T84" fmla="*/ 2147483647 w 1203"/>
              <a:gd name="T85" fmla="*/ 2147483647 h 1032"/>
              <a:gd name="T86" fmla="*/ 2147483647 w 1203"/>
              <a:gd name="T87" fmla="*/ 2147483647 h 1032"/>
              <a:gd name="T88" fmla="*/ 2147483647 w 1203"/>
              <a:gd name="T89" fmla="*/ 2147483647 h 1032"/>
              <a:gd name="T90" fmla="*/ 2147483647 w 1203"/>
              <a:gd name="T91" fmla="*/ 2147483647 h 1032"/>
              <a:gd name="T92" fmla="*/ 2147483647 w 1203"/>
              <a:gd name="T93" fmla="*/ 2147483647 h 1032"/>
              <a:gd name="T94" fmla="*/ 2147483647 w 1203"/>
              <a:gd name="T95" fmla="*/ 2147483647 h 1032"/>
              <a:gd name="T96" fmla="*/ 2147483647 w 1203"/>
              <a:gd name="T97" fmla="*/ 2147483647 h 1032"/>
              <a:gd name="T98" fmla="*/ 2147483647 w 1203"/>
              <a:gd name="T99" fmla="*/ 2147483647 h 1032"/>
              <a:gd name="T100" fmla="*/ 2147483647 w 1203"/>
              <a:gd name="T101" fmla="*/ 2147483647 h 1032"/>
              <a:gd name="T102" fmla="*/ 2147483647 w 1203"/>
              <a:gd name="T103" fmla="*/ 2147483647 h 1032"/>
              <a:gd name="T104" fmla="*/ 2147483647 w 1203"/>
              <a:gd name="T105" fmla="*/ 2147483647 h 1032"/>
              <a:gd name="T106" fmla="*/ 2147483647 w 1203"/>
              <a:gd name="T107" fmla="*/ 2147483647 h 1032"/>
              <a:gd name="T108" fmla="*/ 2147483647 w 1203"/>
              <a:gd name="T109" fmla="*/ 2147483647 h 1032"/>
              <a:gd name="T110" fmla="*/ 2147483647 w 1203"/>
              <a:gd name="T111" fmla="*/ 2147483647 h 1032"/>
              <a:gd name="T112" fmla="*/ 2147483647 w 1203"/>
              <a:gd name="T113" fmla="*/ 2147483647 h 1032"/>
              <a:gd name="T114" fmla="*/ 2147483647 w 1203"/>
              <a:gd name="T115" fmla="*/ 2147483647 h 1032"/>
              <a:gd name="T116" fmla="*/ 2147483647 w 1203"/>
              <a:gd name="T117" fmla="*/ 2147483647 h 1032"/>
              <a:gd name="T118" fmla="*/ 2147483647 w 1203"/>
              <a:gd name="T119" fmla="*/ 2147483647 h 1032"/>
              <a:gd name="T120" fmla="*/ 2147483647 w 1203"/>
              <a:gd name="T121" fmla="*/ 2147483647 h 1032"/>
              <a:gd name="T122" fmla="*/ 2147483647 w 1203"/>
              <a:gd name="T123" fmla="*/ 2147483647 h 1032"/>
              <a:gd name="T124" fmla="*/ 2147483647 w 1203"/>
              <a:gd name="T125" fmla="*/ 2147483647 h 10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03"/>
              <a:gd name="T190" fmla="*/ 0 h 1032"/>
              <a:gd name="T191" fmla="*/ 1203 w 1203"/>
              <a:gd name="T192" fmla="*/ 1032 h 10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03" h="1032">
                <a:moveTo>
                  <a:pt x="783" y="1032"/>
                </a:moveTo>
                <a:lnTo>
                  <a:pt x="767" y="1028"/>
                </a:lnTo>
                <a:lnTo>
                  <a:pt x="759" y="1020"/>
                </a:lnTo>
                <a:lnTo>
                  <a:pt x="735" y="1008"/>
                </a:lnTo>
                <a:lnTo>
                  <a:pt x="731" y="1004"/>
                </a:lnTo>
                <a:lnTo>
                  <a:pt x="731" y="996"/>
                </a:lnTo>
                <a:lnTo>
                  <a:pt x="731" y="988"/>
                </a:lnTo>
                <a:lnTo>
                  <a:pt x="739" y="984"/>
                </a:lnTo>
                <a:lnTo>
                  <a:pt x="751" y="972"/>
                </a:lnTo>
                <a:lnTo>
                  <a:pt x="755" y="972"/>
                </a:lnTo>
                <a:lnTo>
                  <a:pt x="759" y="968"/>
                </a:lnTo>
                <a:lnTo>
                  <a:pt x="763" y="956"/>
                </a:lnTo>
                <a:lnTo>
                  <a:pt x="767" y="932"/>
                </a:lnTo>
                <a:lnTo>
                  <a:pt x="775" y="932"/>
                </a:lnTo>
                <a:lnTo>
                  <a:pt x="779" y="915"/>
                </a:lnTo>
                <a:lnTo>
                  <a:pt x="783" y="903"/>
                </a:lnTo>
                <a:lnTo>
                  <a:pt x="783" y="895"/>
                </a:lnTo>
                <a:lnTo>
                  <a:pt x="783" y="887"/>
                </a:lnTo>
                <a:lnTo>
                  <a:pt x="775" y="871"/>
                </a:lnTo>
                <a:lnTo>
                  <a:pt x="767" y="867"/>
                </a:lnTo>
                <a:lnTo>
                  <a:pt x="759" y="867"/>
                </a:lnTo>
                <a:lnTo>
                  <a:pt x="755" y="867"/>
                </a:lnTo>
                <a:lnTo>
                  <a:pt x="751" y="871"/>
                </a:lnTo>
                <a:lnTo>
                  <a:pt x="747" y="875"/>
                </a:lnTo>
                <a:lnTo>
                  <a:pt x="731" y="875"/>
                </a:lnTo>
                <a:lnTo>
                  <a:pt x="718" y="871"/>
                </a:lnTo>
                <a:lnTo>
                  <a:pt x="718" y="859"/>
                </a:lnTo>
                <a:lnTo>
                  <a:pt x="714" y="847"/>
                </a:lnTo>
                <a:lnTo>
                  <a:pt x="706" y="843"/>
                </a:lnTo>
                <a:lnTo>
                  <a:pt x="698" y="839"/>
                </a:lnTo>
                <a:lnTo>
                  <a:pt x="682" y="839"/>
                </a:lnTo>
                <a:lnTo>
                  <a:pt x="670" y="839"/>
                </a:lnTo>
                <a:lnTo>
                  <a:pt x="666" y="839"/>
                </a:lnTo>
                <a:lnTo>
                  <a:pt x="662" y="843"/>
                </a:lnTo>
                <a:lnTo>
                  <a:pt x="654" y="855"/>
                </a:lnTo>
                <a:lnTo>
                  <a:pt x="646" y="867"/>
                </a:lnTo>
                <a:lnTo>
                  <a:pt x="622" y="867"/>
                </a:lnTo>
                <a:lnTo>
                  <a:pt x="589" y="859"/>
                </a:lnTo>
                <a:lnTo>
                  <a:pt x="585" y="859"/>
                </a:lnTo>
                <a:lnTo>
                  <a:pt x="581" y="859"/>
                </a:lnTo>
                <a:lnTo>
                  <a:pt x="549" y="855"/>
                </a:lnTo>
                <a:lnTo>
                  <a:pt x="513" y="847"/>
                </a:lnTo>
                <a:lnTo>
                  <a:pt x="501" y="839"/>
                </a:lnTo>
                <a:lnTo>
                  <a:pt x="488" y="831"/>
                </a:lnTo>
                <a:lnTo>
                  <a:pt x="476" y="835"/>
                </a:lnTo>
                <a:lnTo>
                  <a:pt x="456" y="835"/>
                </a:lnTo>
                <a:lnTo>
                  <a:pt x="428" y="855"/>
                </a:lnTo>
                <a:lnTo>
                  <a:pt x="408" y="859"/>
                </a:lnTo>
                <a:lnTo>
                  <a:pt x="392" y="859"/>
                </a:lnTo>
                <a:lnTo>
                  <a:pt x="371" y="859"/>
                </a:lnTo>
                <a:lnTo>
                  <a:pt x="359" y="855"/>
                </a:lnTo>
                <a:lnTo>
                  <a:pt x="351" y="839"/>
                </a:lnTo>
                <a:lnTo>
                  <a:pt x="339" y="819"/>
                </a:lnTo>
                <a:lnTo>
                  <a:pt x="327" y="794"/>
                </a:lnTo>
                <a:lnTo>
                  <a:pt x="311" y="794"/>
                </a:lnTo>
                <a:lnTo>
                  <a:pt x="299" y="794"/>
                </a:lnTo>
                <a:lnTo>
                  <a:pt x="263" y="798"/>
                </a:lnTo>
                <a:lnTo>
                  <a:pt x="234" y="802"/>
                </a:lnTo>
                <a:lnTo>
                  <a:pt x="222" y="811"/>
                </a:lnTo>
                <a:lnTo>
                  <a:pt x="214" y="827"/>
                </a:lnTo>
                <a:lnTo>
                  <a:pt x="198" y="827"/>
                </a:lnTo>
                <a:lnTo>
                  <a:pt x="182" y="827"/>
                </a:lnTo>
                <a:lnTo>
                  <a:pt x="170" y="819"/>
                </a:lnTo>
                <a:lnTo>
                  <a:pt x="150" y="811"/>
                </a:lnTo>
                <a:lnTo>
                  <a:pt x="117" y="811"/>
                </a:lnTo>
                <a:lnTo>
                  <a:pt x="85" y="811"/>
                </a:lnTo>
                <a:lnTo>
                  <a:pt x="65" y="819"/>
                </a:lnTo>
                <a:lnTo>
                  <a:pt x="45" y="827"/>
                </a:lnTo>
                <a:lnTo>
                  <a:pt x="37" y="827"/>
                </a:lnTo>
                <a:lnTo>
                  <a:pt x="21" y="827"/>
                </a:lnTo>
                <a:lnTo>
                  <a:pt x="21" y="811"/>
                </a:lnTo>
                <a:lnTo>
                  <a:pt x="4" y="798"/>
                </a:lnTo>
                <a:lnTo>
                  <a:pt x="0" y="782"/>
                </a:lnTo>
                <a:lnTo>
                  <a:pt x="0" y="758"/>
                </a:lnTo>
                <a:lnTo>
                  <a:pt x="4" y="758"/>
                </a:lnTo>
                <a:lnTo>
                  <a:pt x="4" y="746"/>
                </a:lnTo>
                <a:lnTo>
                  <a:pt x="4" y="738"/>
                </a:lnTo>
                <a:lnTo>
                  <a:pt x="8" y="726"/>
                </a:lnTo>
                <a:lnTo>
                  <a:pt x="8" y="710"/>
                </a:lnTo>
                <a:lnTo>
                  <a:pt x="21" y="706"/>
                </a:lnTo>
                <a:lnTo>
                  <a:pt x="29" y="702"/>
                </a:lnTo>
                <a:lnTo>
                  <a:pt x="69" y="702"/>
                </a:lnTo>
                <a:lnTo>
                  <a:pt x="113" y="702"/>
                </a:lnTo>
                <a:lnTo>
                  <a:pt x="121" y="698"/>
                </a:lnTo>
                <a:lnTo>
                  <a:pt x="133" y="698"/>
                </a:lnTo>
                <a:lnTo>
                  <a:pt x="142" y="694"/>
                </a:lnTo>
                <a:lnTo>
                  <a:pt x="150" y="690"/>
                </a:lnTo>
                <a:lnTo>
                  <a:pt x="162" y="677"/>
                </a:lnTo>
                <a:lnTo>
                  <a:pt x="174" y="665"/>
                </a:lnTo>
                <a:lnTo>
                  <a:pt x="178" y="653"/>
                </a:lnTo>
                <a:lnTo>
                  <a:pt x="186" y="641"/>
                </a:lnTo>
                <a:lnTo>
                  <a:pt x="186" y="621"/>
                </a:lnTo>
                <a:lnTo>
                  <a:pt x="182" y="613"/>
                </a:lnTo>
                <a:lnTo>
                  <a:pt x="178" y="605"/>
                </a:lnTo>
                <a:lnTo>
                  <a:pt x="174" y="605"/>
                </a:lnTo>
                <a:lnTo>
                  <a:pt x="166" y="585"/>
                </a:lnTo>
                <a:lnTo>
                  <a:pt x="162" y="577"/>
                </a:lnTo>
                <a:lnTo>
                  <a:pt x="142" y="573"/>
                </a:lnTo>
                <a:lnTo>
                  <a:pt x="121" y="564"/>
                </a:lnTo>
                <a:lnTo>
                  <a:pt x="121" y="532"/>
                </a:lnTo>
                <a:lnTo>
                  <a:pt x="129" y="500"/>
                </a:lnTo>
                <a:lnTo>
                  <a:pt x="117" y="484"/>
                </a:lnTo>
                <a:lnTo>
                  <a:pt x="105" y="464"/>
                </a:lnTo>
                <a:lnTo>
                  <a:pt x="105" y="456"/>
                </a:lnTo>
                <a:lnTo>
                  <a:pt x="105" y="447"/>
                </a:lnTo>
                <a:lnTo>
                  <a:pt x="109" y="439"/>
                </a:lnTo>
                <a:lnTo>
                  <a:pt x="117" y="427"/>
                </a:lnTo>
                <a:lnTo>
                  <a:pt x="146" y="427"/>
                </a:lnTo>
                <a:lnTo>
                  <a:pt x="178" y="427"/>
                </a:lnTo>
                <a:lnTo>
                  <a:pt x="186" y="431"/>
                </a:lnTo>
                <a:lnTo>
                  <a:pt x="194" y="435"/>
                </a:lnTo>
                <a:lnTo>
                  <a:pt x="202" y="439"/>
                </a:lnTo>
                <a:lnTo>
                  <a:pt x="214" y="439"/>
                </a:lnTo>
                <a:lnTo>
                  <a:pt x="226" y="443"/>
                </a:lnTo>
                <a:lnTo>
                  <a:pt x="250" y="456"/>
                </a:lnTo>
                <a:lnTo>
                  <a:pt x="275" y="456"/>
                </a:lnTo>
                <a:lnTo>
                  <a:pt x="327" y="456"/>
                </a:lnTo>
                <a:lnTo>
                  <a:pt x="331" y="456"/>
                </a:lnTo>
                <a:lnTo>
                  <a:pt x="339" y="451"/>
                </a:lnTo>
                <a:lnTo>
                  <a:pt x="371" y="443"/>
                </a:lnTo>
                <a:lnTo>
                  <a:pt x="408" y="435"/>
                </a:lnTo>
                <a:lnTo>
                  <a:pt x="416" y="435"/>
                </a:lnTo>
                <a:lnTo>
                  <a:pt x="420" y="439"/>
                </a:lnTo>
                <a:lnTo>
                  <a:pt x="432" y="451"/>
                </a:lnTo>
                <a:lnTo>
                  <a:pt x="452" y="472"/>
                </a:lnTo>
                <a:lnTo>
                  <a:pt x="476" y="472"/>
                </a:lnTo>
                <a:lnTo>
                  <a:pt x="505" y="472"/>
                </a:lnTo>
                <a:lnTo>
                  <a:pt x="533" y="460"/>
                </a:lnTo>
                <a:lnTo>
                  <a:pt x="565" y="456"/>
                </a:lnTo>
                <a:lnTo>
                  <a:pt x="585" y="447"/>
                </a:lnTo>
                <a:lnTo>
                  <a:pt x="601" y="439"/>
                </a:lnTo>
                <a:lnTo>
                  <a:pt x="622" y="419"/>
                </a:lnTo>
                <a:lnTo>
                  <a:pt x="638" y="407"/>
                </a:lnTo>
                <a:lnTo>
                  <a:pt x="638" y="399"/>
                </a:lnTo>
                <a:lnTo>
                  <a:pt x="638" y="387"/>
                </a:lnTo>
                <a:lnTo>
                  <a:pt x="650" y="387"/>
                </a:lnTo>
                <a:lnTo>
                  <a:pt x="654" y="383"/>
                </a:lnTo>
                <a:lnTo>
                  <a:pt x="666" y="383"/>
                </a:lnTo>
                <a:lnTo>
                  <a:pt x="674" y="383"/>
                </a:lnTo>
                <a:lnTo>
                  <a:pt x="686" y="391"/>
                </a:lnTo>
                <a:lnTo>
                  <a:pt x="702" y="403"/>
                </a:lnTo>
                <a:lnTo>
                  <a:pt x="718" y="403"/>
                </a:lnTo>
                <a:lnTo>
                  <a:pt x="726" y="403"/>
                </a:lnTo>
                <a:lnTo>
                  <a:pt x="735" y="403"/>
                </a:lnTo>
                <a:lnTo>
                  <a:pt x="739" y="403"/>
                </a:lnTo>
                <a:lnTo>
                  <a:pt x="747" y="391"/>
                </a:lnTo>
                <a:lnTo>
                  <a:pt x="755" y="375"/>
                </a:lnTo>
                <a:lnTo>
                  <a:pt x="759" y="367"/>
                </a:lnTo>
                <a:lnTo>
                  <a:pt x="767" y="359"/>
                </a:lnTo>
                <a:lnTo>
                  <a:pt x="775" y="351"/>
                </a:lnTo>
                <a:lnTo>
                  <a:pt x="779" y="339"/>
                </a:lnTo>
                <a:lnTo>
                  <a:pt x="787" y="334"/>
                </a:lnTo>
                <a:lnTo>
                  <a:pt x="795" y="322"/>
                </a:lnTo>
                <a:lnTo>
                  <a:pt x="803" y="314"/>
                </a:lnTo>
                <a:lnTo>
                  <a:pt x="803" y="302"/>
                </a:lnTo>
                <a:lnTo>
                  <a:pt x="807" y="298"/>
                </a:lnTo>
                <a:lnTo>
                  <a:pt x="815" y="290"/>
                </a:lnTo>
                <a:lnTo>
                  <a:pt x="815" y="278"/>
                </a:lnTo>
                <a:lnTo>
                  <a:pt x="815" y="262"/>
                </a:lnTo>
                <a:lnTo>
                  <a:pt x="787" y="246"/>
                </a:lnTo>
                <a:lnTo>
                  <a:pt x="735" y="213"/>
                </a:lnTo>
                <a:lnTo>
                  <a:pt x="726" y="205"/>
                </a:lnTo>
                <a:lnTo>
                  <a:pt x="718" y="197"/>
                </a:lnTo>
                <a:lnTo>
                  <a:pt x="690" y="185"/>
                </a:lnTo>
                <a:lnTo>
                  <a:pt x="654" y="157"/>
                </a:lnTo>
                <a:lnTo>
                  <a:pt x="650" y="153"/>
                </a:lnTo>
                <a:lnTo>
                  <a:pt x="646" y="145"/>
                </a:lnTo>
                <a:lnTo>
                  <a:pt x="634" y="141"/>
                </a:lnTo>
                <a:lnTo>
                  <a:pt x="622" y="133"/>
                </a:lnTo>
                <a:lnTo>
                  <a:pt x="622" y="121"/>
                </a:lnTo>
                <a:lnTo>
                  <a:pt x="618" y="113"/>
                </a:lnTo>
                <a:lnTo>
                  <a:pt x="622" y="113"/>
                </a:lnTo>
                <a:lnTo>
                  <a:pt x="622" y="109"/>
                </a:lnTo>
                <a:lnTo>
                  <a:pt x="622" y="96"/>
                </a:lnTo>
                <a:lnTo>
                  <a:pt x="622" y="80"/>
                </a:lnTo>
                <a:lnTo>
                  <a:pt x="618" y="68"/>
                </a:lnTo>
                <a:lnTo>
                  <a:pt x="609" y="60"/>
                </a:lnTo>
                <a:lnTo>
                  <a:pt x="581" y="60"/>
                </a:lnTo>
                <a:lnTo>
                  <a:pt x="549" y="60"/>
                </a:lnTo>
                <a:lnTo>
                  <a:pt x="541" y="48"/>
                </a:lnTo>
                <a:lnTo>
                  <a:pt x="533" y="44"/>
                </a:lnTo>
                <a:lnTo>
                  <a:pt x="533" y="36"/>
                </a:lnTo>
                <a:lnTo>
                  <a:pt x="533" y="32"/>
                </a:lnTo>
                <a:lnTo>
                  <a:pt x="541" y="20"/>
                </a:lnTo>
                <a:lnTo>
                  <a:pt x="549" y="0"/>
                </a:lnTo>
                <a:lnTo>
                  <a:pt x="597" y="8"/>
                </a:lnTo>
                <a:lnTo>
                  <a:pt x="638" y="8"/>
                </a:lnTo>
                <a:lnTo>
                  <a:pt x="702" y="8"/>
                </a:lnTo>
                <a:lnTo>
                  <a:pt x="767" y="20"/>
                </a:lnTo>
                <a:lnTo>
                  <a:pt x="775" y="24"/>
                </a:lnTo>
                <a:lnTo>
                  <a:pt x="783" y="28"/>
                </a:lnTo>
                <a:lnTo>
                  <a:pt x="787" y="36"/>
                </a:lnTo>
                <a:lnTo>
                  <a:pt x="795" y="44"/>
                </a:lnTo>
                <a:lnTo>
                  <a:pt x="835" y="44"/>
                </a:lnTo>
                <a:lnTo>
                  <a:pt x="872" y="44"/>
                </a:lnTo>
                <a:lnTo>
                  <a:pt x="884" y="36"/>
                </a:lnTo>
                <a:lnTo>
                  <a:pt x="900" y="24"/>
                </a:lnTo>
                <a:lnTo>
                  <a:pt x="936" y="24"/>
                </a:lnTo>
                <a:lnTo>
                  <a:pt x="977" y="24"/>
                </a:lnTo>
                <a:lnTo>
                  <a:pt x="1017" y="24"/>
                </a:lnTo>
                <a:lnTo>
                  <a:pt x="1057" y="24"/>
                </a:lnTo>
                <a:lnTo>
                  <a:pt x="1061" y="24"/>
                </a:lnTo>
                <a:lnTo>
                  <a:pt x="1061" y="28"/>
                </a:lnTo>
                <a:lnTo>
                  <a:pt x="1077" y="28"/>
                </a:lnTo>
                <a:lnTo>
                  <a:pt x="1094" y="28"/>
                </a:lnTo>
                <a:lnTo>
                  <a:pt x="1106" y="44"/>
                </a:lnTo>
                <a:lnTo>
                  <a:pt x="1118" y="56"/>
                </a:lnTo>
                <a:lnTo>
                  <a:pt x="1122" y="56"/>
                </a:lnTo>
                <a:lnTo>
                  <a:pt x="1126" y="56"/>
                </a:lnTo>
                <a:lnTo>
                  <a:pt x="1130" y="80"/>
                </a:lnTo>
                <a:lnTo>
                  <a:pt x="1130" y="100"/>
                </a:lnTo>
                <a:lnTo>
                  <a:pt x="1122" y="109"/>
                </a:lnTo>
                <a:lnTo>
                  <a:pt x="1114" y="121"/>
                </a:lnTo>
                <a:lnTo>
                  <a:pt x="1114" y="181"/>
                </a:lnTo>
                <a:lnTo>
                  <a:pt x="1106" y="226"/>
                </a:lnTo>
                <a:lnTo>
                  <a:pt x="1106" y="238"/>
                </a:lnTo>
                <a:lnTo>
                  <a:pt x="1106" y="246"/>
                </a:lnTo>
                <a:lnTo>
                  <a:pt x="1106" y="250"/>
                </a:lnTo>
                <a:lnTo>
                  <a:pt x="1102" y="254"/>
                </a:lnTo>
                <a:lnTo>
                  <a:pt x="1061" y="262"/>
                </a:lnTo>
                <a:lnTo>
                  <a:pt x="989" y="274"/>
                </a:lnTo>
                <a:lnTo>
                  <a:pt x="985" y="278"/>
                </a:lnTo>
                <a:lnTo>
                  <a:pt x="977" y="282"/>
                </a:lnTo>
                <a:lnTo>
                  <a:pt x="960" y="367"/>
                </a:lnTo>
                <a:lnTo>
                  <a:pt x="956" y="419"/>
                </a:lnTo>
                <a:lnTo>
                  <a:pt x="964" y="423"/>
                </a:lnTo>
                <a:lnTo>
                  <a:pt x="973" y="427"/>
                </a:lnTo>
                <a:lnTo>
                  <a:pt x="1001" y="431"/>
                </a:lnTo>
                <a:lnTo>
                  <a:pt x="1025" y="435"/>
                </a:lnTo>
                <a:lnTo>
                  <a:pt x="1029" y="435"/>
                </a:lnTo>
                <a:lnTo>
                  <a:pt x="1033" y="439"/>
                </a:lnTo>
                <a:lnTo>
                  <a:pt x="1057" y="443"/>
                </a:lnTo>
                <a:lnTo>
                  <a:pt x="1077" y="451"/>
                </a:lnTo>
                <a:lnTo>
                  <a:pt x="1086" y="456"/>
                </a:lnTo>
                <a:lnTo>
                  <a:pt x="1090" y="460"/>
                </a:lnTo>
                <a:lnTo>
                  <a:pt x="1114" y="464"/>
                </a:lnTo>
                <a:lnTo>
                  <a:pt x="1138" y="464"/>
                </a:lnTo>
                <a:lnTo>
                  <a:pt x="1138" y="472"/>
                </a:lnTo>
                <a:lnTo>
                  <a:pt x="1142" y="476"/>
                </a:lnTo>
                <a:lnTo>
                  <a:pt x="1142" y="484"/>
                </a:lnTo>
                <a:lnTo>
                  <a:pt x="1142" y="492"/>
                </a:lnTo>
                <a:lnTo>
                  <a:pt x="1138" y="496"/>
                </a:lnTo>
                <a:lnTo>
                  <a:pt x="1130" y="504"/>
                </a:lnTo>
                <a:lnTo>
                  <a:pt x="1122" y="508"/>
                </a:lnTo>
                <a:lnTo>
                  <a:pt x="1114" y="520"/>
                </a:lnTo>
                <a:lnTo>
                  <a:pt x="1106" y="532"/>
                </a:lnTo>
                <a:lnTo>
                  <a:pt x="1106" y="552"/>
                </a:lnTo>
                <a:lnTo>
                  <a:pt x="1114" y="556"/>
                </a:lnTo>
                <a:lnTo>
                  <a:pt x="1114" y="564"/>
                </a:lnTo>
                <a:lnTo>
                  <a:pt x="1114" y="589"/>
                </a:lnTo>
                <a:lnTo>
                  <a:pt x="1114" y="613"/>
                </a:lnTo>
                <a:lnTo>
                  <a:pt x="1122" y="621"/>
                </a:lnTo>
                <a:lnTo>
                  <a:pt x="1130" y="629"/>
                </a:lnTo>
                <a:lnTo>
                  <a:pt x="1150" y="653"/>
                </a:lnTo>
                <a:lnTo>
                  <a:pt x="1158" y="661"/>
                </a:lnTo>
                <a:lnTo>
                  <a:pt x="1166" y="669"/>
                </a:lnTo>
                <a:lnTo>
                  <a:pt x="1166" y="677"/>
                </a:lnTo>
                <a:lnTo>
                  <a:pt x="1170" y="677"/>
                </a:lnTo>
                <a:lnTo>
                  <a:pt x="1174" y="685"/>
                </a:lnTo>
                <a:lnTo>
                  <a:pt x="1174" y="690"/>
                </a:lnTo>
                <a:lnTo>
                  <a:pt x="1178" y="698"/>
                </a:lnTo>
                <a:lnTo>
                  <a:pt x="1182" y="702"/>
                </a:lnTo>
                <a:lnTo>
                  <a:pt x="1186" y="702"/>
                </a:lnTo>
                <a:lnTo>
                  <a:pt x="1186" y="710"/>
                </a:lnTo>
                <a:lnTo>
                  <a:pt x="1186" y="718"/>
                </a:lnTo>
                <a:lnTo>
                  <a:pt x="1198" y="730"/>
                </a:lnTo>
                <a:lnTo>
                  <a:pt x="1203" y="742"/>
                </a:lnTo>
                <a:lnTo>
                  <a:pt x="1203" y="750"/>
                </a:lnTo>
                <a:lnTo>
                  <a:pt x="1203" y="758"/>
                </a:lnTo>
                <a:lnTo>
                  <a:pt x="1198" y="762"/>
                </a:lnTo>
                <a:lnTo>
                  <a:pt x="1194" y="770"/>
                </a:lnTo>
                <a:lnTo>
                  <a:pt x="1194" y="794"/>
                </a:lnTo>
                <a:lnTo>
                  <a:pt x="1186" y="819"/>
                </a:lnTo>
                <a:lnTo>
                  <a:pt x="1178" y="827"/>
                </a:lnTo>
                <a:lnTo>
                  <a:pt x="1158" y="831"/>
                </a:lnTo>
                <a:lnTo>
                  <a:pt x="1138" y="835"/>
                </a:lnTo>
                <a:lnTo>
                  <a:pt x="1118" y="835"/>
                </a:lnTo>
                <a:lnTo>
                  <a:pt x="1114" y="839"/>
                </a:lnTo>
                <a:lnTo>
                  <a:pt x="1106" y="843"/>
                </a:lnTo>
                <a:lnTo>
                  <a:pt x="1106" y="867"/>
                </a:lnTo>
                <a:lnTo>
                  <a:pt x="1102" y="883"/>
                </a:lnTo>
                <a:lnTo>
                  <a:pt x="1094" y="887"/>
                </a:lnTo>
                <a:lnTo>
                  <a:pt x="1094" y="895"/>
                </a:lnTo>
                <a:lnTo>
                  <a:pt x="1077" y="903"/>
                </a:lnTo>
                <a:lnTo>
                  <a:pt x="1069" y="911"/>
                </a:lnTo>
                <a:lnTo>
                  <a:pt x="1049" y="915"/>
                </a:lnTo>
                <a:lnTo>
                  <a:pt x="997" y="932"/>
                </a:lnTo>
                <a:lnTo>
                  <a:pt x="985" y="932"/>
                </a:lnTo>
                <a:lnTo>
                  <a:pt x="981" y="932"/>
                </a:lnTo>
                <a:lnTo>
                  <a:pt x="981" y="936"/>
                </a:lnTo>
                <a:lnTo>
                  <a:pt x="985" y="944"/>
                </a:lnTo>
                <a:lnTo>
                  <a:pt x="973" y="960"/>
                </a:lnTo>
                <a:lnTo>
                  <a:pt x="964" y="972"/>
                </a:lnTo>
                <a:lnTo>
                  <a:pt x="956" y="984"/>
                </a:lnTo>
                <a:lnTo>
                  <a:pt x="948" y="992"/>
                </a:lnTo>
                <a:lnTo>
                  <a:pt x="932" y="992"/>
                </a:lnTo>
                <a:lnTo>
                  <a:pt x="920" y="996"/>
                </a:lnTo>
                <a:lnTo>
                  <a:pt x="912" y="992"/>
                </a:lnTo>
                <a:lnTo>
                  <a:pt x="912" y="988"/>
                </a:lnTo>
                <a:lnTo>
                  <a:pt x="896" y="984"/>
                </a:lnTo>
                <a:lnTo>
                  <a:pt x="884" y="980"/>
                </a:lnTo>
                <a:lnTo>
                  <a:pt x="884" y="968"/>
                </a:lnTo>
                <a:lnTo>
                  <a:pt x="880" y="960"/>
                </a:lnTo>
                <a:lnTo>
                  <a:pt x="868" y="960"/>
                </a:lnTo>
                <a:lnTo>
                  <a:pt x="848" y="960"/>
                </a:lnTo>
                <a:lnTo>
                  <a:pt x="843" y="960"/>
                </a:lnTo>
                <a:lnTo>
                  <a:pt x="839" y="968"/>
                </a:lnTo>
                <a:lnTo>
                  <a:pt x="835" y="980"/>
                </a:lnTo>
                <a:lnTo>
                  <a:pt x="831" y="984"/>
                </a:lnTo>
                <a:lnTo>
                  <a:pt x="827" y="988"/>
                </a:lnTo>
                <a:lnTo>
                  <a:pt x="827" y="996"/>
                </a:lnTo>
                <a:lnTo>
                  <a:pt x="827" y="1012"/>
                </a:lnTo>
                <a:lnTo>
                  <a:pt x="815" y="1020"/>
                </a:lnTo>
                <a:lnTo>
                  <a:pt x="803" y="1032"/>
                </a:lnTo>
                <a:lnTo>
                  <a:pt x="791" y="1032"/>
                </a:lnTo>
                <a:lnTo>
                  <a:pt x="783" y="1032"/>
                </a:lnTo>
                <a:close/>
              </a:path>
            </a:pathLst>
          </a:custGeom>
          <a:solidFill>
            <a:srgbClr val="D29500">
              <a:alpha val="56000"/>
            </a:srgbClr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11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ru-RU" sz="2000" b="1">
              <a:latin typeface="Calibri" pitchFamily="34" charset="0"/>
            </a:endParaRPr>
          </a:p>
        </p:txBody>
      </p:sp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1465319" y="2356910"/>
            <a:ext cx="1438845" cy="60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Тукаевский район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1224" y="1189044"/>
            <a:ext cx="7249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Подвергнуто 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уничтожению:</a:t>
            </a: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42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голов взрослых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перепелок</a:t>
            </a: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голов перепелок суточного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171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 мяса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перепелок</a:t>
            </a:r>
          </a:p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48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штук перепелиного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яйца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Причинами </a:t>
            </a:r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заболеваемости 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стали:</a:t>
            </a: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занос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гриппа дикими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водоплавающими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птицами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соблюдение ветеринарно-санитарных правил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91969" y="4108634"/>
            <a:ext cx="80947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2021 году весной очаги </a:t>
            </a:r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заболевания </a:t>
            </a:r>
            <a:r>
              <a:rPr lang="ru-RU" sz="1600" b="1" dirty="0" smtClean="0">
                <a:solidFill>
                  <a:srgbClr val="54823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АЧС выявлены в районах:</a:t>
            </a:r>
          </a:p>
          <a:p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Заинский</a:t>
            </a: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Альметьевский</a:t>
            </a:r>
          </a:p>
          <a:p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Новошешминский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4502" y="5276706"/>
            <a:ext cx="9722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сенью 2021 года в связи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выполнением противоэпизоотических и профилактических мероприятий по ликвидации и предотвращению заболевания АЧС на территории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Заинского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Альметьевского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Новошешминского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районов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ограничительные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мероприятия (карантин) отменены.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533400" y="283440"/>
            <a:ext cx="11658600" cy="836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Эпизоотическая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ситуация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за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2021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 </a:t>
            </a:r>
            <a:endParaRPr lang="ru-RU" sz="25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4"/>
          <a:stretch/>
        </p:blipFill>
        <p:spPr>
          <a:xfrm>
            <a:off x="698574" y="1383949"/>
            <a:ext cx="953963" cy="788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14237" y="4412367"/>
            <a:ext cx="310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4237" y="5430594"/>
            <a:ext cx="31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5E8B3A"/>
                </a:solidFill>
              </a:rPr>
              <a:t>✔</a:t>
            </a:r>
            <a:endParaRPr lang="ru-RU" sz="8000" dirty="0">
              <a:solidFill>
                <a:srgbClr val="5E8B3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8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37598"/>
              </p:ext>
            </p:extLst>
          </p:nvPr>
        </p:nvGraphicFramePr>
        <p:xfrm>
          <a:off x="749621" y="1030965"/>
          <a:ext cx="5205131" cy="5829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229">
                  <a:extLst>
                    <a:ext uri="{9D8B030D-6E8A-4147-A177-3AD203B41FA5}">
                      <a16:colId xmlns:a16="http://schemas.microsoft.com/office/drawing/2014/main" val="2470354654"/>
                    </a:ext>
                  </a:extLst>
                </a:gridCol>
                <a:gridCol w="1653921">
                  <a:extLst>
                    <a:ext uri="{9D8B030D-6E8A-4147-A177-3AD203B41FA5}">
                      <a16:colId xmlns:a16="http://schemas.microsoft.com/office/drawing/2014/main" val="4263312440"/>
                    </a:ext>
                  </a:extLst>
                </a:gridCol>
                <a:gridCol w="869795">
                  <a:extLst>
                    <a:ext uri="{9D8B030D-6E8A-4147-A177-3AD203B41FA5}">
                      <a16:colId xmlns:a16="http://schemas.microsoft.com/office/drawing/2014/main" val="3620507195"/>
                    </a:ext>
                  </a:extLst>
                </a:gridCol>
                <a:gridCol w="1048067">
                  <a:extLst>
                    <a:ext uri="{9D8B030D-6E8A-4147-A177-3AD203B41FA5}">
                      <a16:colId xmlns:a16="http://schemas.microsoft.com/office/drawing/2014/main" val="1404084930"/>
                    </a:ext>
                  </a:extLst>
                </a:gridCol>
                <a:gridCol w="1104119">
                  <a:extLst>
                    <a:ext uri="{9D8B030D-6E8A-4147-A177-3AD203B41FA5}">
                      <a16:colId xmlns:a16="http://schemas.microsoft.com/office/drawing/2014/main" val="2839189893"/>
                    </a:ext>
                  </a:extLst>
                </a:gridCol>
              </a:tblGrid>
              <a:tr h="4598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поголовье КРС, </a:t>
                      </a:r>
                      <a:b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Зарегистрировано в программе учёта животных, гол.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05723"/>
                  </a:ext>
                </a:extLst>
              </a:tr>
              <a:tr h="2685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330736"/>
                  </a:ext>
                </a:extLst>
              </a:tr>
              <a:tr h="2284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Кукморский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38488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28107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906733"/>
                  </a:ext>
                </a:extLst>
              </a:tr>
              <a:tr h="2284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Атнинский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31284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21226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29089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Муслюмовский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4254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37786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Арский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31620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18221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454672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13424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7577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211453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Сабинский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32826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18077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88086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Агрызский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3873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329012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Бугульминский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6524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3338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713906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Балтасинский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40668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20559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027164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Апастовский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14827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7395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079851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Альметьевский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7830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3714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407035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Тюлячинский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12471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5839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29148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Тетюшский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11458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5252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476985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Кайбицкий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4098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1778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454460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Буинский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23338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9977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29448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Зеленодольский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18439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7187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848473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Лениногорский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8501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3081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639077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Верхнеуслонский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7261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2607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861845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Елабужский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8096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2879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36578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Алькеевский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31916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11214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822039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Алексеевский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22512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292684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Ютазинский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11086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3664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31719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448220"/>
              </p:ext>
            </p:extLst>
          </p:nvPr>
        </p:nvGraphicFramePr>
        <p:xfrm>
          <a:off x="6187699" y="1030965"/>
          <a:ext cx="5387266" cy="5791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876">
                  <a:extLst>
                    <a:ext uri="{9D8B030D-6E8A-4147-A177-3AD203B41FA5}">
                      <a16:colId xmlns:a16="http://schemas.microsoft.com/office/drawing/2014/main" val="2470354654"/>
                    </a:ext>
                  </a:extLst>
                </a:gridCol>
                <a:gridCol w="1868560">
                  <a:extLst>
                    <a:ext uri="{9D8B030D-6E8A-4147-A177-3AD203B41FA5}">
                      <a16:colId xmlns:a16="http://schemas.microsoft.com/office/drawing/2014/main" val="4263312440"/>
                    </a:ext>
                  </a:extLst>
                </a:gridCol>
                <a:gridCol w="991165">
                  <a:extLst>
                    <a:ext uri="{9D8B030D-6E8A-4147-A177-3AD203B41FA5}">
                      <a16:colId xmlns:a16="http://schemas.microsoft.com/office/drawing/2014/main" val="3620507195"/>
                    </a:ext>
                  </a:extLst>
                </a:gridCol>
                <a:gridCol w="827913">
                  <a:extLst>
                    <a:ext uri="{9D8B030D-6E8A-4147-A177-3AD203B41FA5}">
                      <a16:colId xmlns:a16="http://schemas.microsoft.com/office/drawing/2014/main" val="1404084930"/>
                    </a:ext>
                  </a:extLst>
                </a:gridCol>
                <a:gridCol w="1142752">
                  <a:extLst>
                    <a:ext uri="{9D8B030D-6E8A-4147-A177-3AD203B41FA5}">
                      <a16:colId xmlns:a16="http://schemas.microsoft.com/office/drawing/2014/main" val="2839189893"/>
                    </a:ext>
                  </a:extLst>
                </a:gridCol>
              </a:tblGrid>
              <a:tr h="5580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поголовье КРС, </a:t>
                      </a:r>
                      <a:b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Зарегистрировано в программе учёта животных, гол.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205723"/>
                  </a:ext>
                </a:extLst>
              </a:tr>
              <a:tr h="2029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330736"/>
                  </a:ext>
                </a:extLst>
              </a:tr>
              <a:tr h="2284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Пестречинский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9867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3219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906733"/>
                  </a:ext>
                </a:extLst>
              </a:tr>
              <a:tr h="2284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Высокогорский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12976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4078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275964"/>
                  </a:ext>
                </a:extLst>
              </a:tr>
              <a:tr h="2284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Нурлатский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16712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4844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195062"/>
                  </a:ext>
                </a:extLst>
              </a:tr>
              <a:tr h="228470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5084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1393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848226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8976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2439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37786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Тукаевский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15940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454672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4088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1033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211453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Рыбно-</a:t>
                      </a:r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</a:rPr>
                        <a:t>Слободский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14146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3081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88086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Сармановский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9447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329012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Чистопольский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10748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2263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713906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Лаишевский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5564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1042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027164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Азнакаевский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22576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4207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079851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Аксубаевский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9338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1682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407035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</a:rPr>
                        <a:t>Камско-</a:t>
                      </a:r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</a:rPr>
                        <a:t>Устьинский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2998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539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29148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Актанышский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34571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5859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476985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Бавлинский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11299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1826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454460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Мамадышский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35439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5435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294489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Спасский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3879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539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848473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Нижнекамский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10747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1420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639077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Мензелинский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7009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</a:rPr>
                        <a:t>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861845"/>
                  </a:ext>
                </a:extLst>
              </a:tr>
              <a:tr h="2014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</a:rPr>
                        <a:t>Новошешминский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15345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</a:rPr>
                        <a:t>1381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365789"/>
                  </a:ext>
                </a:extLst>
              </a:tr>
              <a:tr h="1913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</a:t>
                      </a:r>
                      <a:r>
                        <a:rPr lang="ru-RU" sz="1400" b="1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республике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655 054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249 255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292684"/>
                  </a:ext>
                </a:extLst>
              </a:tr>
            </a:tbl>
          </a:graphicData>
        </a:graphic>
      </p:graphicFrame>
      <p:sp>
        <p:nvSpPr>
          <p:cNvPr id="8" name="Объект 2"/>
          <p:cNvSpPr txBox="1">
            <a:spLocks/>
          </p:cNvSpPr>
          <p:nvPr/>
        </p:nvSpPr>
        <p:spPr>
          <a:xfrm>
            <a:off x="533400" y="232639"/>
            <a:ext cx="11658600" cy="836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Идентификация КРС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20.02.2022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6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898525" y="2135580"/>
            <a:ext cx="7848600" cy="355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98525" y="2490513"/>
            <a:ext cx="7848600" cy="780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98525" y="3270609"/>
            <a:ext cx="7848600" cy="853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98525" y="4123320"/>
            <a:ext cx="78486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98525" y="4712430"/>
            <a:ext cx="7848600" cy="528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98525" y="4417875"/>
            <a:ext cx="7848600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98525" y="5240483"/>
            <a:ext cx="7848600" cy="528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85813" y="2208854"/>
            <a:ext cx="875404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паспортизация (силосных) сенажных траншей 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курганов</a:t>
            </a: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учет сельскохозяйственных животных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95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от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поголовья в соответствующей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автоматизированной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системе</a:t>
            </a: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 штатному расписанию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зооветспециалистами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наличие договора на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ветеринарное обслуживание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программа управления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стадом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недрена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программа управления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кормлением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охранность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поголовья крупного рогатого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скота (не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5 %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падежа к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приплоду)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случаев лейкоза крупного рогатого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скота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6">
                  <a:lumMod val="50000"/>
                </a:schemeClr>
              </a:buClr>
              <a:buSzPct val="112000"/>
              <a:buFont typeface="+mj-lt"/>
              <a:buAutoNum type="arabicPeriod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искусственным осеменением коров 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9387" y="-1704068"/>
            <a:ext cx="18473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13" y="1347224"/>
            <a:ext cx="11101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2022 года вводятся </a:t>
            </a:r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дополнительных критериев для предоставления субсидий. </a:t>
            </a:r>
            <a:b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из этих мероприятий увеличивает ставку на </a:t>
            </a:r>
            <a:r>
              <a:rPr lang="ru-RU" sz="2000" b="1" dirty="0" smtClean="0">
                <a:solidFill>
                  <a:srgbClr val="5E8B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5 %</a:t>
            </a:r>
            <a:endParaRPr lang="ru-RU" sz="2000" b="1" dirty="0">
              <a:solidFill>
                <a:srgbClr val="5E8B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33400" y="149066"/>
            <a:ext cx="11658600" cy="1326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Субсидии на повышение продуктивности </a:t>
            </a:r>
            <a:endParaRPr lang="ru-RU" sz="2500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молочном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скотоводстве</a:t>
            </a:r>
            <a:endParaRPr lang="ru-RU" sz="1800" i="1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73E3CFD-1AC8-1D40-ADAD-267035466E86}"/>
              </a:ext>
            </a:extLst>
          </p:cNvPr>
          <p:cNvSpPr/>
          <p:nvPr/>
        </p:nvSpPr>
        <p:spPr>
          <a:xfrm>
            <a:off x="8802132" y="2208854"/>
            <a:ext cx="3075020" cy="2399024"/>
          </a:xfrm>
          <a:prstGeom prst="roundRect">
            <a:avLst>
              <a:gd name="adj" fmla="val 7431"/>
            </a:avLst>
          </a:prstGeom>
          <a:solidFill>
            <a:srgbClr val="B5DF99"/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36000" rIns="0" bIns="36000" rtlCol="0" anchor="ctr"/>
          <a:lstStyle/>
          <a:p>
            <a:pPr algn="ctr"/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31577" y="2381162"/>
            <a:ext cx="2616131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Требования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отборе </a:t>
            </a:r>
          </a:p>
          <a:p>
            <a:endParaRPr lang="ru-RU" sz="5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Сохранность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молочных коров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молока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533400" y="192024"/>
            <a:ext cx="11658600" cy="8106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представление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субсидий племенным </a:t>
            </a:r>
            <a:endParaRPr lang="ru-RU" sz="2400" cap="all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хозяйствам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 содержание маточного 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поголовья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04092"/>
              </p:ext>
            </p:extLst>
          </p:nvPr>
        </p:nvGraphicFramePr>
        <p:xfrm>
          <a:off x="1097709" y="1918727"/>
          <a:ext cx="5096263" cy="3067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6263">
                  <a:extLst>
                    <a:ext uri="{9D8B030D-6E8A-4147-A177-3AD203B41FA5}">
                      <a16:colId xmlns:a16="http://schemas.microsoft.com/office/drawing/2014/main" val="2844540538"/>
                    </a:ext>
                  </a:extLst>
                </a:gridCol>
              </a:tblGrid>
              <a:tr h="545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Было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975123"/>
                  </a:ext>
                </a:extLst>
              </a:tr>
              <a:tr h="1278265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Субсидия 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племенным хозяйствам, включенным в реестр МСХ РФ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728361"/>
                  </a:ext>
                </a:extLst>
              </a:tr>
              <a:tr h="1244177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Ставка субсидии из расчета на 1 условную 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голову утверждается 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приказом МСХ РТ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B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917575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999145"/>
              </p:ext>
            </p:extLst>
          </p:nvPr>
        </p:nvGraphicFramePr>
        <p:xfrm>
          <a:off x="6591301" y="1918727"/>
          <a:ext cx="5096263" cy="3067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96263">
                  <a:extLst>
                    <a:ext uri="{9D8B030D-6E8A-4147-A177-3AD203B41FA5}">
                      <a16:colId xmlns:a16="http://schemas.microsoft.com/office/drawing/2014/main" val="1738671371"/>
                    </a:ext>
                  </a:extLst>
                </a:gridCol>
              </a:tblGrid>
              <a:tr h="545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Стало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449658"/>
                  </a:ext>
                </a:extLst>
              </a:tr>
              <a:tr h="1278265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Субсидия 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предоставляется 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племенным хозяйствам, включенным в реестр МСХ РФ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514997"/>
                  </a:ext>
                </a:extLst>
              </a:tr>
              <a:tr h="1244177"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Ставка субсидии из расчета на 1 условную голову </a:t>
                      </a:r>
                      <a:r>
                        <a:rPr lang="ru-RU" sz="1800" b="0" u="sng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зависимости от категорий </a:t>
                      </a:r>
                      <a:r>
                        <a:rPr lang="ru-RU" sz="1800" b="0" u="sng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хозяйств</a:t>
                      </a:r>
                      <a:r>
                        <a:rPr lang="ru-RU" sz="1800" b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утверждается </a:t>
                      </a:r>
                      <a:r>
                        <a:rPr lang="ru-RU" sz="18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приказом МСХ РТ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0713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908943"/>
              </p:ext>
            </p:extLst>
          </p:nvPr>
        </p:nvGraphicFramePr>
        <p:xfrm>
          <a:off x="1616388" y="950786"/>
          <a:ext cx="4717739" cy="558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774">
                  <a:extLst>
                    <a:ext uri="{9D8B030D-6E8A-4147-A177-3AD203B41FA5}">
                      <a16:colId xmlns:a16="http://schemas.microsoft.com/office/drawing/2014/main" val="3292452502"/>
                    </a:ext>
                  </a:extLst>
                </a:gridCol>
                <a:gridCol w="1717512">
                  <a:extLst>
                    <a:ext uri="{9D8B030D-6E8A-4147-A177-3AD203B41FA5}">
                      <a16:colId xmlns:a16="http://schemas.microsoft.com/office/drawing/2014/main" val="3611250675"/>
                    </a:ext>
                  </a:extLst>
                </a:gridCol>
                <a:gridCol w="1131647">
                  <a:extLst>
                    <a:ext uri="{9D8B030D-6E8A-4147-A177-3AD203B41FA5}">
                      <a16:colId xmlns:a16="http://schemas.microsoft.com/office/drawing/2014/main" val="3545651783"/>
                    </a:ext>
                  </a:extLst>
                </a:gridCol>
                <a:gridCol w="769403">
                  <a:extLst>
                    <a:ext uri="{9D8B030D-6E8A-4147-A177-3AD203B41FA5}">
                      <a16:colId xmlns:a16="http://schemas.microsoft.com/office/drawing/2014/main" val="2153559576"/>
                    </a:ext>
                  </a:extLst>
                </a:gridCol>
                <a:gridCol w="769403">
                  <a:extLst>
                    <a:ext uri="{9D8B030D-6E8A-4147-A177-3AD203B41FA5}">
                      <a16:colId xmlns:a16="http://schemas.microsoft.com/office/drawing/2014/main" val="3627341917"/>
                    </a:ext>
                  </a:extLst>
                </a:gridCol>
              </a:tblGrid>
              <a:tr h="2328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2020 г.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848294"/>
                  </a:ext>
                </a:extLst>
              </a:tr>
              <a:tr h="232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0838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35311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4954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353900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30536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3771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87525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32432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2802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21914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37825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2667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506444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6536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1656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49110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1377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2747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39999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1216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95381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485878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23011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49088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22445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264265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9789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42572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10683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107358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Агрызский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7676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559020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11446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44660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90799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Рыбно-</a:t>
                      </a:r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Слободский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14256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455112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16015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endParaRPr lang="ru-RU" sz="1400" b="1" i="0" u="none" strike="noStrike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987784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11199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87696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76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76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20629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Кайбицкий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250315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-6468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11644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81435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383426"/>
              </p:ext>
            </p:extLst>
          </p:nvPr>
        </p:nvGraphicFramePr>
        <p:xfrm>
          <a:off x="6426513" y="950786"/>
          <a:ext cx="4717738" cy="558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688">
                  <a:extLst>
                    <a:ext uri="{9D8B030D-6E8A-4147-A177-3AD203B41FA5}">
                      <a16:colId xmlns:a16="http://schemas.microsoft.com/office/drawing/2014/main" val="3292452502"/>
                    </a:ext>
                  </a:extLst>
                </a:gridCol>
                <a:gridCol w="1634379">
                  <a:extLst>
                    <a:ext uri="{9D8B030D-6E8A-4147-A177-3AD203B41FA5}">
                      <a16:colId xmlns:a16="http://schemas.microsoft.com/office/drawing/2014/main" val="3611250675"/>
                    </a:ext>
                  </a:extLst>
                </a:gridCol>
                <a:gridCol w="1063865">
                  <a:extLst>
                    <a:ext uri="{9D8B030D-6E8A-4147-A177-3AD203B41FA5}">
                      <a16:colId xmlns:a16="http://schemas.microsoft.com/office/drawing/2014/main" val="3545651783"/>
                    </a:ext>
                  </a:extLst>
                </a:gridCol>
                <a:gridCol w="769403">
                  <a:extLst>
                    <a:ext uri="{9D8B030D-6E8A-4147-A177-3AD203B41FA5}">
                      <a16:colId xmlns:a16="http://schemas.microsoft.com/office/drawing/2014/main" val="2153559576"/>
                    </a:ext>
                  </a:extLst>
                </a:gridCol>
                <a:gridCol w="769403">
                  <a:extLst>
                    <a:ext uri="{9D8B030D-6E8A-4147-A177-3AD203B41FA5}">
                      <a16:colId xmlns:a16="http://schemas.microsoft.com/office/drawing/2014/main" val="3627341917"/>
                    </a:ext>
                  </a:extLst>
                </a:gridCol>
              </a:tblGrid>
              <a:tr h="2328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2020 г.</a:t>
                      </a:r>
                      <a:endParaRPr lang="ru-RU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848294"/>
                  </a:ext>
                </a:extLst>
              </a:tr>
              <a:tr h="232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10838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-4964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21914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-4626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506444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49110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Зеленодольский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2747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95381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485878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-1483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490889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15367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-1456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264265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42572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107358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559020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Верхнеуслонский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44660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-993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90799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455112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12969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2987784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876967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-676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620629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-646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69071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Алькеевский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241711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13407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052383"/>
                  </a:ext>
                </a:extLst>
              </a:tr>
              <a:tr h="2328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19224"/>
                  </a:ext>
                </a:extLst>
              </a:tr>
              <a:tr h="232800"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республике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654994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31 712</a:t>
                      </a:r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89338"/>
                  </a:ext>
                </a:extLst>
              </a:tr>
            </a:tbl>
          </a:graphicData>
        </a:graphic>
      </p:graphicFrame>
      <p:sp>
        <p:nvSpPr>
          <p:cNvPr id="10" name="Объект 2"/>
          <p:cNvSpPr txBox="1">
            <a:spLocks/>
          </p:cNvSpPr>
          <p:nvPr/>
        </p:nvSpPr>
        <p:spPr>
          <a:xfrm>
            <a:off x="533400" y="30144"/>
            <a:ext cx="11658600" cy="834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Поголовье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крупного рогатого скота 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на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01.01.2022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7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843158"/>
              </p:ext>
            </p:extLst>
          </p:nvPr>
        </p:nvGraphicFramePr>
        <p:xfrm>
          <a:off x="1626004" y="1316718"/>
          <a:ext cx="9473391" cy="4300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4469">
                  <a:extLst>
                    <a:ext uri="{9D8B030D-6E8A-4147-A177-3AD203B41FA5}">
                      <a16:colId xmlns:a16="http://schemas.microsoft.com/office/drawing/2014/main" val="1313117627"/>
                    </a:ext>
                  </a:extLst>
                </a:gridCol>
                <a:gridCol w="1673042">
                  <a:extLst>
                    <a:ext uri="{9D8B030D-6E8A-4147-A177-3AD203B41FA5}">
                      <a16:colId xmlns:a16="http://schemas.microsoft.com/office/drawing/2014/main" val="3964826104"/>
                    </a:ext>
                  </a:extLst>
                </a:gridCol>
                <a:gridCol w="1861960">
                  <a:extLst>
                    <a:ext uri="{9D8B030D-6E8A-4147-A177-3AD203B41FA5}">
                      <a16:colId xmlns:a16="http://schemas.microsoft.com/office/drawing/2014/main" val="1074374510"/>
                    </a:ext>
                  </a:extLst>
                </a:gridCol>
                <a:gridCol w="1861960">
                  <a:extLst>
                    <a:ext uri="{9D8B030D-6E8A-4147-A177-3AD203B41FA5}">
                      <a16:colId xmlns:a16="http://schemas.microsoft.com/office/drawing/2014/main" val="3611556923"/>
                    </a:ext>
                  </a:extLst>
                </a:gridCol>
                <a:gridCol w="1861960">
                  <a:extLst>
                    <a:ext uri="{9D8B030D-6E8A-4147-A177-3AD203B41FA5}">
                      <a16:colId xmlns:a16="http://schemas.microsoft.com/office/drawing/2014/main" val="3388884828"/>
                    </a:ext>
                  </a:extLst>
                </a:gridCol>
              </a:tblGrid>
              <a:tr h="78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Ед.изм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+- к 2020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к 2020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31010"/>
                  </a:ext>
                </a:extLst>
              </a:tr>
              <a:tr h="702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Поголовье коров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гол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15,9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-6,5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357412"/>
                  </a:ext>
                </a:extLst>
              </a:tr>
              <a:tr h="702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молока</a:t>
                      </a:r>
                      <a:endParaRPr lang="ru-RU" sz="16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105,5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-9,6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35028"/>
                  </a:ext>
                </a:extLst>
              </a:tr>
              <a:tr h="702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Продуктивность коров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5455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-145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731273"/>
                  </a:ext>
                </a:extLst>
              </a:tr>
              <a:tr h="702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Среднесуточные привесы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-33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650009"/>
                  </a:ext>
                </a:extLst>
              </a:tr>
              <a:tr h="702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Падёж КРС</a:t>
                      </a:r>
                      <a:endParaRPr lang="ru-RU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4232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742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979" marR="5797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733018"/>
                  </a:ext>
                </a:extLst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533400" y="299883"/>
            <a:ext cx="11658600" cy="505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АО «Агрохолдинг «Красный Восток»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481333"/>
              </p:ext>
            </p:extLst>
          </p:nvPr>
        </p:nvGraphicFramePr>
        <p:xfrm>
          <a:off x="746485" y="1034820"/>
          <a:ext cx="11232430" cy="4571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3390">
                  <a:extLst>
                    <a:ext uri="{9D8B030D-6E8A-4147-A177-3AD203B41FA5}">
                      <a16:colId xmlns:a16="http://schemas.microsoft.com/office/drawing/2014/main" val="1313117627"/>
                    </a:ext>
                  </a:extLst>
                </a:gridCol>
                <a:gridCol w="577048">
                  <a:extLst>
                    <a:ext uri="{9D8B030D-6E8A-4147-A177-3AD203B41FA5}">
                      <a16:colId xmlns:a16="http://schemas.microsoft.com/office/drawing/2014/main" val="3964826104"/>
                    </a:ext>
                  </a:extLst>
                </a:gridCol>
                <a:gridCol w="1117749">
                  <a:extLst>
                    <a:ext uri="{9D8B030D-6E8A-4147-A177-3AD203B41FA5}">
                      <a16:colId xmlns:a16="http://schemas.microsoft.com/office/drawing/2014/main" val="1074374510"/>
                    </a:ext>
                  </a:extLst>
                </a:gridCol>
                <a:gridCol w="1117749">
                  <a:extLst>
                    <a:ext uri="{9D8B030D-6E8A-4147-A177-3AD203B41FA5}">
                      <a16:colId xmlns:a16="http://schemas.microsoft.com/office/drawing/2014/main" val="2936427642"/>
                    </a:ext>
                  </a:extLst>
                </a:gridCol>
                <a:gridCol w="1117749">
                  <a:extLst>
                    <a:ext uri="{9D8B030D-6E8A-4147-A177-3AD203B41FA5}">
                      <a16:colId xmlns:a16="http://schemas.microsoft.com/office/drawing/2014/main" val="1956779267"/>
                    </a:ext>
                  </a:extLst>
                </a:gridCol>
                <a:gridCol w="1447723">
                  <a:extLst>
                    <a:ext uri="{9D8B030D-6E8A-4147-A177-3AD203B41FA5}">
                      <a16:colId xmlns:a16="http://schemas.microsoft.com/office/drawing/2014/main" val="2738726938"/>
                    </a:ext>
                  </a:extLst>
                </a:gridCol>
                <a:gridCol w="787775">
                  <a:extLst>
                    <a:ext uri="{9D8B030D-6E8A-4147-A177-3AD203B41FA5}">
                      <a16:colId xmlns:a16="http://schemas.microsoft.com/office/drawing/2014/main" val="3611556923"/>
                    </a:ext>
                  </a:extLst>
                </a:gridCol>
                <a:gridCol w="1117749">
                  <a:extLst>
                    <a:ext uri="{9D8B030D-6E8A-4147-A177-3AD203B41FA5}">
                      <a16:colId xmlns:a16="http://schemas.microsoft.com/office/drawing/2014/main" val="3622080141"/>
                    </a:ext>
                  </a:extLst>
                </a:gridCol>
                <a:gridCol w="1117749">
                  <a:extLst>
                    <a:ext uri="{9D8B030D-6E8A-4147-A177-3AD203B41FA5}">
                      <a16:colId xmlns:a16="http://schemas.microsoft.com/office/drawing/2014/main" val="254894656"/>
                    </a:ext>
                  </a:extLst>
                </a:gridCol>
                <a:gridCol w="1117749">
                  <a:extLst>
                    <a:ext uri="{9D8B030D-6E8A-4147-A177-3AD203B41FA5}">
                      <a16:colId xmlns:a16="http://schemas.microsoft.com/office/drawing/2014/main" val="3388884828"/>
                    </a:ext>
                  </a:extLst>
                </a:gridCol>
              </a:tblGrid>
              <a:tr h="1330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изм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Навруз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Апас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Мол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ru-RU" sz="1400" baseline="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Ярыш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Заря + Дружба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А/Ф им. Дементьева + Ак Барс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Дрожжаное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Содружество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Умная ферма +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Айдаредо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Ак Барс </a:t>
                      </a:r>
                      <a:r>
                        <a:rPr lang="ru-RU" sz="1400" dirty="0" err="1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Пестрецы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Авангард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31010"/>
                  </a:ext>
                </a:extLst>
              </a:tr>
              <a:tr h="81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молока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к 2020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35028"/>
                  </a:ext>
                </a:extLst>
              </a:tr>
              <a:tr h="81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Продуктивность коров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4624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4037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3603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3731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4714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8072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8444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9896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731273"/>
                  </a:ext>
                </a:extLst>
              </a:tr>
              <a:tr h="81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Производство мяса КРС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 к 2020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651979"/>
                  </a:ext>
                </a:extLst>
              </a:tr>
              <a:tr h="8103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Среднесуточные привесы</a:t>
                      </a:r>
                      <a:endParaRPr lang="ru-RU" sz="1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532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695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632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756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835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956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65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46485" y="6073349"/>
            <a:ext cx="2799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АО «ХК «Ак Барс»» :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1626" y="5734795"/>
            <a:ext cx="38681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Поголовье коров         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7,2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</a:p>
          <a:p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Производство молока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6%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33400" y="299883"/>
            <a:ext cx="11658600" cy="505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АО «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Холдинговая Компания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«Ак Барс»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267969302"/>
              </p:ext>
            </p:extLst>
          </p:nvPr>
        </p:nvGraphicFramePr>
        <p:xfrm>
          <a:off x="963449" y="1848288"/>
          <a:ext cx="3764794" cy="2720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90144892"/>
              </p:ext>
            </p:extLst>
          </p:nvPr>
        </p:nvGraphicFramePr>
        <p:xfrm>
          <a:off x="4797527" y="1936805"/>
          <a:ext cx="3583381" cy="263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640431921"/>
              </p:ext>
            </p:extLst>
          </p:nvPr>
        </p:nvGraphicFramePr>
        <p:xfrm>
          <a:off x="8450192" y="1829470"/>
          <a:ext cx="3480900" cy="273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AutoShape 2" descr="Что имели в виду авторы логотипа Яндекс.Еды? | by Kostya Gorsky | Design &amp;  Productivity | Med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 descr="Что имели в виду авторы логотипа Яндекс.Еды? | by Kostya Gorsky | Design &amp;  Productivity | Mediu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Что имели в виду авторы логотипа Яндекс.Еды? | by Kostya Gorsky | Design &amp;  Productivity | Mediu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1311037" y="4769443"/>
            <a:ext cx="2926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173306" y="4769443"/>
            <a:ext cx="2926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 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708194" y="4769443"/>
            <a:ext cx="2926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79034" y="4342875"/>
            <a:ext cx="1966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92165" y="4342875"/>
            <a:ext cx="18757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64984" y="4342875"/>
            <a:ext cx="1842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77686" y="4342875"/>
            <a:ext cx="25692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025684" y="4342875"/>
            <a:ext cx="2675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Сельское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41771" y="4342875"/>
            <a:ext cx="24347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1405" y="1867489"/>
            <a:ext cx="167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37 442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6886" y="2560089"/>
            <a:ext cx="1619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23 828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60828" y="1878645"/>
            <a:ext cx="165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39 588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3054" y="2524864"/>
            <a:ext cx="1781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26 179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01628" y="1736750"/>
            <a:ext cx="180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44 934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35785" y="2279485"/>
            <a:ext cx="1637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32 480</a:t>
            </a:r>
            <a:endParaRPr lang="ru-RU" sz="2000" b="1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9109" y="320268"/>
            <a:ext cx="1165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zh-CN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Средняя заработная плата </a:t>
            </a:r>
          </a:p>
          <a:p>
            <a:pPr lvl="0" algn="ctr">
              <a:defRPr/>
            </a:pPr>
            <a:r>
              <a:rPr lang="ru-RU" altLang="zh-CN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 сельском хозяйстве, </a:t>
            </a:r>
            <a:r>
              <a:rPr lang="ru-RU" altLang="zh-CN" sz="2500" strike="sngStrike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</a:t>
            </a:r>
            <a:endParaRPr lang="ru-RU" altLang="zh-CN" sz="2500" strike="sngStrike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17134" y="5933116"/>
            <a:ext cx="6727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Зарплата в экономике                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13%</a:t>
            </a:r>
            <a:endParaRPr lang="ru-RU" sz="3200" b="1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917134" y="5443266"/>
            <a:ext cx="8871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Зарплата в сельском хозяйстве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24%</a:t>
            </a:r>
            <a:endParaRPr lang="ru-RU" sz="3200" b="1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68386" y="3349231"/>
            <a:ext cx="102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05007" y="3349231"/>
            <a:ext cx="102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88388" y="3349231"/>
            <a:ext cx="102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08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597045"/>
              </p:ext>
            </p:extLst>
          </p:nvPr>
        </p:nvGraphicFramePr>
        <p:xfrm>
          <a:off x="611348" y="1107540"/>
          <a:ext cx="5519252" cy="574337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6615">
                  <a:extLst>
                    <a:ext uri="{9D8B030D-6E8A-4147-A177-3AD203B41FA5}">
                      <a16:colId xmlns:a16="http://schemas.microsoft.com/office/drawing/2014/main" val="2575065730"/>
                    </a:ext>
                  </a:extLst>
                </a:gridCol>
                <a:gridCol w="1082853">
                  <a:extLst>
                    <a:ext uri="{9D8B030D-6E8A-4147-A177-3AD203B41FA5}">
                      <a16:colId xmlns:a16="http://schemas.microsoft.com/office/drawing/2014/main" val="3737456836"/>
                    </a:ext>
                  </a:extLst>
                </a:gridCol>
                <a:gridCol w="2281957">
                  <a:extLst>
                    <a:ext uri="{9D8B030D-6E8A-4147-A177-3AD203B41FA5}">
                      <a16:colId xmlns:a16="http://schemas.microsoft.com/office/drawing/2014/main" val="1253073707"/>
                    </a:ext>
                  </a:extLst>
                </a:gridCol>
                <a:gridCol w="344520">
                  <a:extLst>
                    <a:ext uri="{9D8B030D-6E8A-4147-A177-3AD203B41FA5}">
                      <a16:colId xmlns:a16="http://schemas.microsoft.com/office/drawing/2014/main" val="291376549"/>
                    </a:ext>
                  </a:extLst>
                </a:gridCol>
                <a:gridCol w="1042789">
                  <a:extLst>
                    <a:ext uri="{9D8B030D-6E8A-4147-A177-3AD203B41FA5}">
                      <a16:colId xmlns:a16="http://schemas.microsoft.com/office/drawing/2014/main" val="1714895204"/>
                    </a:ext>
                  </a:extLst>
                </a:gridCol>
                <a:gridCol w="530518">
                  <a:extLst>
                    <a:ext uri="{9D8B030D-6E8A-4147-A177-3AD203B41FA5}">
                      <a16:colId xmlns:a16="http://schemas.microsoft.com/office/drawing/2014/main" val="3477496441"/>
                    </a:ext>
                  </a:extLst>
                </a:gridCol>
              </a:tblGrid>
              <a:tr h="463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Заказчик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выполнения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265208"/>
                  </a:ext>
                </a:extLst>
              </a:tr>
              <a:tr h="30027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фермы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Хазишина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475849"/>
                  </a:ext>
                </a:extLst>
              </a:tr>
              <a:tr h="44585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1000 голов 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н.п.Чишма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на 500 гол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Агрофирма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Чишма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460922"/>
                  </a:ext>
                </a:extLst>
              </a:tr>
              <a:tr h="21576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колхоз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«Родина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493935"/>
                  </a:ext>
                </a:extLst>
              </a:tr>
              <a:tr h="7370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5960 гол дойного стада. (1 этап 2021г. -1200 гол, 2 этап 2022г.- 1200 гол, 3 этап 2023г. - 1200 гол, 4 этап 2024г. - 1180 гол, 2025г-1180гол)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Молочное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обьединение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Вамин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705384"/>
                  </a:ext>
                </a:extLst>
              </a:tr>
              <a:tr h="591442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1800 гол дойного стада. (1 этап 2021г. -600 гол, 2 этап 2022г.- 600 гол, 3 этап 2023г. - 600 гол,.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Кырлай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369339"/>
                  </a:ext>
                </a:extLst>
              </a:tr>
              <a:tr h="30027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1200 голов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на 600 голов.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Возрождение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743376"/>
                  </a:ext>
                </a:extLst>
              </a:tr>
              <a:tr h="73702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животноводческого комплекса КРС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Наратлы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на 3550 коров и площадок для выращивания молодняка КРС молочных пород на 5100 голов.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Северная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Татарстан</a:t>
                      </a:r>
                    </a:p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(компания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ЭкоНива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27409"/>
                  </a:ext>
                </a:extLst>
              </a:tr>
              <a:tr h="48598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1200 голов с доильным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залом 2-й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на 600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им.Гаврилова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П.М.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623"/>
                  </a:ext>
                </a:extLst>
              </a:tr>
              <a:tr h="30027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молочно-товарной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фермы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Бурбаш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34387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молочно-товарной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фермы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Маяк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354940"/>
                  </a:ext>
                </a:extLst>
              </a:tr>
              <a:tr h="445856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высоко. тех. молочных комплексов на 2400 голов. Второй этап на 1200 гол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Август-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963781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664419"/>
              </p:ext>
            </p:extLst>
          </p:nvPr>
        </p:nvGraphicFramePr>
        <p:xfrm>
          <a:off x="6242127" y="1107536"/>
          <a:ext cx="5566776" cy="567062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3408">
                  <a:extLst>
                    <a:ext uri="{9D8B030D-6E8A-4147-A177-3AD203B41FA5}">
                      <a16:colId xmlns:a16="http://schemas.microsoft.com/office/drawing/2014/main" val="2575065730"/>
                    </a:ext>
                  </a:extLst>
                </a:gridCol>
                <a:gridCol w="1052068">
                  <a:extLst>
                    <a:ext uri="{9D8B030D-6E8A-4147-A177-3AD203B41FA5}">
                      <a16:colId xmlns:a16="http://schemas.microsoft.com/office/drawing/2014/main" val="3737456836"/>
                    </a:ext>
                  </a:extLst>
                </a:gridCol>
                <a:gridCol w="2354602">
                  <a:extLst>
                    <a:ext uri="{9D8B030D-6E8A-4147-A177-3AD203B41FA5}">
                      <a16:colId xmlns:a16="http://schemas.microsoft.com/office/drawing/2014/main" val="1253073707"/>
                    </a:ext>
                  </a:extLst>
                </a:gridCol>
                <a:gridCol w="424882">
                  <a:extLst>
                    <a:ext uri="{9D8B030D-6E8A-4147-A177-3AD203B41FA5}">
                      <a16:colId xmlns:a16="http://schemas.microsoft.com/office/drawing/2014/main" val="291376549"/>
                    </a:ext>
                  </a:extLst>
                </a:gridCol>
                <a:gridCol w="1018224">
                  <a:extLst>
                    <a:ext uri="{9D8B030D-6E8A-4147-A177-3AD203B41FA5}">
                      <a16:colId xmlns:a16="http://schemas.microsoft.com/office/drawing/2014/main" val="1714895204"/>
                    </a:ext>
                  </a:extLst>
                </a:gridCol>
                <a:gridCol w="513592">
                  <a:extLst>
                    <a:ext uri="{9D8B030D-6E8A-4147-A177-3AD203B41FA5}">
                      <a16:colId xmlns:a16="http://schemas.microsoft.com/office/drawing/2014/main" val="3477496441"/>
                    </a:ext>
                  </a:extLst>
                </a:gridCol>
              </a:tblGrid>
              <a:tr h="483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Заказчик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выполнения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95" marR="5095" marT="509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265208"/>
                  </a:ext>
                </a:extLst>
              </a:tr>
              <a:tr h="30108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АгроВип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145874"/>
                  </a:ext>
                </a:extLst>
              </a:tr>
              <a:tr h="23647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Каприно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401783"/>
                  </a:ext>
                </a:extLst>
              </a:tr>
              <a:tr h="61667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Август-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ОП "Август-Лениногорск"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409752"/>
                  </a:ext>
                </a:extLst>
              </a:tr>
              <a:tr h="46487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Первый этап строительства на 480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АгроЛак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493859"/>
                  </a:ext>
                </a:extLst>
              </a:tr>
              <a:tr h="236477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Игенче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143869"/>
                  </a:ext>
                </a:extLst>
              </a:tr>
              <a:tr h="46487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1000 голов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н.п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Балыклы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Первый этап строительства на 500 голов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698416"/>
                  </a:ext>
                </a:extLst>
              </a:tr>
              <a:tr h="31449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комплекса на 2250 гол  (2-ой этап на 1050 гол)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705384"/>
                  </a:ext>
                </a:extLst>
              </a:tr>
              <a:tr h="419689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на 600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голов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Светлая-долина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369339"/>
                  </a:ext>
                </a:extLst>
              </a:tr>
              <a:tr h="46487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комплекса,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2400 голов 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д.Степановка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 очередь на 1200 гол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Август-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9743376"/>
                  </a:ext>
                </a:extLst>
              </a:tr>
              <a:tr h="464878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комплекса 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6000 голов в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д.Коноваловка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 гол)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Камский Бекон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227409"/>
                  </a:ext>
                </a:extLst>
              </a:tr>
              <a:tr h="392385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молочного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комплекса.                                                                                                       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Калмурзино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623"/>
                  </a:ext>
                </a:extLst>
              </a:tr>
              <a:tr h="313081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коровника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Хайриев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34387"/>
                  </a:ext>
                </a:extLst>
              </a:tr>
              <a:tr h="48575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откормочной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Миндубаев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354940"/>
                  </a:ext>
                </a:extLst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>
          <a:xfrm>
            <a:off x="533400" y="294767"/>
            <a:ext cx="11658600" cy="8127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Реализуемые инвестиционные проекты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2022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450" y="109848"/>
            <a:ext cx="11639550" cy="795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ГОСУДАРСТВЕННАЯ ПОДДЕРЖКА </a:t>
            </a:r>
          </a:p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ОТРАСЛИ ЖИВОТНОВОДСТВА, МЛН.</a:t>
            </a:r>
            <a:r>
              <a:rPr lang="ru-RU" sz="2500" strike="sngStrik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</a:t>
            </a:r>
            <a:endParaRPr lang="ru-RU" sz="2500" strike="sngStrik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260848"/>
              </p:ext>
            </p:extLst>
          </p:nvPr>
        </p:nvGraphicFramePr>
        <p:xfrm>
          <a:off x="845575" y="982347"/>
          <a:ext cx="10943304" cy="5744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3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3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59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Поддержка</a:t>
                      </a:r>
                    </a:p>
                  </a:txBody>
                  <a:tcPr marL="6508" marR="6508" marT="8677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2021</a:t>
                      </a:r>
                      <a:endParaRPr lang="ru-RU" sz="1600" b="1" i="0" u="none" strike="noStrike" baseline="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2022</a:t>
                      </a:r>
                      <a:endParaRPr lang="ru-RU" sz="1600" b="1" i="0" u="none" strike="noStrike" baseline="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66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Софинансируемые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статьи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убсидии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направленные на повышение продуктивности в молочном скотоводстве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818,9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760,6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208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убсидии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возмещение части затрат на уплату страховых премий по договорам сельскохозяйственного страхования в области животноводства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убсидии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поддержку племенного животноводства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395,8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308,7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убсидии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возмещение части затрат по сохранению и наращиванию маточного поголовья овец и коз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</a:t>
                      </a:r>
                      <a:r>
                        <a:rPr lang="ru-RU" sz="11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маточного поголовья коров мясного направления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убсидии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реализацию (на убой) продукции овцеводства и козоводства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092740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убсидии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прирост маточного поголовья овец и коз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115954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на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стимулирование роста производства молока путем наращивания поголовья коров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314,6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407,1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60852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на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стимулирование развития специализированного мясного скотоводства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04989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на возмещение части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затрат на приобретение кормов для молочного КРС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721,7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333581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Региональные статьи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538000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племенного животноводства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412,0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335,0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866716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Звероводство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48,6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48,6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434104"/>
                  </a:ext>
                </a:extLst>
              </a:tr>
              <a:tr h="332208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  на возмещение части затрат, связанных с реализацией рыбоводными хозяйствами товарной рыбы и товарной икры осетровых видов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3475108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на приобретение нетелей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317053"/>
                  </a:ext>
                </a:extLst>
              </a:tr>
              <a:tr h="247542"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Субсидии направленные на повышение продуктивности в молочном скотоводстве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5" marR="3605" marT="3605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500,0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034617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Всего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3405,7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1916,0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349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в 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т.ч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. федеральный бюджет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1626,9 (4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7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8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907,4 (47,4%)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1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          республиканский бюджет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1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778,8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 (52,</a:t>
                      </a:r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2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1008,6 (52,6%)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8478" y="909394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2535" y="1150916"/>
            <a:ext cx="10794022" cy="118030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60591" y="1242278"/>
            <a:ext cx="10948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Продолжить работу по модернизации и строительству животноводческих </a:t>
            </a: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>ферм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>комплексов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, кормовых центров с переводом их </a:t>
            </a: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>на высокотехнологичное 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оборудование и </a:t>
            </a: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>внедрением цифровых технологий и программ</a:t>
            </a:r>
            <a:endParaRPr lang="ru-RU" sz="2000" b="1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02535" y="2595261"/>
            <a:ext cx="10794022" cy="1180800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902535" y="4040104"/>
            <a:ext cx="10794022" cy="1180800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902535" y="5484946"/>
            <a:ext cx="10794022" cy="118080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60591" y="2985606"/>
            <a:ext cx="1037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Довести продуктивность коров до 6800 кг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60591" y="4276561"/>
            <a:ext cx="10379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Произвести 1 млн. 980 тысяч тонн молока и 545 тысяч тонн скота </a:t>
            </a: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itchFamily="34" charset="0"/>
              </a:rPr>
              <a:t>и </a:t>
            </a: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птицы на убой в живом весе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60591" y="5875291"/>
            <a:ext cx="10379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latin typeface="Arial" panose="020B0604020202020204" pitchFamily="34" charset="0"/>
                <a:cs typeface="Arial" pitchFamily="34" charset="0"/>
              </a:rPr>
              <a:t>Восстановить поголовье коров до уровня января 2021 года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2450" y="109848"/>
            <a:ext cx="11639550" cy="7951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ЗАДАЧИ ЖИВОТНОВОДСТВА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29072" y="1221669"/>
            <a:ext cx="11640457" cy="13644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0" rIns="121917" bIns="60958" rtlCol="0" anchor="t"/>
          <a:lstStyle/>
          <a:p>
            <a:pPr algn="ctr"/>
            <a:endParaRPr lang="ru-RU" sz="10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Всего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121,8</a:t>
            </a:r>
            <a:r>
              <a:rPr lang="ru-RU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млрд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strike="sngStrike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Доля в общем объеме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51,3%</a:t>
            </a:r>
            <a:endParaRPr lang="ru-RU" sz="3200" b="1" dirty="0">
              <a:solidFill>
                <a:srgbClr val="548235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86901" y="2801575"/>
            <a:ext cx="3135714" cy="24535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0" rIns="121917" bIns="60958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КФХ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(4 тыс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.)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23,6</a:t>
            </a: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млрд </a:t>
            </a:r>
            <a:r>
              <a:rPr lang="ru-RU" sz="2000" b="1" strike="sngStrik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10%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85537" y="2801575"/>
            <a:ext cx="4504712" cy="245356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0" rIns="121917" bIns="60958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ЛПХ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(468 тыс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  <a:cs typeface="Arial" pitchFamily="34" charset="0"/>
              </a:rPr>
              <a:t>.)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98,2</a:t>
            </a: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млрд </a:t>
            </a:r>
            <a:r>
              <a:rPr lang="ru-RU" sz="2000" b="1" strike="sngStrik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41,3%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543" y="218673"/>
            <a:ext cx="11617986" cy="787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ОБЪЕМ ВАЛОВОЙ ПРОДУКЦИИ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 МАЛЫМ ФОРМАМ ХОЗЯЙСТВОВАНИЯ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390" y="3653902"/>
            <a:ext cx="749905" cy="751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69" y="3409950"/>
            <a:ext cx="1464602" cy="9954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Половина объемов валовой продукции сельского хозяйства (121,8 млрд. рублей – 51,3%) традиционно за малыми формами хозяйствования. 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/>
          <p:nvPr/>
        </p:nvSpPr>
        <p:spPr>
          <a:xfrm>
            <a:off x="1442186" y="1225054"/>
            <a:ext cx="2358289" cy="430802"/>
          </a:xfrm>
          <a:prstGeom prst="rect">
            <a:avLst/>
          </a:prstGeom>
          <a:noFill/>
          <a:ln w="6350" cap="flat" cmpd="sng" algn="ctr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>
            <a:noAutofit/>
          </a:bodyPr>
          <a:lstStyle>
            <a:defPPr>
              <a:defRPr lang="ru-RU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 sz="2000" b="1">
                <a:solidFill>
                  <a:srgbClr val="0070C0"/>
                </a:solidFill>
                <a:latin typeface="Arial"/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 algn="l">
              <a:defRPr/>
            </a:pPr>
            <a:r>
              <a:rPr lang="ru-RU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</a:t>
            </a:r>
            <a:r>
              <a:rPr lang="ru-RU" dirty="0" err="1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Агростартап</a:t>
            </a:r>
            <a:r>
              <a:rPr lang="ru-RU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»</a:t>
            </a:r>
            <a:endParaRPr lang="ru-RU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4"/>
          <p:cNvSpPr txBox="1"/>
          <p:nvPr/>
        </p:nvSpPr>
        <p:spPr>
          <a:xfrm>
            <a:off x="6960436" y="1225054"/>
            <a:ext cx="5107739" cy="429864"/>
          </a:xfrm>
          <a:prstGeom prst="rect">
            <a:avLst/>
          </a:prstGeom>
          <a:noFill/>
          <a:ln w="6350" cap="flat" cmpd="sng" algn="ctr">
            <a:noFill/>
            <a:prstDash val="solid"/>
            <a:miter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80" tIns="34290" rIns="68580" bIns="34290">
            <a:noAutofit/>
          </a:bodyPr>
          <a:lstStyle>
            <a:defPPr>
              <a:defRPr lang="ru-RU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 sz="2000" b="1">
                <a:solidFill>
                  <a:srgbClr val="0070C0"/>
                </a:solidFill>
                <a:latin typeface="Arial"/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 algn="l">
              <a:defRPr/>
            </a:pPr>
            <a:r>
              <a:rPr lang="ru-RU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семейных </a:t>
            </a:r>
            <a:r>
              <a:rPr lang="ru-RU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ферм</a:t>
            </a:r>
            <a:endParaRPr lang="ru-RU" dirty="0">
              <a:solidFill>
                <a:srgbClr val="54823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5232" y="1577674"/>
            <a:ext cx="3724949" cy="101566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>
              <a:tabLst>
                <a:tab pos="2689225" algn="l"/>
              </a:tabLst>
              <a:defRPr/>
            </a:pPr>
            <a:r>
              <a:rPr lang="ru-RU" sz="2000" dirty="0" smtClean="0">
                <a:solidFill>
                  <a:srgbClr val="366000"/>
                </a:solidFill>
                <a:latin typeface="Arial Black" panose="020B0A04020102020204" pitchFamily="34" charset="0"/>
                <a:cs typeface="Arial"/>
              </a:rPr>
              <a:t>161</a:t>
            </a:r>
            <a:r>
              <a:rPr lang="ru-RU" sz="2000" dirty="0" smtClean="0">
                <a:solidFill>
                  <a:srgbClr val="366000"/>
                </a:solidFill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млн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lang="ru-RU" sz="2000" dirty="0" smtClean="0">
                <a:latin typeface="Arial"/>
                <a:cs typeface="Arial"/>
              </a:rPr>
              <a:t>господдержка</a:t>
            </a:r>
          </a:p>
          <a:p>
            <a:pPr>
              <a:tabLst>
                <a:tab pos="2689225" algn="l"/>
              </a:tabLst>
              <a:defRPr/>
            </a:pPr>
            <a:r>
              <a:rPr lang="ru-RU" sz="2000" dirty="0" smtClean="0">
                <a:solidFill>
                  <a:srgbClr val="366000"/>
                </a:solidFill>
                <a:latin typeface="Arial Black" panose="020B0A04020102020204" pitchFamily="34" charset="0"/>
                <a:cs typeface="Arial"/>
              </a:rPr>
              <a:t>152</a:t>
            </a:r>
            <a:r>
              <a:rPr lang="ru-RU" sz="2000" dirty="0" smtClean="0">
                <a:latin typeface="Arial"/>
                <a:cs typeface="Arial"/>
              </a:rPr>
              <a:t> чел. заявителей</a:t>
            </a:r>
            <a:endParaRPr lang="ru-RU" sz="2000" dirty="0">
              <a:latin typeface="Arial"/>
              <a:cs typeface="Arial"/>
            </a:endParaRPr>
          </a:p>
          <a:p>
            <a:pPr>
              <a:tabLst>
                <a:tab pos="2689225" algn="l"/>
              </a:tabLst>
              <a:defRPr/>
            </a:pPr>
            <a:r>
              <a:rPr lang="ru-RU" altLang="ru-RU" sz="2000" dirty="0" smtClean="0">
                <a:solidFill>
                  <a:srgbClr val="366000"/>
                </a:solidFill>
                <a:latin typeface="Arial Black" panose="020B0A04020102020204" pitchFamily="34" charset="0"/>
                <a:cs typeface="Arial"/>
              </a:rPr>
              <a:t>60</a:t>
            </a:r>
            <a:r>
              <a:rPr lang="ru-RU" altLang="en-US" sz="2000" dirty="0" smtClean="0">
                <a:latin typeface="Arial"/>
                <a:cs typeface="Arial"/>
              </a:rPr>
              <a:t> ч</a:t>
            </a:r>
            <a:r>
              <a:rPr lang="ru-RU" sz="2000" dirty="0" smtClean="0">
                <a:latin typeface="Arial"/>
                <a:cs typeface="Arial"/>
              </a:rPr>
              <a:t>ел. победителей</a:t>
            </a:r>
            <a:endParaRPr lang="ru-RU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3541" y="1568803"/>
            <a:ext cx="3497235" cy="101566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>
              <a:tabLst>
                <a:tab pos="2689225" algn="l"/>
                <a:tab pos="3316288" algn="l"/>
              </a:tabLst>
              <a:defRPr/>
            </a:pPr>
            <a:r>
              <a:rPr lang="ru-RU" sz="2000" dirty="0" smtClean="0">
                <a:solidFill>
                  <a:srgbClr val="366000"/>
                </a:solidFill>
                <a:latin typeface="Arial Black" panose="020B0A04020102020204" pitchFamily="34" charset="0"/>
                <a:cs typeface="Arial"/>
              </a:rPr>
              <a:t>315,9</a:t>
            </a:r>
            <a:r>
              <a:rPr lang="ru-RU" sz="2000" dirty="0" smtClean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млн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>
                <a:latin typeface="Arial"/>
                <a:cs typeface="Arial"/>
              </a:rPr>
              <a:t> господдержка </a:t>
            </a:r>
          </a:p>
          <a:p>
            <a:pPr>
              <a:tabLst>
                <a:tab pos="2689225" algn="l"/>
                <a:tab pos="3316288" algn="l"/>
              </a:tabLst>
              <a:defRPr/>
            </a:pPr>
            <a:r>
              <a:rPr lang="ru-RU" sz="2000" dirty="0" smtClean="0">
                <a:solidFill>
                  <a:srgbClr val="366000"/>
                </a:solidFill>
                <a:latin typeface="Arial Black" panose="020B0A04020102020204" pitchFamily="34" charset="0"/>
                <a:cs typeface="Arial"/>
              </a:rPr>
              <a:t>31</a:t>
            </a:r>
            <a:r>
              <a:rPr lang="ru-RU" sz="2000" dirty="0" smtClean="0"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чел</a:t>
            </a:r>
            <a:r>
              <a:rPr lang="ru-RU" sz="2000" dirty="0" smtClean="0">
                <a:latin typeface="Arial"/>
                <a:cs typeface="Arial"/>
              </a:rPr>
              <a:t>. заявителей</a:t>
            </a:r>
            <a:endParaRPr lang="ru-RU" sz="2000" dirty="0">
              <a:latin typeface="Arial"/>
              <a:cs typeface="Arial"/>
            </a:endParaRPr>
          </a:p>
          <a:p>
            <a:pPr>
              <a:tabLst>
                <a:tab pos="2689225" algn="l"/>
                <a:tab pos="3316288" algn="l"/>
              </a:tabLst>
              <a:defRPr/>
            </a:pPr>
            <a:r>
              <a:rPr lang="ru-RU" sz="2000" dirty="0" smtClean="0">
                <a:solidFill>
                  <a:srgbClr val="366000"/>
                </a:solidFill>
                <a:latin typeface="Arial Black" panose="020B0A04020102020204" pitchFamily="34" charset="0"/>
                <a:cs typeface="Arial"/>
              </a:rPr>
              <a:t>20</a:t>
            </a:r>
            <a:r>
              <a:rPr lang="ru-RU" sz="2000" dirty="0" smtClean="0">
                <a:solidFill>
                  <a:srgbClr val="366000"/>
                </a:solidFill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чел</a:t>
            </a:r>
            <a:r>
              <a:rPr lang="ru-RU" sz="2000" dirty="0" smtClean="0">
                <a:latin typeface="Arial"/>
                <a:cs typeface="Arial"/>
              </a:rPr>
              <a:t>. победителей</a:t>
            </a:r>
            <a:endParaRPr lang="ru-RU" sz="2000" dirty="0">
              <a:latin typeface="Arial"/>
              <a:cs typeface="Arial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331353"/>
              </p:ext>
            </p:extLst>
          </p:nvPr>
        </p:nvGraphicFramePr>
        <p:xfrm>
          <a:off x="6933541" y="2636888"/>
          <a:ext cx="4513222" cy="23174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56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25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Направление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Кол-во участников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Птицеводство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Молочное скотоводство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Мясное скотоводство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Коневодство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alt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Рыбоводство</a:t>
                      </a:r>
                      <a:endParaRPr lang="ru-RU" alt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36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72000" marR="4643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alt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20</a:t>
                      </a:r>
                      <a:endParaRPr lang="en-US" alt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53144"/>
              </p:ext>
            </p:extLst>
          </p:nvPr>
        </p:nvGraphicFramePr>
        <p:xfrm>
          <a:off x="1435232" y="2636888"/>
          <a:ext cx="4920792" cy="32537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02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Направление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Кол-во </a:t>
                      </a:r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участников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Молочное скотоводство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24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Мясное скотоводство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Птицеводство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Коневодство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Овцеводство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Рыбоводство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Выращивание плодовых и ягодных культур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Овощеводство</a:t>
                      </a: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Производство зерновых культур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endParaRPr lang="en-US" alt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429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ru-RU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72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u-RU" altLang="ru-RU" sz="16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60</a:t>
                      </a:r>
                      <a:endParaRPr lang="en-US" altLang="ru-RU" sz="1600" b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2450" y="68764"/>
            <a:ext cx="11639550" cy="128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РЕАЛИЗАЦИЯ ПРОГРАММ ГРАНТОВОЙ </a:t>
            </a:r>
            <a:endParaRPr lang="ru-RU" sz="25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ПОДДЕРЖКИ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КФХ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2021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г.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фермерским хозяйствам обеспечен прирост поголовья КРС на 3,6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тыс.голов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2021 году гранты выиграли - 80 КФХ на 473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37551" y="1656594"/>
            <a:ext cx="703256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Грант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24,8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млн Р на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300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коров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Стоимость проекта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140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млн Р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Валовый надой за день 7 </a:t>
            </a:r>
            <a:r>
              <a:rPr lang="ru-RU" sz="2000" dirty="0" err="1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тн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на корову 24 кг.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Установлена система цифрового управления стадом.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640" y="79995"/>
            <a:ext cx="11643360" cy="113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/>
            <a:r>
              <a:rPr lang="ru-RU" sz="2500" dirty="0" smtClean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КФХ ИБРАГИМОВ ЗУФАР ТАГИРОВИЧ </a:t>
            </a:r>
          </a:p>
          <a:p>
            <a:pPr algn="ctr"/>
            <a:r>
              <a:rPr lang="ru-RU" sz="2400" dirty="0" smtClean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АПАСТОВСКОГО РАЙОНА </a:t>
            </a:r>
            <a:endParaRPr lang="ru-RU" sz="2400" dirty="0">
              <a:solidFill>
                <a:srgbClr val="54823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MolokinPC\Desktop\Ибрагимов Зуфар Апастово\059d48cc-19e0-4434-b6e2-ea0db38422e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7"/>
          <a:stretch/>
        </p:blipFill>
        <p:spPr bwMode="auto">
          <a:xfrm>
            <a:off x="1130970" y="1352550"/>
            <a:ext cx="1879484" cy="213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lokinPC\Desktop\Ибрагимов Зуфар Апастово\7b7a27aa-3c08-4b67-90ed-aeb33a8eb1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6" y="3666795"/>
            <a:ext cx="3952308" cy="22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olokinPC\Desktop\Ибрагимов Зуфар Апастово\dfa72b15-d124-4dd7-8938-4a1422aa6a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9614" r="507" b="5103"/>
          <a:stretch/>
        </p:blipFill>
        <p:spPr bwMode="auto">
          <a:xfrm>
            <a:off x="1096683" y="3674365"/>
            <a:ext cx="1913771" cy="225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olokinPC\Desktop\Коллегия 2022\Ибрагимов Зуфар Апастово\d55900e2-2254-4a4e-aecb-ac50db421e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29" y="3667165"/>
            <a:ext cx="3646522" cy="22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КФХ Ибрагимов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Зуфар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Тагирович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Апастовского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района, с  помощью гранта в 24,8 млн. руб. реализовал  проект на 300 коров. У него ферма с цифровым управлением, валовый надой за день около 7 тонн. 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26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000" t="7778" r="23751" b="4630"/>
          <a:stretch/>
        </p:blipFill>
        <p:spPr>
          <a:xfrm>
            <a:off x="5006380" y="3677776"/>
            <a:ext cx="3197356" cy="2287639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52769" y="1494897"/>
            <a:ext cx="723923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Грант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anose="020B0604020202020204" pitchFamily="34" charset="0"/>
              </a:rPr>
              <a:t>20,8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млн </a:t>
            </a:r>
            <a:r>
              <a:rPr lang="ru-RU" sz="2000" strike="sngStrike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 на роботизированную ферму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на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anose="020B0604020202020204" pitchFamily="34" charset="0"/>
              </a:rPr>
              <a:t>150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коров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itchFamily="34" charset="0"/>
              </a:rPr>
              <a:t>Стоимость проекта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anose="020B0604020202020204" pitchFamily="34" charset="0"/>
              </a:rPr>
              <a:t>35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млн </a:t>
            </a:r>
            <a:r>
              <a:rPr lang="ru-RU" sz="2000" strike="sngStrike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Цифровая программа отслеживает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состояние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здоровья животных,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качество молока</a:t>
            </a:r>
            <a:endParaRPr lang="ru-RU" sz="2000" dirty="0">
              <a:solidFill>
                <a:prstClr val="black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76932"/>
            <a:ext cx="3552678" cy="22788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9320"/>
            <a:ext cx="3552678" cy="22962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8640" y="27633"/>
            <a:ext cx="11643360" cy="1137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/>
            <a:r>
              <a:rPr lang="ru-RU" sz="2500" dirty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КФХ СУЛЕЙМАНОВ ИЛЬЯС ГАЛИМЗЯНОВИЧ </a:t>
            </a:r>
          </a:p>
          <a:p>
            <a:pPr algn="ctr"/>
            <a:r>
              <a:rPr lang="ru-RU" sz="2400" dirty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АКСУБАЕВСКОГО </a:t>
            </a:r>
            <a:r>
              <a:rPr lang="ru-RU" sz="2400" dirty="0" smtClean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РАЙОНА </a:t>
            </a:r>
            <a:endParaRPr lang="ru-RU" sz="2400" dirty="0">
              <a:solidFill>
                <a:srgbClr val="54823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Сулейманов Ильяс Галимзянович из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Аксубаевского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получил грант на развитие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роботозированной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молочной фермы на 150 коров. За счет внедрения роботов и цифровой программы надой на корову вырос на 7 литров.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571499"/>
              </p:ext>
            </p:extLst>
          </p:nvPr>
        </p:nvGraphicFramePr>
        <p:xfrm>
          <a:off x="1803939" y="832547"/>
          <a:ext cx="4304516" cy="582555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16800">
                  <a:extLst>
                    <a:ext uri="{9D8B030D-6E8A-4147-A177-3AD203B41FA5}">
                      <a16:colId xmlns:a16="http://schemas.microsoft.com/office/drawing/2014/main" val="3771212"/>
                    </a:ext>
                  </a:extLst>
                </a:gridCol>
                <a:gridCol w="1617591">
                  <a:extLst>
                    <a:ext uri="{9D8B030D-6E8A-4147-A177-3AD203B41FA5}">
                      <a16:colId xmlns:a16="http://schemas.microsoft.com/office/drawing/2014/main" val="3227454125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796220199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546012474"/>
                    </a:ext>
                  </a:extLst>
                </a:gridCol>
                <a:gridCol w="777875">
                  <a:extLst>
                    <a:ext uri="{9D8B030D-6E8A-4147-A177-3AD203B41FA5}">
                      <a16:colId xmlns:a16="http://schemas.microsoft.com/office/drawing/2014/main" val="4092933997"/>
                    </a:ext>
                  </a:extLst>
                </a:gridCol>
              </a:tblGrid>
              <a:tr h="38957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КРС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1.01.22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4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коров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31846"/>
                  </a:ext>
                </a:extLst>
              </a:tr>
              <a:tr h="345422"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1.01.22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+,- к 1.01.21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346455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16847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007408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17308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01453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568448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Нурлатский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058964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14533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6181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156296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953899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3297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715737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7681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3260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277576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7585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723862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689595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944592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617728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018984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Кайбицкий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5153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1850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264171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Зеленодольский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2912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1240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051462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4531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1748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813950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Верхнеуслонский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508517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Агрызский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913297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215242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826295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6045090"/>
                  </a:ext>
                </a:extLst>
              </a:tr>
              <a:tr h="196708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11174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45608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266379"/>
              </p:ext>
            </p:extLst>
          </p:nvPr>
        </p:nvGraphicFramePr>
        <p:xfrm>
          <a:off x="6556809" y="832547"/>
          <a:ext cx="4304515" cy="582555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14051">
                  <a:extLst>
                    <a:ext uri="{9D8B030D-6E8A-4147-A177-3AD203B41FA5}">
                      <a16:colId xmlns:a16="http://schemas.microsoft.com/office/drawing/2014/main" val="3771212"/>
                    </a:ext>
                  </a:extLst>
                </a:gridCol>
                <a:gridCol w="1733086">
                  <a:extLst>
                    <a:ext uri="{9D8B030D-6E8A-4147-A177-3AD203B41FA5}">
                      <a16:colId xmlns:a16="http://schemas.microsoft.com/office/drawing/2014/main" val="3227454125"/>
                    </a:ext>
                  </a:extLst>
                </a:gridCol>
                <a:gridCol w="668662">
                  <a:extLst>
                    <a:ext uri="{9D8B030D-6E8A-4147-A177-3AD203B41FA5}">
                      <a16:colId xmlns:a16="http://schemas.microsoft.com/office/drawing/2014/main" val="796220199"/>
                    </a:ext>
                  </a:extLst>
                </a:gridCol>
                <a:gridCol w="744358">
                  <a:extLst>
                    <a:ext uri="{9D8B030D-6E8A-4147-A177-3AD203B41FA5}">
                      <a16:colId xmlns:a16="http://schemas.microsoft.com/office/drawing/2014/main" val="546012474"/>
                    </a:ext>
                  </a:extLst>
                </a:gridCol>
                <a:gridCol w="744358">
                  <a:extLst>
                    <a:ext uri="{9D8B030D-6E8A-4147-A177-3AD203B41FA5}">
                      <a16:colId xmlns:a16="http://schemas.microsoft.com/office/drawing/2014/main" val="4092933997"/>
                    </a:ext>
                  </a:extLst>
                </a:gridCol>
              </a:tblGrid>
              <a:tr h="40461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КРС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1.01.22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коров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31846"/>
                  </a:ext>
                </a:extLst>
              </a:tr>
              <a:tr h="467180"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endParaRPr lang="ru-R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1.01.22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+,- к 1.01.21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346455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007408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501453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3060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1353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568448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058964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156296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953899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3297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715737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Рыбно-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Слободский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6950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277576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7060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2184</a:t>
                      </a:r>
                    </a:p>
                  </a:txBody>
                  <a:tcPr marL="4249" marR="4249" marT="4249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723862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7913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689595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944592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6318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617728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14318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-153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018984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264171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-186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051462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-207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813950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Алькеевский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-219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3508517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913297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2784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-281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215242"/>
                  </a:ext>
                </a:extLst>
              </a:tr>
              <a:tr h="2358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249" marR="4249" marT="424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республике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261692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100485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-1278</a:t>
                      </a:r>
                    </a:p>
                  </a:txBody>
                  <a:tcPr marL="4249" marR="4249" marT="4249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82629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2450" y="-166932"/>
            <a:ext cx="11639550" cy="128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ПОГОЛОВЬЕ КРС В ЛИЧНЫХ ПОДСОБНЫХ ХОЗЯЙСТВАХ</a:t>
            </a:r>
            <a:endParaRPr lang="ru-RU" sz="2500" strike="sngStrik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7917" y="144907"/>
            <a:ext cx="1166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ЛПХ ИЗ БЮДЖЕТА </a:t>
            </a:r>
          </a:p>
          <a:p>
            <a:pPr marL="177800"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ТАТАРСТАН, МЛН </a:t>
            </a:r>
            <a:r>
              <a:rPr lang="ru-RU" sz="2400" strike="sngStrik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graphicFrame>
        <p:nvGraphicFramePr>
          <p:cNvPr id="5" name="Объект 3"/>
          <p:cNvGraphicFramePr/>
          <p:nvPr>
            <p:extLst>
              <p:ext uri="{D42A27DB-BD31-4B8C-83A1-F6EECF244321}">
                <p14:modId xmlns:p14="http://schemas.microsoft.com/office/powerpoint/2010/main" val="1602771592"/>
              </p:ext>
            </p:extLst>
          </p:nvPr>
        </p:nvGraphicFramePr>
        <p:xfrm>
          <a:off x="1527142" y="1981792"/>
          <a:ext cx="9268173" cy="391093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536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4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13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Поддержка</a:t>
                      </a:r>
                    </a:p>
                  </a:txBody>
                  <a:tcPr marL="7144" marR="7144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</a:t>
                      </a:r>
                      <a:r>
                        <a:rPr lang="en-US" alt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</a:t>
                      </a:r>
                      <a:r>
                        <a:rPr lang="ru-RU" alt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</a:t>
                      </a: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г</a:t>
                      </a: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2022г. 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635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1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На содержание коров, коз и </a:t>
                      </a: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козоматок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с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проведением ветеринарных мероприятий 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по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обслуживанию коров</a:t>
                      </a:r>
                    </a:p>
                  </a:txBody>
                  <a:tcPr marL="216000" marR="36000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331,3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350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3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По строительству мини-ферм молочного направления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16000" marR="36000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60,9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3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На содержание кобыл </a:t>
                      </a: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старше </a:t>
                      </a: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3-х лет</a:t>
                      </a:r>
                    </a:p>
                  </a:txBody>
                  <a:tcPr marL="216000" marR="36000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9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8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На приобретение товарного и племенного </a:t>
                      </a:r>
                    </a:p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поголовья нетелей и первотелок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16000" marR="36000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2,3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3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На строительство молочных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ферм кооперативами на территории мини-парков 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216000" marR="36000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3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ВСЕГО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36000" marT="9525" marB="0" anchor="ctr">
                    <a:lnL w="6350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403,5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448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27142" y="11696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получателей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поддержки: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году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50703 чел.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1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2450" y="69064"/>
            <a:ext cx="11639550" cy="128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ГОСУДАРСТВЕННАЯ ПОДДЕРЖКА МАЛЫХ ФОРМ </a:t>
            </a:r>
            <a:b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ХОЗЯЙСТВОВАНИЯ, МЛН </a:t>
            </a:r>
            <a:r>
              <a:rPr lang="ru-RU" sz="2500" strike="sngStrik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</a:t>
            </a:r>
            <a:endParaRPr lang="ru-RU" sz="2500" strike="sngStrik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324887"/>
              </p:ext>
            </p:extLst>
          </p:nvPr>
        </p:nvGraphicFramePr>
        <p:xfrm>
          <a:off x="1144910" y="1730606"/>
          <a:ext cx="7720013" cy="31420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67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Поддержка</a:t>
                      </a:r>
                    </a:p>
                  </a:txBody>
                  <a:tcPr marL="6508" marR="6508" marT="8677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2021</a:t>
                      </a:r>
                      <a:endParaRPr lang="ru-RU" sz="1600" b="1" i="0" u="none" strike="noStrike" baseline="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2022</a:t>
                      </a:r>
                      <a:endParaRPr lang="ru-RU" sz="1600" b="1" i="0" u="none" strike="noStrike" baseline="0" dirty="0">
                        <a:solidFill>
                          <a:schemeClr val="bg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4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семейных ферм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315,9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250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49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сельскохозяйственной </a:t>
                      </a:r>
                      <a:b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потребительской кооперации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191,3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254,3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6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Субсидии кооперативам по нацпроекту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180,3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208,8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7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Агростартап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160,4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55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Агропрогресс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7,7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77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сельского туризма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-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16,0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08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itchFamily="34" charset="0"/>
                        </a:rPr>
                        <a:t>Всего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856,2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905,8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9182904" y="1619882"/>
            <a:ext cx="2203590" cy="4554174"/>
            <a:chOff x="9467849" y="1790701"/>
            <a:chExt cx="2203590" cy="455417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849" y="1790701"/>
              <a:ext cx="2200275" cy="146685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7849" y="3333388"/>
              <a:ext cx="2203590" cy="14688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21655" t="22246" r="31932" b="22023"/>
            <a:stretch/>
          </p:blipFill>
          <p:spPr>
            <a:xfrm>
              <a:off x="9467849" y="4878025"/>
              <a:ext cx="2171701" cy="1466850"/>
            </a:xfrm>
            <a:prstGeom prst="rect">
              <a:avLst/>
            </a:prstGeom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544781"/>
              </p:ext>
            </p:extLst>
          </p:nvPr>
        </p:nvGraphicFramePr>
        <p:xfrm>
          <a:off x="1144909" y="5089720"/>
          <a:ext cx="7720013" cy="717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1472">
                  <a:extLst>
                    <a:ext uri="{9D8B030D-6E8A-4147-A177-3AD203B41FA5}">
                      <a16:colId xmlns:a16="http://schemas.microsoft.com/office/drawing/2014/main" val="614503072"/>
                    </a:ext>
                  </a:extLst>
                </a:gridCol>
                <a:gridCol w="1963271">
                  <a:extLst>
                    <a:ext uri="{9D8B030D-6E8A-4147-A177-3AD203B41FA5}">
                      <a16:colId xmlns:a16="http://schemas.microsoft.com/office/drawing/2014/main" val="2857617774"/>
                    </a:ext>
                  </a:extLst>
                </a:gridCol>
                <a:gridCol w="1785270">
                  <a:extLst>
                    <a:ext uri="{9D8B030D-6E8A-4147-A177-3AD203B41FA5}">
                      <a16:colId xmlns:a16="http://schemas.microsoft.com/office/drawing/2014/main" val="2375989379"/>
                    </a:ext>
                  </a:extLst>
                </a:gridCol>
              </a:tblGrid>
              <a:tr h="35863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федеральный бюджет 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575 (67,2%)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610,2 (67,4%)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151608"/>
                  </a:ext>
                </a:extLst>
              </a:tr>
              <a:tr h="35863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республиканский бюджет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6774" marR="32796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281,2 (32,8%)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/>
                        </a:rPr>
                        <a:t>295,6 (32,6%)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/>
                      </a:endParaRPr>
                    </a:p>
                  </a:txBody>
                  <a:tcPr marL="6508" marR="6508" marT="8677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1211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35855"/>
              </p:ext>
            </p:extLst>
          </p:nvPr>
        </p:nvGraphicFramePr>
        <p:xfrm>
          <a:off x="1307827" y="998273"/>
          <a:ext cx="5129562" cy="5712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854">
                  <a:extLst>
                    <a:ext uri="{9D8B030D-6E8A-4147-A177-3AD203B41FA5}">
                      <a16:colId xmlns:a16="http://schemas.microsoft.com/office/drawing/2014/main" val="553890339"/>
                    </a:ext>
                  </a:extLst>
                </a:gridCol>
                <a:gridCol w="1709854">
                  <a:extLst>
                    <a:ext uri="{9D8B030D-6E8A-4147-A177-3AD203B41FA5}">
                      <a16:colId xmlns:a16="http://schemas.microsoft.com/office/drawing/2014/main" val="3544648879"/>
                    </a:ext>
                  </a:extLst>
                </a:gridCol>
                <a:gridCol w="1709854">
                  <a:extLst>
                    <a:ext uri="{9D8B030D-6E8A-4147-A177-3AD203B41FA5}">
                      <a16:colId xmlns:a16="http://schemas.microsoft.com/office/drawing/2014/main" val="184329624"/>
                    </a:ext>
                  </a:extLst>
                </a:gridCol>
              </a:tblGrid>
              <a:tr h="655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зарплата, </a:t>
                      </a:r>
                      <a:r>
                        <a:rPr lang="ru-RU" sz="1400" b="1" u="none" strike="sng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400" b="1" i="0" u="none" strike="sng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районному уровню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065815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Зеленодольский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50 145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886248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43 821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115738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42 987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904160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37 864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63368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33 024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79033"/>
                  </a:ext>
                </a:extLst>
              </a:tr>
              <a:tr h="336121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29 714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03859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29 812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075860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41 984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7524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32 386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05856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30 957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775518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37 279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328222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27 067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861157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29 419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359259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29 808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357437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Алькеевский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28 094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338128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27 170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66453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32 599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909214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29 597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912544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31 056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89427"/>
                  </a:ext>
                </a:extLst>
              </a:tr>
              <a:tr h="248477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29 664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26" marR="7826" marT="7826" marB="0" anchor="ctr"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65492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362975"/>
              </p:ext>
            </p:extLst>
          </p:nvPr>
        </p:nvGraphicFramePr>
        <p:xfrm>
          <a:off x="6578328" y="998265"/>
          <a:ext cx="5129562" cy="5724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854">
                  <a:extLst>
                    <a:ext uri="{9D8B030D-6E8A-4147-A177-3AD203B41FA5}">
                      <a16:colId xmlns:a16="http://schemas.microsoft.com/office/drawing/2014/main" val="1267331514"/>
                    </a:ext>
                  </a:extLst>
                </a:gridCol>
                <a:gridCol w="1709854">
                  <a:extLst>
                    <a:ext uri="{9D8B030D-6E8A-4147-A177-3AD203B41FA5}">
                      <a16:colId xmlns:a16="http://schemas.microsoft.com/office/drawing/2014/main" val="1761443754"/>
                    </a:ext>
                  </a:extLst>
                </a:gridCol>
                <a:gridCol w="1709854">
                  <a:extLst>
                    <a:ext uri="{9D8B030D-6E8A-4147-A177-3AD203B41FA5}">
                      <a16:colId xmlns:a16="http://schemas.microsoft.com/office/drawing/2014/main" val="1539166639"/>
                    </a:ext>
                  </a:extLst>
                </a:gridCol>
              </a:tblGrid>
              <a:tr h="659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</a:t>
                      </a:r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зарплата, </a:t>
                      </a:r>
                      <a:r>
                        <a:rPr lang="ru-RU" sz="1400" b="1" u="none" strike="sng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400" b="1" i="0" u="none" strike="sng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районному уровню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928694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26 725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955740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Кайбицкий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24 234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103159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29 456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83936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24 584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636789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42 177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71476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31 601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577378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30 506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49846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29 424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194389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32 770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612774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27 153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chemeClr val="accent4">
                        <a:lumMod val="20000"/>
                        <a:lumOff val="80000"/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396597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23 713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837393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29 792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51203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33 649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11227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27 348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12517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27 825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698391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Рыбно-</a:t>
                      </a:r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Слободский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20 453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0397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26 745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509589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34 063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745074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25 361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658291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33 945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555769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Агрызский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21 123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66335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23 424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687552"/>
                  </a:ext>
                </a:extLst>
              </a:tr>
              <a:tr h="217993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Верхнеуслонский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29 027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96" marR="6896" marT="6896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504939"/>
                  </a:ext>
                </a:extLst>
              </a:tr>
            </a:tbl>
          </a:graphicData>
        </a:graphic>
      </p:graphicFrame>
      <p:sp>
        <p:nvSpPr>
          <p:cNvPr id="8" name="object 3"/>
          <p:cNvSpPr txBox="1">
            <a:spLocks/>
          </p:cNvSpPr>
          <p:nvPr/>
        </p:nvSpPr>
        <p:spPr>
          <a:xfrm>
            <a:off x="546101" y="343582"/>
            <a:ext cx="11645899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4000" algn="ctr">
              <a:lnSpc>
                <a:spcPts val="3000"/>
              </a:lnSpc>
              <a:spcBef>
                <a:spcPts val="100"/>
              </a:spcBef>
            </a:pP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Соотношение средней заработной платы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076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9389" y="138104"/>
            <a:ext cx="1166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ДЕЙСТВУЮЩИЕ СЕЛЬСКОХОЗЯЙСТВЕННЫЕ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ПОТРЕБИТЕЛЬСКИЕ КООПЕРАТИВЫ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84" y="1337510"/>
            <a:ext cx="9958988" cy="525379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25727" y="3436614"/>
            <a:ext cx="520427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72166" y="4562127"/>
            <a:ext cx="32271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96212" y="2538198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77029" y="1790195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25727" y="4158888"/>
            <a:ext cx="260212" cy="239235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27490" y="4794111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661033" y="2483466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545529" y="4861553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98127" y="3030487"/>
            <a:ext cx="439660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94681" y="2374617"/>
            <a:ext cx="551526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22816" y="4299199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96460" y="4105608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481257" y="2320730"/>
            <a:ext cx="390725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79553" y="3684920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22818" y="2916957"/>
            <a:ext cx="32271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33772" y="2445214"/>
            <a:ext cx="378031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14699" y="3638473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64720" y="2601678"/>
            <a:ext cx="402801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03651" y="2958817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868244" y="4045358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19902" y="4848752"/>
            <a:ext cx="43388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627931" y="3243147"/>
            <a:ext cx="32271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442007" y="4520961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19293" y="5062161"/>
            <a:ext cx="32271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164563" y="1951223"/>
            <a:ext cx="414990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988238" y="6067423"/>
            <a:ext cx="32271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124785" y="5831659"/>
            <a:ext cx="595045" cy="227061"/>
          </a:xfrm>
          <a:prstGeom prst="rect">
            <a:avLst/>
          </a:prstGeom>
          <a:solidFill>
            <a:srgbClr val="FF00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293005" y="2731756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71902" y="3829861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304396" y="5514092"/>
            <a:ext cx="391007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540705" y="3323084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589089" y="3223332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666134" y="3512328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381400" y="3561201"/>
            <a:ext cx="355845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029027" y="4189235"/>
            <a:ext cx="537019" cy="227061"/>
          </a:xfrm>
          <a:prstGeom prst="rect">
            <a:avLst/>
          </a:prstGeom>
          <a:solidFill>
            <a:srgbClr val="FF00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990102" y="5604598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084837" y="3878547"/>
            <a:ext cx="322713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196212" y="4839547"/>
            <a:ext cx="478220" cy="227061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293005" y="4789187"/>
            <a:ext cx="366082" cy="299425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359710" y="5175691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319902" y="4171062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0238979" y="5402752"/>
            <a:ext cx="388952" cy="201846"/>
          </a:xfrm>
          <a:prstGeom prst="rect">
            <a:avLst/>
          </a:prstGeom>
          <a:solidFill>
            <a:srgbClr val="FFFF0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610653" y="4729420"/>
            <a:ext cx="322713" cy="227061"/>
          </a:xfrm>
          <a:prstGeom prst="rect">
            <a:avLst/>
          </a:prstGeom>
          <a:solidFill>
            <a:srgbClr val="00B050"/>
          </a:solidFill>
          <a:ln w="63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Текст 4"/>
          <p:cNvSpPr txBox="1">
            <a:spLocks/>
          </p:cNvSpPr>
          <p:nvPr/>
        </p:nvSpPr>
        <p:spPr>
          <a:xfrm>
            <a:off x="1326965" y="1514946"/>
            <a:ext cx="2318069" cy="79162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defPPr>
              <a:defRPr lang="ru-RU"/>
            </a:defPPr>
            <a:lvl1pPr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Субсидии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кооперативам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6965" y="2221145"/>
            <a:ext cx="663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180,3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2000" strike="sngStrike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anose="020B0604020202020204" pitchFamily="34" charset="0"/>
              </a:rPr>
              <a:t>господдержка. </a:t>
            </a:r>
            <a:br>
              <a:rPr lang="ru-RU" sz="2000" dirty="0" smtClean="0">
                <a:latin typeface="Arial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itchFamily="34" charset="0"/>
                <a:cs typeface="Arial" panose="020B0604020202020204" pitchFamily="34" charset="0"/>
              </a:rPr>
              <a:t>Подано </a:t>
            </a: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88</a:t>
            </a:r>
            <a:r>
              <a:rPr lang="ru-RU" sz="2000" dirty="0" smtClean="0">
                <a:latin typeface="Arial" pitchFamily="34" charset="0"/>
                <a:cs typeface="Arial" panose="020B0604020202020204" pitchFamily="34" charset="0"/>
              </a:rPr>
              <a:t> заявок </a:t>
            </a:r>
            <a:r>
              <a:rPr lang="ru-RU" sz="2000" dirty="0">
                <a:latin typeface="Arial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236,1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млн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dirty="0">
              <a:latin typeface="Arial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41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получатель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308202"/>
              </p:ext>
            </p:extLst>
          </p:nvPr>
        </p:nvGraphicFramePr>
        <p:xfrm>
          <a:off x="1367104" y="3370901"/>
          <a:ext cx="5719151" cy="283979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38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7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3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0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Направление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заявителей,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Сумма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субсидии, </a:t>
                      </a:r>
                    </a:p>
                    <a:p>
                      <a:pPr algn="ctr" fontAlgn="ctr"/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млн </a:t>
                      </a:r>
                      <a:r>
                        <a:rPr lang="ru-RU" sz="1600" b="1" i="0" u="none" strike="sng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lang="ru-RU" sz="1600" b="1" i="0" u="none" strike="sngStrike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41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Закуп продукции у членов кооперативов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4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122,2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41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Приобретение имущества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b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передачи членам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4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16,3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41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Приобретение техники </a:t>
                      </a:r>
                      <a:br>
                        <a:rPr lang="ru-RU" sz="1600" b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b="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и оборудования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44000" marR="5715" marT="7620" marB="0" anchor="ctr">
                    <a:lnL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41,8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15" marR="5715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" b="4610"/>
          <a:stretch/>
        </p:blipFill>
        <p:spPr bwMode="auto">
          <a:xfrm>
            <a:off x="7630948" y="4617505"/>
            <a:ext cx="2792962" cy="159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r="8034" b="4670"/>
          <a:stretch/>
        </p:blipFill>
        <p:spPr bwMode="auto">
          <a:xfrm>
            <a:off x="7630949" y="2820558"/>
            <a:ext cx="2792961" cy="164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2450" y="19409"/>
            <a:ext cx="11639550" cy="128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ФЕДЕРАЛЬНЫЙ ПРОЕКТ «АКСЕЛЕРАЦИЯ СУБЪЕКТОВ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МАЛОГО И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СРЕДНЕГО ПРЕДПРИНИМАТЕЛЬСТВА РТ»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06549"/>
              </p:ext>
            </p:extLst>
          </p:nvPr>
        </p:nvGraphicFramePr>
        <p:xfrm>
          <a:off x="1155561" y="3110198"/>
          <a:ext cx="4222378" cy="329731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760">
                  <a:extLst>
                    <a:ext uri="{9D8B030D-6E8A-4147-A177-3AD203B41FA5}">
                      <a16:colId xmlns:a16="http://schemas.microsoft.com/office/drawing/2014/main" val="1372525504"/>
                    </a:ext>
                  </a:extLst>
                </a:gridCol>
              </a:tblGrid>
              <a:tr h="65301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Направление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участников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38"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Переработка: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мяса КРС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молока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ягод, фруктов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птицы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мёда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Производство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монокорма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53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Итого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108000" marR="4643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Arial" pitchFamily="34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Arial" pitchFamily="34" charset="0"/>
                      </a:endParaRPr>
                    </a:p>
                  </a:txBody>
                  <a:tcPr marL="4643" marR="4643" marT="762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155561" y="1634099"/>
            <a:ext cx="3455557" cy="1015661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>
              <a:tabLst>
                <a:tab pos="2689225" algn="l"/>
              </a:tabLst>
              <a:defRPr/>
            </a:pP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/>
              </a:rPr>
              <a:t>191,3</a:t>
            </a:r>
            <a:r>
              <a:rPr lang="ru-RU" sz="2000" dirty="0" smtClean="0">
                <a:solidFill>
                  <a:srgbClr val="366000"/>
                </a:solidFill>
                <a:latin typeface="Arial"/>
                <a:cs typeface="Arial"/>
              </a:rPr>
              <a:t> </a:t>
            </a:r>
            <a:r>
              <a:rPr lang="ru-RU" sz="2000" dirty="0">
                <a:latin typeface="Arial"/>
                <a:cs typeface="Arial"/>
              </a:rPr>
              <a:t>млн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ru-RU" sz="2000" strike="sngStrike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>
                <a:latin typeface="Arial"/>
                <a:cs typeface="Arial"/>
              </a:rPr>
              <a:t> </a:t>
            </a:r>
            <a:r>
              <a:rPr lang="ru-RU" sz="2000" dirty="0" smtClean="0">
                <a:latin typeface="Arial"/>
                <a:cs typeface="Arial"/>
              </a:rPr>
              <a:t>господдержка</a:t>
            </a:r>
          </a:p>
          <a:p>
            <a:pPr>
              <a:tabLst>
                <a:tab pos="2689225" algn="l"/>
              </a:tabLst>
              <a:defRPr/>
            </a:pP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/>
              </a:rPr>
              <a:t>20</a:t>
            </a:r>
            <a:r>
              <a:rPr lang="ru-RU" sz="2000" dirty="0" smtClean="0">
                <a:latin typeface="Arial"/>
                <a:cs typeface="Arial"/>
              </a:rPr>
              <a:t> </a:t>
            </a:r>
            <a:r>
              <a:rPr lang="ru-RU" sz="2000" dirty="0" err="1" smtClean="0">
                <a:latin typeface="Arial"/>
                <a:cs typeface="Arial"/>
              </a:rPr>
              <a:t>СПоК</a:t>
            </a:r>
            <a:r>
              <a:rPr lang="ru-RU" sz="2000" dirty="0" smtClean="0">
                <a:latin typeface="Arial"/>
                <a:cs typeface="Arial"/>
              </a:rPr>
              <a:t> заявились</a:t>
            </a:r>
            <a:endParaRPr lang="ru-RU" sz="2000" dirty="0">
              <a:latin typeface="Arial"/>
              <a:cs typeface="Arial"/>
            </a:endParaRPr>
          </a:p>
          <a:p>
            <a:pPr>
              <a:tabLst>
                <a:tab pos="2689225" algn="l"/>
              </a:tabLst>
              <a:defRPr/>
            </a:pPr>
            <a:r>
              <a:rPr lang="ru-RU" alt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/>
              </a:rPr>
              <a:t>9</a:t>
            </a:r>
            <a:r>
              <a:rPr lang="ru-RU" altLang="en-US" sz="2000" dirty="0" smtClean="0">
                <a:latin typeface="Arial"/>
                <a:cs typeface="Arial"/>
              </a:rPr>
              <a:t> </a:t>
            </a:r>
            <a:r>
              <a:rPr lang="ru-RU" altLang="en-US" sz="2000" dirty="0" err="1" smtClean="0">
                <a:latin typeface="Arial"/>
                <a:cs typeface="Arial"/>
              </a:rPr>
              <a:t>СПоК</a:t>
            </a:r>
            <a:r>
              <a:rPr lang="ru-RU" altLang="en-US" sz="2000" dirty="0" smtClean="0">
                <a:latin typeface="Arial"/>
                <a:cs typeface="Arial"/>
              </a:rPr>
              <a:t> выиграли</a:t>
            </a:r>
            <a:endParaRPr lang="ru-RU" sz="2000" dirty="0">
              <a:latin typeface="Arial"/>
              <a:cs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775748"/>
              </p:ext>
            </p:extLst>
          </p:nvPr>
        </p:nvGraphicFramePr>
        <p:xfrm>
          <a:off x="5933272" y="1391916"/>
          <a:ext cx="5687228" cy="501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561">
                  <a:extLst>
                    <a:ext uri="{9D8B030D-6E8A-4147-A177-3AD203B41FA5}">
                      <a16:colId xmlns:a16="http://schemas.microsoft.com/office/drawing/2014/main" val="3147430335"/>
                    </a:ext>
                  </a:extLst>
                </a:gridCol>
                <a:gridCol w="1546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64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Район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Кооператив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Направление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Эдем</a:t>
                      </a: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Переработка мяса птицы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Тукаевский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Кояш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Каусар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Балтасинский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Шушма</a:t>
                      </a: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Переработка мяса КРС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Доверие 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Производство</a:t>
                      </a: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монокорма</a:t>
                      </a: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 для КРС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Исток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Переработка молока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Сабинский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Куюк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Переработка ягод, фруктов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Дувановские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сады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Татар балы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Переработка мёда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2450" y="0"/>
            <a:ext cx="11639550" cy="128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77800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ГРАНТОВАЯ ПОДДЕРЖКА СЕЛЬСКОХОЗЯЙСТВЕННЫХ</a:t>
            </a:r>
          </a:p>
          <a:p>
            <a:pPr marL="177800"/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ПОТРЕБИТЕЛЬСКИХ КООПЕРАТИВОВ 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724870"/>
              </p:ext>
            </p:extLst>
          </p:nvPr>
        </p:nvGraphicFramePr>
        <p:xfrm>
          <a:off x="1023770" y="1193293"/>
          <a:ext cx="5348455" cy="5429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244">
                  <a:extLst>
                    <a:ext uri="{9D8B030D-6E8A-4147-A177-3AD203B41FA5}">
                      <a16:colId xmlns:a16="http://schemas.microsoft.com/office/drawing/2014/main" val="1664387018"/>
                    </a:ext>
                  </a:extLst>
                </a:gridCol>
                <a:gridCol w="2105976">
                  <a:extLst>
                    <a:ext uri="{9D8B030D-6E8A-4147-A177-3AD203B41FA5}">
                      <a16:colId xmlns:a16="http://schemas.microsoft.com/office/drawing/2014/main" val="2617662431"/>
                    </a:ext>
                  </a:extLst>
                </a:gridCol>
                <a:gridCol w="830005">
                  <a:extLst>
                    <a:ext uri="{9D8B030D-6E8A-4147-A177-3AD203B41FA5}">
                      <a16:colId xmlns:a16="http://schemas.microsoft.com/office/drawing/2014/main" val="1286275766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val="3480439475"/>
                    </a:ext>
                  </a:extLst>
                </a:gridCol>
              </a:tblGrid>
              <a:tr h="526137">
                <a:tc>
                  <a:txBody>
                    <a:bodyPr/>
                    <a:lstStyle/>
                    <a:p>
                      <a:pPr indent="1111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Кол-во, ед.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выполнения плана задания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045645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Высокогорский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606474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Алексеевский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390185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Аксубаевский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92299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Балтасинский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667643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Сабинский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4470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010588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Кайбицкий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564708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Нижнекамский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2370395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Тукаевский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75167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Азнакаевский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457631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Муслюмовский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756040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Мензелинский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762850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Алькеевский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671947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Нурлатский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070256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Мамадышский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076228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Менделеевский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840078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Альметьевский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385713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864099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Верхнеуслонский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734590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586599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Рыбно-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Слободский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904495"/>
                  </a:ext>
                </a:extLst>
              </a:tr>
              <a:tr h="189736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811" marR="60811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Спасский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937222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467677"/>
              </p:ext>
            </p:extLst>
          </p:nvPr>
        </p:nvGraphicFramePr>
        <p:xfrm>
          <a:off x="6509880" y="1193293"/>
          <a:ext cx="5348454" cy="5405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243">
                  <a:extLst>
                    <a:ext uri="{9D8B030D-6E8A-4147-A177-3AD203B41FA5}">
                      <a16:colId xmlns:a16="http://schemas.microsoft.com/office/drawing/2014/main" val="494780255"/>
                    </a:ext>
                  </a:extLst>
                </a:gridCol>
                <a:gridCol w="2105977">
                  <a:extLst>
                    <a:ext uri="{9D8B030D-6E8A-4147-A177-3AD203B41FA5}">
                      <a16:colId xmlns:a16="http://schemas.microsoft.com/office/drawing/2014/main" val="1240273518"/>
                    </a:ext>
                  </a:extLst>
                </a:gridCol>
                <a:gridCol w="921510">
                  <a:extLst>
                    <a:ext uri="{9D8B030D-6E8A-4147-A177-3AD203B41FA5}">
                      <a16:colId xmlns:a16="http://schemas.microsoft.com/office/drawing/2014/main" val="3286063818"/>
                    </a:ext>
                  </a:extLst>
                </a:gridCol>
                <a:gridCol w="1730724">
                  <a:extLst>
                    <a:ext uri="{9D8B030D-6E8A-4147-A177-3AD203B41FA5}">
                      <a16:colId xmlns:a16="http://schemas.microsoft.com/office/drawing/2014/main" val="702130179"/>
                    </a:ext>
                  </a:extLst>
                </a:gridCol>
              </a:tblGrid>
              <a:tr h="511743">
                <a:tc>
                  <a:txBody>
                    <a:bodyPr/>
                    <a:lstStyle/>
                    <a:p>
                      <a:pPr indent="11112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Кол-во, ед.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выполнения плана-задания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66388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46276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1394064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Камско-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Устьинский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9505032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Елабужский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965591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Атнинский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064648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Ютазинский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407776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Актанышский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942914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Сармановский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457694"/>
                  </a:ext>
                </a:extLst>
              </a:tr>
              <a:tr h="190721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Пестречинский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952013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Тюлячинский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851606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Буинский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298126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Бавлинский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523834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Бугульминский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9691928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Новошешминский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641064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Агрызский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256265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Тетюшский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2138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Апастовский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499824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559184"/>
                  </a:ext>
                </a:extLst>
              </a:tr>
              <a:tr h="199803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Чистопольский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5179451"/>
                  </a:ext>
                </a:extLst>
              </a:tr>
              <a:tr h="208885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Зеленодольский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70999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marL="72000" algn="l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Лениногорский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370311"/>
                  </a:ext>
                </a:extLst>
              </a:tr>
              <a:tr h="1889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ctr"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1721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115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0389" marR="60389" marT="0" marB="0" anchor="b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8962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2450" y="9923"/>
            <a:ext cx="11639550" cy="1283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КОЛИЧЕСТВО НОВЫХ ПРИНЯТЫХ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ЧЛЕНОВ КООПЕРАТИВОВ в 2021 г.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2450" y="260947"/>
            <a:ext cx="11639550" cy="72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УСПЕШНЫЕ ПРАКТИКИ СЕЛЬСКОХОЗЯЙСТВЕННЫХ </a:t>
            </a:r>
            <a:b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КООПЕРАТИВОВ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149260"/>
              </p:ext>
            </p:extLst>
          </p:nvPr>
        </p:nvGraphicFramePr>
        <p:xfrm>
          <a:off x="1310815" y="1455855"/>
          <a:ext cx="10122819" cy="4316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944">
                  <a:extLst>
                    <a:ext uri="{9D8B030D-6E8A-4147-A177-3AD203B41FA5}">
                      <a16:colId xmlns:a16="http://schemas.microsoft.com/office/drawing/2014/main" val="2458670438"/>
                    </a:ext>
                  </a:extLst>
                </a:gridCol>
                <a:gridCol w="235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6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29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Район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Кооператив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latin typeface="Arial" pitchFamily="34" charset="0"/>
                          <a:cs typeface="Arial" pitchFamily="34" charset="0"/>
                        </a:rPr>
                        <a:t>Ден.выручка</a:t>
                      </a: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 </a:t>
                      </a:r>
                      <a:r>
                        <a:rPr lang="ru-RU" sz="1600" b="1" strike="sngStrik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Количество членов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Количество работников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Высокогорский </a:t>
                      </a: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Елмай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1800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416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Муслюмовский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Фаиза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455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375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Зеленодольский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Индейка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219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Каусар</a:t>
                      </a: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err="1" smtClean="0">
                          <a:latin typeface="Arial" pitchFamily="34" charset="0"/>
                          <a:cs typeface="Arial" pitchFamily="34" charset="0"/>
                        </a:rPr>
                        <a:t>Лаишевский</a:t>
                      </a:r>
                      <a:endParaRPr lang="ru-RU" sz="16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Заготовитель</a:t>
                      </a:r>
                      <a:endParaRPr lang="ru-RU" sz="16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Кукморский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Монокорм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9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Муслюмовский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Агролидер</a:t>
                      </a:r>
                      <a:endParaRPr lang="ru-RU" sz="1600" b="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10,5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8000" marR="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8081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3631" y="1087073"/>
            <a:ext cx="5932366" cy="563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0" rIns="68580" bIns="0"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4713" y="1736167"/>
            <a:ext cx="7743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Грант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70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млн </a:t>
            </a:r>
            <a:r>
              <a:rPr lang="ru-RU" sz="2000" b="1" strike="sngStrike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развитие материально-технической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базы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Выручка </a:t>
            </a:r>
            <a:r>
              <a:rPr lang="ru-RU" sz="20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itchFamily="34" charset="0"/>
              </a:rPr>
              <a:t>1,8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itchFamily="34" charset="0"/>
              </a:rPr>
              <a:t>млрд </a:t>
            </a:r>
            <a:r>
              <a:rPr lang="ru-RU" sz="2000" b="1" strike="sngStrike" dirty="0">
                <a:solidFill>
                  <a:srgbClr val="548235"/>
                </a:solidFill>
                <a:latin typeface="Arial Black" panose="020B0A04020102020204" pitchFamily="34" charset="0"/>
                <a:ea typeface="Calibri" pitchFamily="34" charset="0"/>
                <a:cs typeface="Arial" panose="020B0604020202020204" pitchFamily="34" charset="0"/>
              </a:rPr>
              <a:t>Р</a:t>
            </a:r>
            <a:endParaRPr lang="ru-RU" sz="2000" b="1" dirty="0">
              <a:solidFill>
                <a:srgbClr val="548235"/>
              </a:solidFill>
              <a:latin typeface="Arial Black" panose="020B0A04020102020204" pitchFamily="34" charset="0"/>
              <a:ea typeface="Calibri" panose="020F0502020204030204" pitchFamily="34" charset="0"/>
              <a:cs typeface="Arial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членов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416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работников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ереработано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свыше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50 </a:t>
            </a:r>
            <a:r>
              <a:rPr lang="ru-RU" sz="2000" b="1" dirty="0" err="1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тыс.тонн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родукция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сливочное масло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Закупочная цена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молока 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ЛПХ </a:t>
            </a:r>
            <a:r>
              <a:rPr lang="ru-RU" sz="20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31 </a:t>
            </a:r>
            <a:r>
              <a:rPr lang="ru-RU" sz="20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руб./кг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54712" y="1302951"/>
            <a:ext cx="69994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Председатель</a:t>
            </a:r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Шайхетдинов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Ильнур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Табрисович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1534319662_mas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93" y="4005605"/>
            <a:ext cx="3343595" cy="2229062"/>
          </a:xfrm>
          <a:prstGeom prst="rect">
            <a:avLst/>
          </a:prstGeom>
        </p:spPr>
      </p:pic>
      <p:pic>
        <p:nvPicPr>
          <p:cNvPr id="9" name="Рисунок 8" descr="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194" y="1413454"/>
            <a:ext cx="3343595" cy="22276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2450" y="200659"/>
            <a:ext cx="11639550" cy="72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СПССК «ЕЛМАЙ»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ВЫСОКОГОРСКОГО РАЙОНА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C:\Temp\Rar$DIa0.863\WhatsApp Image 2022-02-21 at 09.13.12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4" y="4005604"/>
            <a:ext cx="4387118" cy="22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2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749" y="149628"/>
            <a:ext cx="11647251" cy="780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Закупочные 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цены на молоко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ЛПХ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379157" y="4528684"/>
            <a:ext cx="184150" cy="26511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TextBox 1"/>
          <p:cNvSpPr txBox="1"/>
          <p:nvPr/>
        </p:nvSpPr>
        <p:spPr>
          <a:xfrm>
            <a:off x="6375400" y="3978275"/>
            <a:ext cx="184150" cy="26511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16793"/>
              </p:ext>
            </p:extLst>
          </p:nvPr>
        </p:nvGraphicFramePr>
        <p:xfrm>
          <a:off x="7661469" y="990832"/>
          <a:ext cx="4294418" cy="5500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Закупочная цена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"+"/"-" к средней цене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Сармановский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25,43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-1,66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Апастовский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25,13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-1,96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25,11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-1,98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-2,09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Кайбицкий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-2,09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Рыбно-Слободской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-2,39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Менделеевский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-2,42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Бавлинский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24,50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-2,59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Камско-</a:t>
                      </a:r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24,30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-2,79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7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24,22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Елабужский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24,10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-2,99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6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Верхнеуслонский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Мензелинский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23,75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-3,34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Зеленодольский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23,73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-3,36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9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Агрызский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-5,49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7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20,15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-6,94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33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не осуществляется</a:t>
                      </a:r>
                      <a:endParaRPr lang="ru-RU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76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Лаишевский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не осуществляется</a:t>
                      </a:r>
                      <a:endParaRPr lang="ru-RU" sz="14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05362" y="2944462"/>
            <a:ext cx="269124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Средняя закупочная цена по РТ</a:t>
            </a:r>
          </a:p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27,09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ублей за 1 литр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449456"/>
              </p:ext>
            </p:extLst>
          </p:nvPr>
        </p:nvGraphicFramePr>
        <p:xfrm>
          <a:off x="707985" y="990832"/>
          <a:ext cx="4294418" cy="55612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3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Закупочная цена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"+"/"-" к средней цене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Балтасинский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Высокогорский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29,76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Нурлатский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Алексеевский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28,30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28,30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Атнинский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Новошешминский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27,50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Чистопольский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27,20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Кукморский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Тюлячинский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27,00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Спасский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26,99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26,95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-0,53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Алькеевский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26,50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26,30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-0,79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26,00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1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26,00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9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Ютазинский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26,00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-1,09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5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25,95</a:t>
                      </a:r>
                      <a:endParaRPr lang="ru-RU" sz="14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-1,14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3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25,65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-1,44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88" marR="8088" marT="8088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56727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1655021" y="0"/>
            <a:ext cx="53407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 rot="16200000">
            <a:off x="6124828" y="1327805"/>
            <a:ext cx="534077" cy="10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301035090"/>
              </p:ext>
            </p:extLst>
          </p:nvPr>
        </p:nvGraphicFramePr>
        <p:xfrm>
          <a:off x="4867282" y="698334"/>
          <a:ext cx="6623888" cy="530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52450" y="240851"/>
            <a:ext cx="11639550" cy="72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ДЕЯТЕЛЬНОСТЬ ОРГАНИЗАЦИЙ ТАТПОТРЕБСОЮЗА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2406" y="2199753"/>
            <a:ext cx="4590223" cy="2303366"/>
            <a:chOff x="784079" y="2423417"/>
            <a:chExt cx="4590223" cy="230336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749961" y="2423417"/>
              <a:ext cx="265845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 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ГОД </a:t>
              </a:r>
            </a:p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(совокупный объем)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681036" y="3296286"/>
              <a:ext cx="2770777" cy="584775"/>
              <a:chOff x="1539309" y="3396026"/>
              <a:chExt cx="2770777" cy="58477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539309" y="3396026"/>
                <a:ext cx="17674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 smtClean="0">
                    <a:solidFill>
                      <a:srgbClr val="548235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18 424</a:t>
                </a: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3186049" y="3505563"/>
                <a:ext cx="112403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МЛН </a:t>
                </a:r>
                <a:r>
                  <a:rPr lang="ru-RU" sz="2000" b="1" strike="sngStrik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Р</a:t>
                </a:r>
                <a:endParaRPr lang="ru-RU" sz="2000" b="1" strike="sngStrik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784079" y="4142008"/>
              <a:ext cx="45902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рост </a:t>
              </a:r>
              <a:r>
                <a:rPr lang="ru-RU" sz="3200" b="1" dirty="0" smtClean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11%</a:t>
              </a:r>
              <a:r>
                <a:rPr lang="ru-RU" sz="3200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 году</a:t>
              </a:r>
              <a:endParaRPr lang="ru-RU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динамика по деятельности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Татпотребсоюза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2021 году совокупный объем оказанных услуг населению составил 18,4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млрд.рублей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рост к 2020 году 11%. Охват обслуживания составляет 94% населенных пунктов Татарстана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1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581798" y="0"/>
            <a:ext cx="534077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52450" y="114411"/>
            <a:ext cx="11639550" cy="72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ГОСУДАРСТВЕННАЯ ПОДДЕРЖКА </a:t>
            </a:r>
          </a:p>
          <a:p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ОРГАНИЗАЦИЙ ПОТРЕБКООПЕРАЦИИ В 2021 ГОДУ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961668" y="987519"/>
            <a:ext cx="10967242" cy="1179105"/>
            <a:chOff x="961668" y="1101819"/>
            <a:chExt cx="10967242" cy="1179105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74616" y="1221764"/>
              <a:ext cx="906320" cy="90632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1668" y="1213193"/>
              <a:ext cx="923462" cy="923462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996844" y="1101819"/>
              <a:ext cx="4773554" cy="1179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Возмещение затрат 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по доставке товаров в населенные пункты, 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расположенные далее 11 км от райцентра</a:t>
              </a:r>
            </a:p>
            <a:p>
              <a:pPr>
                <a:lnSpc>
                  <a:spcPct val="107000"/>
                </a:lnSpc>
              </a:pP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(63,9 млн </a:t>
              </a:r>
              <a:r>
                <a:rPr lang="ru-RU" b="1" strike="sngStrike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Р)</a:t>
              </a:r>
              <a:endParaRPr lang="ru-RU" b="1" strike="sngStrike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8060690" y="1101819"/>
              <a:ext cx="3868220" cy="1179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Возмещение затрат (субсидирование) </a:t>
              </a: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600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производства </a:t>
              </a: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реализации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социальных хлебов</a:t>
              </a:r>
            </a:p>
            <a:p>
              <a:pPr>
                <a:lnSpc>
                  <a:spcPct val="107000"/>
                </a:lnSpc>
              </a:pP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(44,7 млн </a:t>
              </a:r>
              <a:r>
                <a:rPr lang="ru-RU" b="1" strike="sngStrike" dirty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062459" y="2192109"/>
            <a:ext cx="10885512" cy="1179105"/>
            <a:chOff x="1062459" y="2413484"/>
            <a:chExt cx="10885512" cy="11791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47377" y="2606190"/>
              <a:ext cx="760798" cy="760798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2459" y="2625649"/>
              <a:ext cx="721880" cy="72188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997855" y="2545218"/>
              <a:ext cx="5517671" cy="894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Строительство пунктов комплексного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обслуживания по 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программе Президента 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Сельский магазин</a:t>
              </a:r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r>
                <a:rPr lang="ru-RU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(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46,6 млн </a:t>
              </a:r>
              <a:r>
                <a:rPr lang="ru-RU" b="1" strike="sngStrike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- 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16 </a:t>
              </a:r>
              <a:r>
                <a:rPr lang="ru-RU" b="1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ед.)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079751" y="2413484"/>
              <a:ext cx="3868220" cy="1179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Возмещение части затрат на 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приобретенное технологическое 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оборудование по программе 30х70</a:t>
              </a:r>
            </a:p>
            <a:p>
              <a:pPr>
                <a:lnSpc>
                  <a:spcPct val="107000"/>
                </a:lnSpc>
              </a:pP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(3,4 млн </a:t>
              </a:r>
              <a:r>
                <a:rPr lang="ru-RU" b="1" strike="sngStrike" dirty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552450" y="5407443"/>
            <a:ext cx="1163954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Всего: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220</a:t>
            </a:r>
            <a:r>
              <a:rPr lang="ru-RU" sz="32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млн. </a:t>
            </a:r>
            <a:r>
              <a:rPr lang="ru-RU" sz="3200" strike="sngStrike" dirty="0" smtClean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endParaRPr lang="ru-RU" sz="3200" strike="sngStrike" dirty="0">
              <a:solidFill>
                <a:srgbClr val="548235"/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06229" y="4502919"/>
            <a:ext cx="10941742" cy="915635"/>
            <a:chOff x="1006229" y="4947419"/>
            <a:chExt cx="10941742" cy="915635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6229" y="4989824"/>
              <a:ext cx="834341" cy="797932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057763" y="4947419"/>
              <a:ext cx="4773554" cy="915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defRPr/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Субсидирование автолавок и</a:t>
              </a:r>
            </a:p>
            <a:p>
              <a:pPr lvl="0">
                <a:lnSpc>
                  <a:spcPct val="107000"/>
                </a:lnSpc>
                <a:defRPr/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спецтранспорта по программе 30х70</a:t>
              </a:r>
            </a:p>
            <a:p>
              <a:pPr>
                <a:lnSpc>
                  <a:spcPct val="107000"/>
                </a:lnSpc>
                <a:defRPr/>
              </a:pP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(27,9 млн </a:t>
              </a:r>
              <a:r>
                <a:rPr lang="ru-RU" b="1" strike="sngStrike" dirty="0" smtClean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 smtClean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</a:t>
              </a: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 </a:t>
              </a:r>
              <a:r>
                <a:rPr lang="ru-RU" b="1" dirty="0" smtClean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ед.)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079751" y="5079154"/>
              <a:ext cx="3868220" cy="652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ЗАКУПКА СЕМЯН</a:t>
              </a:r>
            </a:p>
            <a:p>
              <a:pPr>
                <a:lnSpc>
                  <a:spcPct val="107000"/>
                </a:lnSpc>
              </a:pPr>
              <a:r>
                <a:rPr lang="ru-RU" b="1" dirty="0" smtClean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(10 </a:t>
              </a: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млн </a:t>
              </a:r>
              <a:r>
                <a:rPr lang="ru-RU" b="1" strike="sngStrike" dirty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3840" y="5004854"/>
              <a:ext cx="767873" cy="767873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1062459" y="3447499"/>
            <a:ext cx="10866451" cy="915635"/>
            <a:chOff x="1062459" y="3383999"/>
            <a:chExt cx="10866451" cy="915635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40308" y="3454348"/>
              <a:ext cx="774937" cy="774937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2057763" y="3383999"/>
              <a:ext cx="4773554" cy="915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Субсидирование закупок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животноводческой продукции </a:t>
              </a:r>
            </a:p>
            <a:p>
              <a:pPr>
                <a:lnSpc>
                  <a:spcPct val="107000"/>
                </a:lnSpc>
              </a:pP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(30,0 млн </a:t>
              </a:r>
              <a:r>
                <a:rPr lang="ru-RU" b="1" strike="sngStrike" dirty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8060690" y="3383999"/>
              <a:ext cx="3868220" cy="915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Возмещение затрат на ГСМ</a:t>
              </a:r>
            </a:p>
            <a:p>
              <a:pPr>
                <a:lnSpc>
                  <a:spcPct val="107000"/>
                </a:lnSpc>
              </a:pPr>
              <a:r>
                <a:rPr lang="ru-RU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 участие на ярмарках</a:t>
              </a:r>
            </a:p>
            <a:p>
              <a:pPr>
                <a:lnSpc>
                  <a:spcPct val="107000"/>
                </a:lnSpc>
              </a:pPr>
              <a:r>
                <a:rPr lang="ru-RU" b="1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(3,5 млн </a:t>
              </a:r>
              <a:r>
                <a:rPr lang="ru-RU" b="1" strike="sngStrike" dirty="0">
                  <a:latin typeface="Arial Black" panose="020B0A04020102020204" pitchFamily="34" charset="0"/>
                  <a:cs typeface="Arial" panose="020B0604020202020204" pitchFamily="34" charset="0"/>
                </a:rPr>
                <a:t>Р</a:t>
              </a:r>
              <a:r>
                <a:rPr lang="ru-RU" b="1" dirty="0">
                  <a:latin typeface="Arial Black" panose="020B0A04020102020204" pitchFamily="34" charset="0"/>
                  <a:cs typeface="Arial" panose="020B0604020202020204" pitchFamily="34" charset="0"/>
                </a:rPr>
                <a:t>)</a:t>
              </a:r>
              <a:endParaRPr lang="ru-RU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459" y="3529618"/>
              <a:ext cx="799226" cy="624396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6029864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во многом обусловлены и государственной поддержкой, которая ежегодно составляет 220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магазины, автолавки, ярмарки, в том числе, 10 млн.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закупку семян овощей. 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22592"/>
              </p:ext>
            </p:extLst>
          </p:nvPr>
        </p:nvGraphicFramePr>
        <p:xfrm>
          <a:off x="5575568" y="1618850"/>
          <a:ext cx="5388776" cy="399593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45842">
                  <a:extLst>
                    <a:ext uri="{9D8B030D-6E8A-4147-A177-3AD203B41FA5}">
                      <a16:colId xmlns:a16="http://schemas.microsoft.com/office/drawing/2014/main" val="684616825"/>
                    </a:ext>
                  </a:extLst>
                </a:gridCol>
                <a:gridCol w="1121467">
                  <a:extLst>
                    <a:ext uri="{9D8B030D-6E8A-4147-A177-3AD203B41FA5}">
                      <a16:colId xmlns:a16="http://schemas.microsoft.com/office/drawing/2014/main" val="839797152"/>
                    </a:ext>
                  </a:extLst>
                </a:gridCol>
                <a:gridCol w="1121467">
                  <a:extLst>
                    <a:ext uri="{9D8B030D-6E8A-4147-A177-3AD203B41FA5}">
                      <a16:colId xmlns:a16="http://schemas.microsoft.com/office/drawing/2014/main" val="1077845045"/>
                    </a:ext>
                  </a:extLst>
                </a:gridCol>
              </a:tblGrid>
              <a:tr h="898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отрасли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068928"/>
                  </a:ext>
                </a:extLst>
              </a:tr>
              <a:tr h="619389">
                <a:tc>
                  <a:txBody>
                    <a:bodyPr/>
                    <a:lstStyle/>
                    <a:p>
                      <a:pPr marL="0" indent="87313" algn="l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Заготовительная</a:t>
                      </a:r>
                      <a:r>
                        <a:rPr lang="ru-RU" sz="1600" u="none" strike="noStrik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деятельность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709710"/>
                  </a:ext>
                </a:extLst>
              </a:tr>
              <a:tr h="619389">
                <a:tc>
                  <a:txBody>
                    <a:bodyPr/>
                    <a:lstStyle/>
                    <a:p>
                      <a:pPr marL="0" indent="87313" algn="l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Производственная отрасль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078552"/>
                  </a:ext>
                </a:extLst>
              </a:tr>
              <a:tr h="619389">
                <a:tc>
                  <a:txBody>
                    <a:bodyPr/>
                    <a:lstStyle/>
                    <a:p>
                      <a:pPr marL="0" indent="87313" algn="l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Торговая деятельность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417242"/>
                  </a:ext>
                </a:extLst>
              </a:tr>
              <a:tr h="619389">
                <a:tc>
                  <a:txBody>
                    <a:bodyPr/>
                    <a:lstStyle/>
                    <a:p>
                      <a:pPr marL="0" indent="87313" algn="l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Отрасль </a:t>
                      </a:r>
                    </a:p>
                    <a:p>
                      <a:pPr marL="0" indent="87313" algn="l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общественного питания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8466208"/>
                  </a:ext>
                </a:extLst>
              </a:tr>
              <a:tr h="619389">
                <a:tc>
                  <a:txBody>
                    <a:bodyPr/>
                    <a:lstStyle/>
                    <a:p>
                      <a:pPr marL="0" indent="87313" algn="l" fontAlgn="b"/>
                      <a:r>
                        <a:rPr lang="ru-RU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</a:t>
                      </a:r>
                      <a:endParaRPr lang="ru-RU" sz="16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i="0" u="none" strike="noStrike" dirty="0">
                        <a:solidFill>
                          <a:srgbClr val="54823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645707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13602579" y="1793854"/>
            <a:ext cx="2625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600" dirty="0">
              <a:solidFill>
                <a:srgbClr val="0063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450" y="87232"/>
            <a:ext cx="11639550" cy="1468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КАПИТАЛЬНЫЕ </a:t>
            </a:r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ВЛОЖЕНИЯ НА </a:t>
            </a:r>
            <a:r>
              <a:rPr lang="ru-RU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РАЗВИТИЕ </a:t>
            </a:r>
            <a:endParaRPr lang="ru-RU" sz="25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МАТЕРИАЛЬНО-ТЕХНИЧЕСКОЙ БАЗЫ ПОТРЕБИТЕЛЬСКИХ </a:t>
            </a:r>
          </a:p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ОБЩЕСТВ И КООПЕРАТИВОВ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317029" y="2846448"/>
            <a:ext cx="2830529" cy="584775"/>
            <a:chOff x="1541616" y="2747432"/>
            <a:chExt cx="2830529" cy="58477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541616" y="2747432"/>
              <a:ext cx="23997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3200" b="1" dirty="0" smtClean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478</a:t>
              </a:r>
              <a:endParaRPr lang="ru-RU" sz="32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009520" y="2870543"/>
              <a:ext cx="13626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МЛН </a:t>
              </a:r>
              <a:r>
                <a:rPr lang="ru-RU" sz="1600" b="1" strike="sngStrik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ru-RU" sz="1600" b="1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317029" y="4645947"/>
            <a:ext cx="2565084" cy="584775"/>
            <a:chOff x="1541616" y="4859837"/>
            <a:chExt cx="2565084" cy="58477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541616" y="4859837"/>
              <a:ext cx="239972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3200" b="1" dirty="0" smtClean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689</a:t>
              </a:r>
              <a:endParaRPr lang="ru-RU" sz="3200" b="1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264803" y="4982947"/>
              <a:ext cx="8418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МЛН </a:t>
              </a:r>
              <a:r>
                <a:rPr lang="ru-RU" sz="1600" b="1" strike="sngStrike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ru-RU" sz="1600" b="1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25044" y="2121454"/>
            <a:ext cx="5078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вложено средств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5044" y="3853919"/>
            <a:ext cx="5078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запланировано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развитие материально-технической базы в этом году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Татпотребсоюз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собственных доходов запланировал порядка 700 млн. рублей. При этом на заготовительную деятельность будет направлено свыше 300 млн. руб.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884328"/>
              </p:ext>
            </p:extLst>
          </p:nvPr>
        </p:nvGraphicFramePr>
        <p:xfrm>
          <a:off x="826679" y="1309907"/>
          <a:ext cx="11081252" cy="504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7321">
                  <a:extLst>
                    <a:ext uri="{9D8B030D-6E8A-4147-A177-3AD203B41FA5}">
                      <a16:colId xmlns:a16="http://schemas.microsoft.com/office/drawing/2014/main" val="3455297223"/>
                    </a:ext>
                  </a:extLst>
                </a:gridCol>
                <a:gridCol w="3285253">
                  <a:extLst>
                    <a:ext uri="{9D8B030D-6E8A-4147-A177-3AD203B41FA5}">
                      <a16:colId xmlns:a16="http://schemas.microsoft.com/office/drawing/2014/main" val="2896167565"/>
                    </a:ext>
                  </a:extLst>
                </a:gridCol>
                <a:gridCol w="1225899">
                  <a:extLst>
                    <a:ext uri="{9D8B030D-6E8A-4147-A177-3AD203B41FA5}">
                      <a16:colId xmlns:a16="http://schemas.microsoft.com/office/drawing/2014/main" val="2046849572"/>
                    </a:ext>
                  </a:extLst>
                </a:gridCol>
                <a:gridCol w="3386294">
                  <a:extLst>
                    <a:ext uri="{9D8B030D-6E8A-4147-A177-3AD203B41FA5}">
                      <a16:colId xmlns:a16="http://schemas.microsoft.com/office/drawing/2014/main" val="3014300755"/>
                    </a:ext>
                  </a:extLst>
                </a:gridCol>
                <a:gridCol w="1216485">
                  <a:extLst>
                    <a:ext uri="{9D8B030D-6E8A-4147-A177-3AD203B41FA5}">
                      <a16:colId xmlns:a16="http://schemas.microsoft.com/office/drawing/2014/main" val="35901020"/>
                    </a:ext>
                  </a:extLst>
                </a:gridCol>
              </a:tblGrid>
              <a:tr h="6401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Район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Предприятие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Средняя зарплата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Предприятие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Средняя зарплата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641992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Бугульминский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Северная Нива Татарстан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49 200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им.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Джалиля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24 943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93201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Мамадышский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АПК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Продпрограмма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46 776</a:t>
                      </a: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t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Передовик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22 000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386175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Азнакаевский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Союз-Агро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46 380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им.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Х.Мустакимова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20 063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61006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Нижнекамский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44 444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Кармалы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24 118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177190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Дрожжановский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Цильна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42 491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Эталон-Агро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19 928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943200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Тетюшский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Бакрчи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42 192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Содружество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29 022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395617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Аксубаевский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Агрораздолье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42 097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Актай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23 638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303851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Пестречинский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 Барс-</a:t>
                      </a:r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Пестрецы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42 088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Кощаковский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23 927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395620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Черемшанский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</a:t>
                      </a:r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-Агро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41 696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Сульча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19 732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14184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Лениногорский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Август-Лениногорск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41 538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Маркс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20 435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712486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Муслюмовский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="0" i="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Муслюм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40 978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Намус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28 506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914155"/>
                  </a:ext>
                </a:extLst>
              </a:tr>
              <a:tr h="366712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Актанышский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0" i="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Актаныш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38 460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b" latinLnBrk="0" hangingPunct="1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Тамыр</a:t>
                      </a:r>
                      <a:endParaRPr lang="ru-RU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23 948</a:t>
                      </a:r>
                      <a:endParaRPr lang="ru-RU" sz="1400" b="1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51072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42611" y="163544"/>
            <a:ext cx="116493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средняя заработная плата </a:t>
            </a:r>
          </a:p>
          <a:p>
            <a:pPr algn="ctr">
              <a:defRPr/>
            </a:pP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в </a:t>
            </a:r>
            <a:r>
              <a:rPr lang="ru-RU" sz="25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разрезе </a:t>
            </a:r>
            <a:r>
              <a:rPr lang="ru-RU" sz="25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предприятий, </a:t>
            </a:r>
            <a:r>
              <a:rPr lang="ru-RU" sz="2500" strike="sngStrike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</a:t>
            </a:r>
            <a:endParaRPr lang="ru-RU" sz="2500" strike="sngStrike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963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 rot="16200000">
            <a:off x="5907576" y="-4996119"/>
            <a:ext cx="534077" cy="10526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52450" y="36196"/>
            <a:ext cx="11639550" cy="1173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ЗАКУПКА СЕЛЬСКОХОЗЯЙСТВЕННОЙ ПРОДУКЦИИ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И СЫРЬЯ С ПОДВОРЬЯ ОРГАНИЗАЦИЯМИ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ПОТРЕБИТЕЛЬСКОЙ КООПЕРАЦИИ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6030190"/>
            <a:ext cx="12192000" cy="828136"/>
          </a:xfrm>
          <a:prstGeom prst="rect">
            <a:avLst/>
          </a:prstGeom>
          <a:solidFill>
            <a:srgbClr val="7F6000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прошлом году объем заготовок с одного подворья составил лишь 35,1 тыс. рублей. А в разрезе районов картина очень </a:t>
            </a:r>
            <a:r>
              <a:rPr lang="ru-RU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полярная. В 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целом в 2022 году планируется увеличить </a:t>
            </a:r>
            <a:r>
              <a:rPr lang="ru-RU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заготоборот</a:t>
            </a: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10 %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90579" y="2775856"/>
            <a:ext cx="4587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(закуп сельхозпродуктов 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сырья с подворья)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077203" y="3699186"/>
            <a:ext cx="3341813" cy="584775"/>
            <a:chOff x="720998" y="3201378"/>
            <a:chExt cx="3341813" cy="584775"/>
          </a:xfrm>
        </p:grpSpPr>
        <p:sp>
          <p:nvSpPr>
            <p:cNvPr id="21" name="TextBox 20"/>
            <p:cNvSpPr txBox="1"/>
            <p:nvPr/>
          </p:nvSpPr>
          <p:spPr>
            <a:xfrm>
              <a:off x="720998" y="3201378"/>
              <a:ext cx="2579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35,1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110407" y="3385986"/>
              <a:ext cx="9524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ТЫС.</a:t>
              </a:r>
              <a:r>
                <a:rPr lang="ru-RU" sz="1400" b="1" strike="sngStrike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ru-RU" sz="1400" b="1" strike="sng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895197" y="4376179"/>
            <a:ext cx="2778085" cy="861774"/>
            <a:chOff x="1734118" y="4364092"/>
            <a:chExt cx="2778085" cy="86177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734118" y="4364092"/>
              <a:ext cx="165844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3200" b="1" dirty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62,5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кг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defRPr/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мяса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188612" y="4364092"/>
              <a:ext cx="1323591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3200" b="1" dirty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630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ru-RU" sz="1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>
                <a:defRPr/>
              </a:pPr>
              <a:r>
                <a:rPr lang="ru-RU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молока</a:t>
              </a:r>
            </a:p>
          </p:txBody>
        </p:sp>
      </p:grp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668973" y="1209674"/>
          <a:ext cx="4226940" cy="4777167"/>
        </p:xfrm>
        <a:graphic>
          <a:graphicData uri="http://schemas.openxmlformats.org/drawingml/2006/table">
            <a:tbl>
              <a:tblPr/>
              <a:tblGrid>
                <a:gridCol w="392724">
                  <a:extLst>
                    <a:ext uri="{9D8B030D-6E8A-4147-A177-3AD203B41FA5}">
                      <a16:colId xmlns:a16="http://schemas.microsoft.com/office/drawing/2014/main" val="2851418283"/>
                    </a:ext>
                  </a:extLst>
                </a:gridCol>
                <a:gridCol w="2139306">
                  <a:extLst>
                    <a:ext uri="{9D8B030D-6E8A-4147-A177-3AD203B41FA5}">
                      <a16:colId xmlns:a16="http://schemas.microsoft.com/office/drawing/2014/main" val="2986765538"/>
                    </a:ext>
                  </a:extLst>
                </a:gridCol>
                <a:gridCol w="1694910">
                  <a:extLst>
                    <a:ext uri="{9D8B030D-6E8A-4147-A177-3AD203B41FA5}">
                      <a16:colId xmlns:a16="http://schemas.microsoft.com/office/drawing/2014/main" val="2239387062"/>
                    </a:ext>
                  </a:extLst>
                </a:gridCol>
              </a:tblGrid>
              <a:tr h="221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№    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Район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Закуп  с 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 двора,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300" b="1" i="0" u="none" strike="sng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Р</a:t>
                      </a:r>
                      <a:endParaRPr lang="ru-RU" sz="1300" b="1" i="0" u="none" strike="sng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33448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Бавлинский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51322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014385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Заинский 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39126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73827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Тюлячинский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36627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376549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Алькеевский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36395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69638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Мензелинский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36066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53728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Кайбицкий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35993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220110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Атнинский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35583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85344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Дрожжановский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34270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49434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Апастовский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34261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37784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Муслюмовский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33967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071237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Спасский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32024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196000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Черемшанский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29910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04447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Аксубаевский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29763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124332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Алексеевский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29454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83754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Кукморский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28343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281801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Арский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26780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53323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Мамадышский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26145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84845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Рыбно-Слободский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25953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23754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Актанышский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24171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787742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Тетюшский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23964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404330"/>
                  </a:ext>
                </a:extLst>
              </a:tr>
              <a:tr h="193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002" marR="9002" marT="9002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Пестречинский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23254</a:t>
                      </a:r>
                    </a:p>
                  </a:txBody>
                  <a:tcPr marL="9002" marR="9002" marT="9002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437983"/>
                  </a:ext>
                </a:extLst>
              </a:tr>
              <a:tr h="1930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Чистопольский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23131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24545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7763870" y="1209674"/>
          <a:ext cx="4226939" cy="4777169"/>
        </p:xfrm>
        <a:graphic>
          <a:graphicData uri="http://schemas.openxmlformats.org/drawingml/2006/table">
            <a:tbl>
              <a:tblPr/>
              <a:tblGrid>
                <a:gridCol w="392723">
                  <a:extLst>
                    <a:ext uri="{9D8B030D-6E8A-4147-A177-3AD203B41FA5}">
                      <a16:colId xmlns:a16="http://schemas.microsoft.com/office/drawing/2014/main" val="3995225332"/>
                    </a:ext>
                  </a:extLst>
                </a:gridCol>
                <a:gridCol w="2139307">
                  <a:extLst>
                    <a:ext uri="{9D8B030D-6E8A-4147-A177-3AD203B41FA5}">
                      <a16:colId xmlns:a16="http://schemas.microsoft.com/office/drawing/2014/main" val="1008210678"/>
                    </a:ext>
                  </a:extLst>
                </a:gridCol>
                <a:gridCol w="1694909">
                  <a:extLst>
                    <a:ext uri="{9D8B030D-6E8A-4147-A177-3AD203B41FA5}">
                      <a16:colId xmlns:a16="http://schemas.microsoft.com/office/drawing/2014/main" val="4131505148"/>
                    </a:ext>
                  </a:extLst>
                </a:gridCol>
              </a:tblGrid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№    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Район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Закуп  с 1 </a:t>
                      </a:r>
                      <a:r>
                        <a:rPr lang="ru-RU" sz="13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двора,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300" b="1" i="0" u="none" strike="sng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Р</a:t>
                      </a:r>
                      <a:endParaRPr lang="ru-RU" sz="1300" b="1" i="0" u="none" strike="sng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92555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Альметьевский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23096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597386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Азнакаевский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21412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59073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Бугульминский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21098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173491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Ютазинский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20956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79319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Новошешминский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19673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083994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Агрызский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19597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43492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Буинский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19391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037653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Сабинский 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18027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37603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Нурлатский 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15854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534307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Верхнеуслонский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15640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465652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Сармановский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14941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157738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Балтасинский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12740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55489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Высокогорский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12522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047896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Тукаевский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11896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17057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Менделеевский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11378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70268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Камско-Устьинский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10028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49880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Елабужский 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7904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849108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Лаишевский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6571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90241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Лениногорский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5914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609862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Нижнекамский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5530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5328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Зеленодольский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5340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E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676771"/>
                  </a:ext>
                </a:extLst>
              </a:tr>
              <a:tr h="2077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300" marR="8300" marT="83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Татпотребсоюз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35139</a:t>
                      </a:r>
                    </a:p>
                  </a:txBody>
                  <a:tcPr marL="8300" marR="8300" marT="83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14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1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" y="221647"/>
            <a:ext cx="11639550" cy="729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РАЗВИТИЕ И ОБУСТРОЙСТВО </a:t>
            </a:r>
          </a:p>
          <a:p>
            <a:r>
              <a:rPr lang="ru-RU" sz="25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САДОВОДЧЕСКИХ ТОВАРИЩЕСТВ</a:t>
            </a:r>
            <a:endParaRPr lang="ru-RU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0032" y="1130094"/>
            <a:ext cx="507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республике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950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садоводческих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огороднических некоммерческих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товариществ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63665" y="1233706"/>
            <a:ext cx="507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 ремонт внешних объектов СНТ за период 2017-2021 из республиканского бюджета выделено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2,7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млрд.</a:t>
            </a:r>
            <a:r>
              <a:rPr lang="ru-RU" sz="2000" strike="sngStrik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2000" strike="sngStrik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60" y="4809220"/>
            <a:ext cx="3118994" cy="183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70032" y="2301668"/>
            <a:ext cx="4348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376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тыс.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земельных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участков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463665" y="2716441"/>
            <a:ext cx="3395298" cy="1627263"/>
            <a:chOff x="4587999" y="2985682"/>
            <a:chExt cx="3395298" cy="162726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587999" y="2985682"/>
              <a:ext cx="32039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5482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2000" b="1" dirty="0" smtClean="0">
                  <a:solidFill>
                    <a:srgbClr val="5482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ыделение </a:t>
              </a:r>
              <a:r>
                <a:rPr lang="ru-RU" sz="2000" b="1" dirty="0">
                  <a:solidFill>
                    <a:srgbClr val="5482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бюджета</a:t>
              </a:r>
              <a:endParaRPr lang="ru-RU" sz="2000" b="1" dirty="0">
                <a:solidFill>
                  <a:srgbClr val="548235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097844" y="3432579"/>
              <a:ext cx="18854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550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r>
                <a:rPr lang="ru-RU" sz="2000" strike="sngStrik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ru-RU" sz="20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133111" y="4028170"/>
              <a:ext cx="181491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548235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550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r>
                <a:rPr lang="ru-RU" sz="2000" strike="sngStrike" dirty="0" err="1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ru-RU" sz="2000" strike="sngStrik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626099" y="3603790"/>
              <a:ext cx="13828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2021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г. </a:t>
              </a:r>
              <a:endParaRPr lang="ru-RU" sz="2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626099" y="4169788"/>
              <a:ext cx="13828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на 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2022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г. </a:t>
              </a:r>
              <a:endParaRPr lang="ru-RU" sz="2000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2427" y="4819485"/>
            <a:ext cx="4289463" cy="180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1" b="36666"/>
          <a:stretch/>
        </p:blipFill>
        <p:spPr>
          <a:xfrm>
            <a:off x="1019893" y="4809220"/>
            <a:ext cx="3118994" cy="184442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70031" y="2831307"/>
            <a:ext cx="3746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Садоводов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млн. человек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33342" y="256868"/>
            <a:ext cx="11636187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ОБНОВЛЕНИЕ МАШИННО-ТРАКТОРНОГО ПАРКА в 2021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г.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11013" r="11676" b="3272"/>
          <a:stretch/>
        </p:blipFill>
        <p:spPr bwMode="auto">
          <a:xfrm>
            <a:off x="7561767" y="2310203"/>
            <a:ext cx="1830433" cy="111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20145" r="6927" b="18839"/>
          <a:stretch/>
        </p:blipFill>
        <p:spPr bwMode="auto">
          <a:xfrm>
            <a:off x="2676610" y="2306458"/>
            <a:ext cx="1998724" cy="116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2243" y="695133"/>
            <a:ext cx="1054729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4808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ед. сельхозтехники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оборудования на сумму более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13,9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strike="sngStrik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7011" y="1638573"/>
            <a:ext cx="114294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Тракторы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ед. 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9153" r="8907" b="13655"/>
          <a:stretch/>
        </p:blipFill>
        <p:spPr bwMode="auto">
          <a:xfrm>
            <a:off x="582243" y="2268191"/>
            <a:ext cx="1921160" cy="11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66377" y="1638573"/>
            <a:ext cx="171085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Зернокомбайны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334 ед.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25181" y="1638573"/>
            <a:ext cx="173489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Кормокомбайны</a:t>
            </a:r>
            <a:endParaRPr lang="ru-RU" sz="16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ед.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853" r="6876" b="6467"/>
          <a:stretch/>
        </p:blipFill>
        <p:spPr bwMode="auto">
          <a:xfrm>
            <a:off x="4981652" y="2303600"/>
            <a:ext cx="2018365" cy="115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280695" y="1638573"/>
            <a:ext cx="239257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Опрыскиватели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(самоходные)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 ед.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992500" y="1638573"/>
            <a:ext cx="174400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Прочая техника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3758 ед.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494" y="2293175"/>
            <a:ext cx="2042015" cy="107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07011" y="3566471"/>
            <a:ext cx="9794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модернизация 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 производства</a:t>
            </a:r>
            <a:r>
              <a:rPr lang="ru-RU" sz="16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году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 Республики Татарстан выделено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1,896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1600" b="1" strike="sngStrik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024245747"/>
              </p:ext>
            </p:extLst>
          </p:nvPr>
        </p:nvGraphicFramePr>
        <p:xfrm>
          <a:off x="681690" y="4151246"/>
          <a:ext cx="11203819" cy="258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28580" y="4376132"/>
            <a:ext cx="280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техники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7"/>
          <p:cNvSpPr>
            <a:spLocks/>
          </p:cNvSpPr>
          <p:nvPr/>
        </p:nvSpPr>
        <p:spPr bwMode="auto">
          <a:xfrm>
            <a:off x="6559378" y="4530350"/>
            <a:ext cx="210669" cy="114252"/>
          </a:xfrm>
          <a:custGeom>
            <a:avLst/>
            <a:gdLst>
              <a:gd name="T0" fmla="*/ 2147483647 w 194"/>
              <a:gd name="T1" fmla="*/ 2147483647 h 101"/>
              <a:gd name="T2" fmla="*/ 2147483647 w 194"/>
              <a:gd name="T3" fmla="*/ 2147483647 h 101"/>
              <a:gd name="T4" fmla="*/ 2147483647 w 194"/>
              <a:gd name="T5" fmla="*/ 2147483647 h 101"/>
              <a:gd name="T6" fmla="*/ 2147483647 w 194"/>
              <a:gd name="T7" fmla="*/ 2147483647 h 101"/>
              <a:gd name="T8" fmla="*/ 0 w 194"/>
              <a:gd name="T9" fmla="*/ 2147483647 h 101"/>
              <a:gd name="T10" fmla="*/ 0 w 194"/>
              <a:gd name="T11" fmla="*/ 2147483647 h 101"/>
              <a:gd name="T12" fmla="*/ 0 w 194"/>
              <a:gd name="T13" fmla="*/ 2147483647 h 101"/>
              <a:gd name="T14" fmla="*/ 2147483647 w 194"/>
              <a:gd name="T15" fmla="*/ 2147483647 h 101"/>
              <a:gd name="T16" fmla="*/ 2147483647 w 194"/>
              <a:gd name="T17" fmla="*/ 2147483647 h 101"/>
              <a:gd name="T18" fmla="*/ 2147483647 w 194"/>
              <a:gd name="T19" fmla="*/ 2147483647 h 101"/>
              <a:gd name="T20" fmla="*/ 2147483647 w 194"/>
              <a:gd name="T21" fmla="*/ 2147483647 h 101"/>
              <a:gd name="T22" fmla="*/ 2147483647 w 194"/>
              <a:gd name="T23" fmla="*/ 2147483647 h 101"/>
              <a:gd name="T24" fmla="*/ 2147483647 w 194"/>
              <a:gd name="T25" fmla="*/ 0 h 101"/>
              <a:gd name="T26" fmla="*/ 2147483647 w 194"/>
              <a:gd name="T27" fmla="*/ 0 h 101"/>
              <a:gd name="T28" fmla="*/ 2147483647 w 194"/>
              <a:gd name="T29" fmla="*/ 0 h 101"/>
              <a:gd name="T30" fmla="*/ 2147483647 w 194"/>
              <a:gd name="T31" fmla="*/ 2147483647 h 101"/>
              <a:gd name="T32" fmla="*/ 2147483647 w 194"/>
              <a:gd name="T33" fmla="*/ 2147483647 h 101"/>
              <a:gd name="T34" fmla="*/ 2147483647 w 194"/>
              <a:gd name="T35" fmla="*/ 2147483647 h 101"/>
              <a:gd name="T36" fmla="*/ 2147483647 w 194"/>
              <a:gd name="T37" fmla="*/ 2147483647 h 101"/>
              <a:gd name="T38" fmla="*/ 2147483647 w 194"/>
              <a:gd name="T39" fmla="*/ 2147483647 h 101"/>
              <a:gd name="T40" fmla="*/ 2147483647 w 194"/>
              <a:gd name="T41" fmla="*/ 2147483647 h 101"/>
              <a:gd name="T42" fmla="*/ 2147483647 w 194"/>
              <a:gd name="T43" fmla="*/ 2147483647 h 101"/>
              <a:gd name="T44" fmla="*/ 2147483647 w 194"/>
              <a:gd name="T45" fmla="*/ 2147483647 h 101"/>
              <a:gd name="T46" fmla="*/ 2147483647 w 194"/>
              <a:gd name="T47" fmla="*/ 2147483647 h 101"/>
              <a:gd name="T48" fmla="*/ 2147483647 w 194"/>
              <a:gd name="T49" fmla="*/ 2147483647 h 101"/>
              <a:gd name="T50" fmla="*/ 2147483647 w 194"/>
              <a:gd name="T51" fmla="*/ 2147483647 h 101"/>
              <a:gd name="T52" fmla="*/ 2147483647 w 194"/>
              <a:gd name="T53" fmla="*/ 2147483647 h 10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94"/>
              <a:gd name="T82" fmla="*/ 0 h 101"/>
              <a:gd name="T83" fmla="*/ 194 w 194"/>
              <a:gd name="T84" fmla="*/ 101 h 10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94" h="101">
                <a:moveTo>
                  <a:pt x="73" y="101"/>
                </a:moveTo>
                <a:lnTo>
                  <a:pt x="32" y="81"/>
                </a:lnTo>
                <a:lnTo>
                  <a:pt x="20" y="73"/>
                </a:lnTo>
                <a:lnTo>
                  <a:pt x="8" y="73"/>
                </a:lnTo>
                <a:lnTo>
                  <a:pt x="0" y="65"/>
                </a:lnTo>
                <a:lnTo>
                  <a:pt x="0" y="61"/>
                </a:lnTo>
                <a:lnTo>
                  <a:pt x="0" y="53"/>
                </a:lnTo>
                <a:lnTo>
                  <a:pt x="24" y="41"/>
                </a:lnTo>
                <a:lnTo>
                  <a:pt x="40" y="24"/>
                </a:lnTo>
                <a:lnTo>
                  <a:pt x="52" y="24"/>
                </a:lnTo>
                <a:lnTo>
                  <a:pt x="60" y="24"/>
                </a:lnTo>
                <a:lnTo>
                  <a:pt x="73" y="8"/>
                </a:lnTo>
                <a:lnTo>
                  <a:pt x="81" y="0"/>
                </a:lnTo>
                <a:lnTo>
                  <a:pt x="93" y="0"/>
                </a:lnTo>
                <a:lnTo>
                  <a:pt x="113" y="0"/>
                </a:lnTo>
                <a:lnTo>
                  <a:pt x="125" y="4"/>
                </a:lnTo>
                <a:lnTo>
                  <a:pt x="137" y="8"/>
                </a:lnTo>
                <a:lnTo>
                  <a:pt x="161" y="24"/>
                </a:lnTo>
                <a:lnTo>
                  <a:pt x="173" y="41"/>
                </a:lnTo>
                <a:lnTo>
                  <a:pt x="186" y="41"/>
                </a:lnTo>
                <a:lnTo>
                  <a:pt x="194" y="45"/>
                </a:lnTo>
                <a:lnTo>
                  <a:pt x="161" y="77"/>
                </a:lnTo>
                <a:lnTo>
                  <a:pt x="125" y="97"/>
                </a:lnTo>
                <a:lnTo>
                  <a:pt x="121" y="97"/>
                </a:lnTo>
                <a:lnTo>
                  <a:pt x="113" y="101"/>
                </a:lnTo>
                <a:lnTo>
                  <a:pt x="93" y="101"/>
                </a:lnTo>
                <a:lnTo>
                  <a:pt x="73" y="101"/>
                </a:lnTo>
                <a:close/>
              </a:path>
            </a:pathLst>
          </a:custGeom>
          <a:solidFill>
            <a:srgbClr val="00CCFF"/>
          </a:solidFill>
          <a:ln w="38100">
            <a:solidFill>
              <a:srgbClr val="00CCFF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976642" y="4601005"/>
            <a:ext cx="810550" cy="759172"/>
          </a:xfrm>
          <a:custGeom>
            <a:avLst/>
            <a:gdLst>
              <a:gd name="T0" fmla="*/ 453605953 w 1114"/>
              <a:gd name="T1" fmla="*/ 447250397 h 920"/>
              <a:gd name="T2" fmla="*/ 469777227 w 1114"/>
              <a:gd name="T3" fmla="*/ 419913715 h 920"/>
              <a:gd name="T4" fmla="*/ 485948612 w 1114"/>
              <a:gd name="T5" fmla="*/ 370556761 h 920"/>
              <a:gd name="T6" fmla="*/ 492417482 w 1114"/>
              <a:gd name="T7" fmla="*/ 321959667 h 920"/>
              <a:gd name="T8" fmla="*/ 525568412 w 1114"/>
              <a:gd name="T9" fmla="*/ 287789468 h 920"/>
              <a:gd name="T10" fmla="*/ 596722376 w 1114"/>
              <a:gd name="T11" fmla="*/ 306772912 h 920"/>
              <a:gd name="T12" fmla="*/ 639576610 w 1114"/>
              <a:gd name="T13" fmla="*/ 334108723 h 920"/>
              <a:gd name="T14" fmla="*/ 616936467 w 1114"/>
              <a:gd name="T15" fmla="*/ 364482233 h 920"/>
              <a:gd name="T16" fmla="*/ 590254406 w 1114"/>
              <a:gd name="T17" fmla="*/ 413839187 h 920"/>
              <a:gd name="T18" fmla="*/ 610468498 w 1114"/>
              <a:gd name="T19" fmla="*/ 468511789 h 920"/>
              <a:gd name="T20" fmla="*/ 658982318 w 1114"/>
              <a:gd name="T21" fmla="*/ 459399562 h 920"/>
              <a:gd name="T22" fmla="*/ 691324865 w 1114"/>
              <a:gd name="T23" fmla="*/ 471548617 h 920"/>
              <a:gd name="T24" fmla="*/ 721242261 w 1114"/>
              <a:gd name="T25" fmla="*/ 484457533 h 920"/>
              <a:gd name="T26" fmla="*/ 721242261 w 1114"/>
              <a:gd name="T27" fmla="*/ 438138170 h 920"/>
              <a:gd name="T28" fmla="*/ 724475796 w 1114"/>
              <a:gd name="T29" fmla="*/ 373594460 h 920"/>
              <a:gd name="T30" fmla="*/ 747115939 w 1114"/>
              <a:gd name="T31" fmla="*/ 324996495 h 920"/>
              <a:gd name="T32" fmla="*/ 789161789 w 1114"/>
              <a:gd name="T33" fmla="*/ 334108723 h 920"/>
              <a:gd name="T34" fmla="*/ 832016024 w 1114"/>
              <a:gd name="T35" fmla="*/ 334108723 h 920"/>
              <a:gd name="T36" fmla="*/ 867593005 w 1114"/>
              <a:gd name="T37" fmla="*/ 352333177 h 920"/>
              <a:gd name="T38" fmla="*/ 900743936 w 1114"/>
              <a:gd name="T39" fmla="*/ 306772912 h 920"/>
              <a:gd name="T40" fmla="*/ 883764279 w 1114"/>
              <a:gd name="T41" fmla="*/ 269565013 h 920"/>
              <a:gd name="T42" fmla="*/ 838483994 w 1114"/>
              <a:gd name="T43" fmla="*/ 198946721 h 920"/>
              <a:gd name="T44" fmla="*/ 799672578 w 1114"/>
              <a:gd name="T45" fmla="*/ 208058949 h 920"/>
              <a:gd name="T46" fmla="*/ 724475796 w 1114"/>
              <a:gd name="T47" fmla="*/ 186796794 h 920"/>
              <a:gd name="T48" fmla="*/ 681622461 w 1114"/>
              <a:gd name="T49" fmla="*/ 162498683 h 920"/>
              <a:gd name="T50" fmla="*/ 633107741 w 1114"/>
              <a:gd name="T51" fmla="*/ 183759966 h 920"/>
              <a:gd name="T52" fmla="*/ 548208555 w 1114"/>
              <a:gd name="T53" fmla="*/ 177685439 h 920"/>
              <a:gd name="T54" fmla="*/ 557911859 w 1114"/>
              <a:gd name="T55" fmla="*/ 141236529 h 920"/>
              <a:gd name="T56" fmla="*/ 548208555 w 1114"/>
              <a:gd name="T57" fmla="*/ 94917247 h 920"/>
              <a:gd name="T58" fmla="*/ 528802847 w 1114"/>
              <a:gd name="T59" fmla="*/ 24298989 h 920"/>
              <a:gd name="T60" fmla="*/ 508588755 w 1114"/>
              <a:gd name="T61" fmla="*/ 30373524 h 920"/>
              <a:gd name="T62" fmla="*/ 528802847 w 1114"/>
              <a:gd name="T63" fmla="*/ 85805020 h 920"/>
              <a:gd name="T64" fmla="*/ 535271716 w 1114"/>
              <a:gd name="T65" fmla="*/ 125290785 h 920"/>
              <a:gd name="T66" fmla="*/ 512631573 w 1114"/>
              <a:gd name="T67" fmla="*/ 153386456 h 920"/>
              <a:gd name="T68" fmla="*/ 479480643 w 1114"/>
              <a:gd name="T69" fmla="*/ 119216257 h 920"/>
              <a:gd name="T70" fmla="*/ 434200245 w 1114"/>
              <a:gd name="T71" fmla="*/ 88842719 h 920"/>
              <a:gd name="T72" fmla="*/ 388112475 w 1114"/>
              <a:gd name="T73" fmla="*/ 113141702 h 920"/>
              <a:gd name="T74" fmla="*/ 316150128 w 1114"/>
              <a:gd name="T75" fmla="*/ 104029474 h 920"/>
              <a:gd name="T76" fmla="*/ 225590401 w 1114"/>
              <a:gd name="T77" fmla="*/ 85805020 h 920"/>
              <a:gd name="T78" fmla="*/ 189205035 w 1114"/>
              <a:gd name="T79" fmla="*/ 43282440 h 920"/>
              <a:gd name="T80" fmla="*/ 153628054 w 1114"/>
              <a:gd name="T81" fmla="*/ 46319268 h 920"/>
              <a:gd name="T82" fmla="*/ 173033762 w 1114"/>
              <a:gd name="T83" fmla="*/ 113141702 h 920"/>
              <a:gd name="T84" fmla="*/ 94602518 w 1114"/>
              <a:gd name="T85" fmla="*/ 132125173 h 920"/>
              <a:gd name="T86" fmla="*/ 104304922 w 1114"/>
              <a:gd name="T87" fmla="*/ 180722267 h 920"/>
              <a:gd name="T88" fmla="*/ 114008226 w 1114"/>
              <a:gd name="T89" fmla="*/ 242229202 h 920"/>
              <a:gd name="T90" fmla="*/ 52556653 w 1114"/>
              <a:gd name="T91" fmla="*/ 275639541 h 920"/>
              <a:gd name="T92" fmla="*/ 0 w 1114"/>
              <a:gd name="T93" fmla="*/ 306772912 h 920"/>
              <a:gd name="T94" fmla="*/ 12936842 w 1114"/>
              <a:gd name="T95" fmla="*/ 349295478 h 920"/>
              <a:gd name="T96" fmla="*/ 46088683 w 1114"/>
              <a:gd name="T97" fmla="*/ 340183250 h 920"/>
              <a:gd name="T98" fmla="*/ 104304922 w 1114"/>
              <a:gd name="T99" fmla="*/ 315884268 h 920"/>
              <a:gd name="T100" fmla="*/ 120476224 w 1114"/>
              <a:gd name="T101" fmla="*/ 361444533 h 920"/>
              <a:gd name="T102" fmla="*/ 143924750 w 1114"/>
              <a:gd name="T103" fmla="*/ 425988243 h 920"/>
              <a:gd name="T104" fmla="*/ 101070488 w 1114"/>
              <a:gd name="T105" fmla="*/ 465474090 h 920"/>
              <a:gd name="T106" fmla="*/ 68727941 w 1114"/>
              <a:gd name="T107" fmla="*/ 514831044 h 920"/>
              <a:gd name="T108" fmla="*/ 88133649 w 1114"/>
              <a:gd name="T109" fmla="*/ 573300226 h 920"/>
              <a:gd name="T110" fmla="*/ 88133649 w 1114"/>
              <a:gd name="T111" fmla="*/ 627972718 h 920"/>
              <a:gd name="T112" fmla="*/ 114008226 w 1114"/>
              <a:gd name="T113" fmla="*/ 698590956 h 920"/>
              <a:gd name="T114" fmla="*/ 156862488 w 1114"/>
              <a:gd name="T115" fmla="*/ 606711435 h 920"/>
              <a:gd name="T116" fmla="*/ 189205035 w 1114"/>
              <a:gd name="T117" fmla="*/ 582412453 h 920"/>
              <a:gd name="T118" fmla="*/ 235292805 w 1114"/>
              <a:gd name="T119" fmla="*/ 600636036 h 920"/>
              <a:gd name="T120" fmla="*/ 336364220 w 1114"/>
              <a:gd name="T121" fmla="*/ 612785963 h 920"/>
              <a:gd name="T122" fmla="*/ 381643606 w 1114"/>
              <a:gd name="T123" fmla="*/ 545204554 h 920"/>
              <a:gd name="T124" fmla="*/ 421263406 w 1114"/>
              <a:gd name="T125" fmla="*/ 471548617 h 9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14"/>
              <a:gd name="T190" fmla="*/ 0 h 920"/>
              <a:gd name="T191" fmla="*/ 1114 w 1114"/>
              <a:gd name="T192" fmla="*/ 920 h 9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14" h="920">
                <a:moveTo>
                  <a:pt x="521" y="621"/>
                </a:moveTo>
                <a:lnTo>
                  <a:pt x="533" y="617"/>
                </a:lnTo>
                <a:lnTo>
                  <a:pt x="541" y="613"/>
                </a:lnTo>
                <a:lnTo>
                  <a:pt x="545" y="605"/>
                </a:lnTo>
                <a:lnTo>
                  <a:pt x="561" y="589"/>
                </a:lnTo>
                <a:lnTo>
                  <a:pt x="565" y="585"/>
                </a:lnTo>
                <a:lnTo>
                  <a:pt x="573" y="581"/>
                </a:lnTo>
                <a:lnTo>
                  <a:pt x="573" y="573"/>
                </a:lnTo>
                <a:lnTo>
                  <a:pt x="577" y="565"/>
                </a:lnTo>
                <a:lnTo>
                  <a:pt x="581" y="553"/>
                </a:lnTo>
                <a:lnTo>
                  <a:pt x="585" y="541"/>
                </a:lnTo>
                <a:lnTo>
                  <a:pt x="593" y="529"/>
                </a:lnTo>
                <a:lnTo>
                  <a:pt x="593" y="512"/>
                </a:lnTo>
                <a:lnTo>
                  <a:pt x="597" y="500"/>
                </a:lnTo>
                <a:lnTo>
                  <a:pt x="601" y="488"/>
                </a:lnTo>
                <a:lnTo>
                  <a:pt x="601" y="480"/>
                </a:lnTo>
                <a:lnTo>
                  <a:pt x="601" y="464"/>
                </a:lnTo>
                <a:lnTo>
                  <a:pt x="609" y="460"/>
                </a:lnTo>
                <a:lnTo>
                  <a:pt x="613" y="456"/>
                </a:lnTo>
                <a:lnTo>
                  <a:pt x="609" y="424"/>
                </a:lnTo>
                <a:lnTo>
                  <a:pt x="609" y="391"/>
                </a:lnTo>
                <a:lnTo>
                  <a:pt x="621" y="383"/>
                </a:lnTo>
                <a:lnTo>
                  <a:pt x="629" y="379"/>
                </a:lnTo>
                <a:lnTo>
                  <a:pt x="638" y="379"/>
                </a:lnTo>
                <a:lnTo>
                  <a:pt x="650" y="379"/>
                </a:lnTo>
                <a:lnTo>
                  <a:pt x="654" y="379"/>
                </a:lnTo>
                <a:lnTo>
                  <a:pt x="658" y="383"/>
                </a:lnTo>
                <a:lnTo>
                  <a:pt x="686" y="387"/>
                </a:lnTo>
                <a:lnTo>
                  <a:pt x="718" y="391"/>
                </a:lnTo>
                <a:lnTo>
                  <a:pt x="738" y="404"/>
                </a:lnTo>
                <a:lnTo>
                  <a:pt x="779" y="412"/>
                </a:lnTo>
                <a:lnTo>
                  <a:pt x="779" y="416"/>
                </a:lnTo>
                <a:lnTo>
                  <a:pt x="783" y="420"/>
                </a:lnTo>
                <a:lnTo>
                  <a:pt x="783" y="428"/>
                </a:lnTo>
                <a:lnTo>
                  <a:pt x="791" y="440"/>
                </a:lnTo>
                <a:lnTo>
                  <a:pt x="779" y="452"/>
                </a:lnTo>
                <a:lnTo>
                  <a:pt x="771" y="460"/>
                </a:lnTo>
                <a:lnTo>
                  <a:pt x="771" y="464"/>
                </a:lnTo>
                <a:lnTo>
                  <a:pt x="767" y="468"/>
                </a:lnTo>
                <a:lnTo>
                  <a:pt x="763" y="480"/>
                </a:lnTo>
                <a:lnTo>
                  <a:pt x="755" y="480"/>
                </a:lnTo>
                <a:lnTo>
                  <a:pt x="738" y="500"/>
                </a:lnTo>
                <a:lnTo>
                  <a:pt x="730" y="516"/>
                </a:lnTo>
                <a:lnTo>
                  <a:pt x="730" y="533"/>
                </a:lnTo>
                <a:lnTo>
                  <a:pt x="730" y="545"/>
                </a:lnTo>
                <a:lnTo>
                  <a:pt x="734" y="561"/>
                </a:lnTo>
                <a:lnTo>
                  <a:pt x="738" y="573"/>
                </a:lnTo>
                <a:lnTo>
                  <a:pt x="742" y="593"/>
                </a:lnTo>
                <a:lnTo>
                  <a:pt x="751" y="613"/>
                </a:lnTo>
                <a:lnTo>
                  <a:pt x="755" y="617"/>
                </a:lnTo>
                <a:lnTo>
                  <a:pt x="759" y="621"/>
                </a:lnTo>
                <a:lnTo>
                  <a:pt x="767" y="621"/>
                </a:lnTo>
                <a:lnTo>
                  <a:pt x="775" y="621"/>
                </a:lnTo>
                <a:lnTo>
                  <a:pt x="803" y="609"/>
                </a:lnTo>
                <a:lnTo>
                  <a:pt x="815" y="605"/>
                </a:lnTo>
                <a:lnTo>
                  <a:pt x="827" y="605"/>
                </a:lnTo>
                <a:lnTo>
                  <a:pt x="839" y="609"/>
                </a:lnTo>
                <a:lnTo>
                  <a:pt x="843" y="609"/>
                </a:lnTo>
                <a:lnTo>
                  <a:pt x="847" y="613"/>
                </a:lnTo>
                <a:lnTo>
                  <a:pt x="855" y="621"/>
                </a:lnTo>
                <a:lnTo>
                  <a:pt x="855" y="629"/>
                </a:lnTo>
                <a:lnTo>
                  <a:pt x="859" y="629"/>
                </a:lnTo>
                <a:lnTo>
                  <a:pt x="868" y="633"/>
                </a:lnTo>
                <a:lnTo>
                  <a:pt x="880" y="633"/>
                </a:lnTo>
                <a:lnTo>
                  <a:pt x="892" y="638"/>
                </a:lnTo>
                <a:lnTo>
                  <a:pt x="900" y="625"/>
                </a:lnTo>
                <a:lnTo>
                  <a:pt x="908" y="617"/>
                </a:lnTo>
                <a:lnTo>
                  <a:pt x="908" y="609"/>
                </a:lnTo>
                <a:lnTo>
                  <a:pt x="908" y="597"/>
                </a:lnTo>
                <a:lnTo>
                  <a:pt x="892" y="577"/>
                </a:lnTo>
                <a:lnTo>
                  <a:pt x="868" y="549"/>
                </a:lnTo>
                <a:lnTo>
                  <a:pt x="868" y="537"/>
                </a:lnTo>
                <a:lnTo>
                  <a:pt x="872" y="516"/>
                </a:lnTo>
                <a:lnTo>
                  <a:pt x="880" y="512"/>
                </a:lnTo>
                <a:lnTo>
                  <a:pt x="896" y="492"/>
                </a:lnTo>
                <a:lnTo>
                  <a:pt x="900" y="476"/>
                </a:lnTo>
                <a:lnTo>
                  <a:pt x="908" y="460"/>
                </a:lnTo>
                <a:lnTo>
                  <a:pt x="908" y="432"/>
                </a:lnTo>
                <a:lnTo>
                  <a:pt x="912" y="428"/>
                </a:lnTo>
                <a:lnTo>
                  <a:pt x="924" y="428"/>
                </a:lnTo>
                <a:lnTo>
                  <a:pt x="932" y="428"/>
                </a:lnTo>
                <a:lnTo>
                  <a:pt x="948" y="432"/>
                </a:lnTo>
                <a:lnTo>
                  <a:pt x="960" y="440"/>
                </a:lnTo>
                <a:lnTo>
                  <a:pt x="972" y="440"/>
                </a:lnTo>
                <a:lnTo>
                  <a:pt x="976" y="440"/>
                </a:lnTo>
                <a:lnTo>
                  <a:pt x="985" y="440"/>
                </a:lnTo>
                <a:lnTo>
                  <a:pt x="989" y="440"/>
                </a:lnTo>
                <a:lnTo>
                  <a:pt x="1013" y="440"/>
                </a:lnTo>
                <a:lnTo>
                  <a:pt x="1029" y="432"/>
                </a:lnTo>
                <a:lnTo>
                  <a:pt x="1029" y="440"/>
                </a:lnTo>
                <a:lnTo>
                  <a:pt x="1029" y="452"/>
                </a:lnTo>
                <a:lnTo>
                  <a:pt x="1041" y="456"/>
                </a:lnTo>
                <a:lnTo>
                  <a:pt x="1049" y="464"/>
                </a:lnTo>
                <a:lnTo>
                  <a:pt x="1061" y="464"/>
                </a:lnTo>
                <a:lnTo>
                  <a:pt x="1073" y="464"/>
                </a:lnTo>
                <a:lnTo>
                  <a:pt x="1089" y="456"/>
                </a:lnTo>
                <a:lnTo>
                  <a:pt x="1097" y="448"/>
                </a:lnTo>
                <a:lnTo>
                  <a:pt x="1101" y="424"/>
                </a:lnTo>
                <a:lnTo>
                  <a:pt x="1106" y="420"/>
                </a:lnTo>
                <a:lnTo>
                  <a:pt x="1114" y="404"/>
                </a:lnTo>
                <a:lnTo>
                  <a:pt x="1114" y="391"/>
                </a:lnTo>
                <a:lnTo>
                  <a:pt x="1114" y="387"/>
                </a:lnTo>
                <a:lnTo>
                  <a:pt x="1106" y="387"/>
                </a:lnTo>
                <a:lnTo>
                  <a:pt x="1097" y="367"/>
                </a:lnTo>
                <a:lnTo>
                  <a:pt x="1093" y="355"/>
                </a:lnTo>
                <a:lnTo>
                  <a:pt x="1093" y="315"/>
                </a:lnTo>
                <a:lnTo>
                  <a:pt x="1089" y="299"/>
                </a:lnTo>
                <a:lnTo>
                  <a:pt x="1069" y="282"/>
                </a:lnTo>
                <a:lnTo>
                  <a:pt x="1053" y="262"/>
                </a:lnTo>
                <a:lnTo>
                  <a:pt x="1037" y="262"/>
                </a:lnTo>
                <a:lnTo>
                  <a:pt x="1029" y="258"/>
                </a:lnTo>
                <a:lnTo>
                  <a:pt x="1021" y="258"/>
                </a:lnTo>
                <a:lnTo>
                  <a:pt x="1009" y="258"/>
                </a:lnTo>
                <a:lnTo>
                  <a:pt x="1001" y="262"/>
                </a:lnTo>
                <a:lnTo>
                  <a:pt x="989" y="274"/>
                </a:lnTo>
                <a:lnTo>
                  <a:pt x="964" y="270"/>
                </a:lnTo>
                <a:lnTo>
                  <a:pt x="936" y="270"/>
                </a:lnTo>
                <a:lnTo>
                  <a:pt x="928" y="262"/>
                </a:lnTo>
                <a:lnTo>
                  <a:pt x="912" y="262"/>
                </a:lnTo>
                <a:lnTo>
                  <a:pt x="896" y="246"/>
                </a:lnTo>
                <a:lnTo>
                  <a:pt x="876" y="234"/>
                </a:lnTo>
                <a:lnTo>
                  <a:pt x="868" y="230"/>
                </a:lnTo>
                <a:lnTo>
                  <a:pt x="855" y="226"/>
                </a:lnTo>
                <a:lnTo>
                  <a:pt x="855" y="222"/>
                </a:lnTo>
                <a:lnTo>
                  <a:pt x="843" y="214"/>
                </a:lnTo>
                <a:lnTo>
                  <a:pt x="811" y="214"/>
                </a:lnTo>
                <a:lnTo>
                  <a:pt x="795" y="222"/>
                </a:lnTo>
                <a:lnTo>
                  <a:pt x="791" y="230"/>
                </a:lnTo>
                <a:lnTo>
                  <a:pt x="791" y="238"/>
                </a:lnTo>
                <a:lnTo>
                  <a:pt x="783" y="242"/>
                </a:lnTo>
                <a:lnTo>
                  <a:pt x="779" y="242"/>
                </a:lnTo>
                <a:lnTo>
                  <a:pt x="718" y="242"/>
                </a:lnTo>
                <a:lnTo>
                  <a:pt x="686" y="242"/>
                </a:lnTo>
                <a:lnTo>
                  <a:pt x="682" y="238"/>
                </a:lnTo>
                <a:lnTo>
                  <a:pt x="678" y="234"/>
                </a:lnTo>
                <a:lnTo>
                  <a:pt x="678" y="214"/>
                </a:lnTo>
                <a:lnTo>
                  <a:pt x="678" y="198"/>
                </a:lnTo>
                <a:lnTo>
                  <a:pt x="682" y="194"/>
                </a:lnTo>
                <a:lnTo>
                  <a:pt x="686" y="190"/>
                </a:lnTo>
                <a:lnTo>
                  <a:pt x="690" y="186"/>
                </a:lnTo>
                <a:lnTo>
                  <a:pt x="698" y="178"/>
                </a:lnTo>
                <a:lnTo>
                  <a:pt x="698" y="174"/>
                </a:lnTo>
                <a:lnTo>
                  <a:pt x="698" y="165"/>
                </a:lnTo>
                <a:lnTo>
                  <a:pt x="686" y="145"/>
                </a:lnTo>
                <a:lnTo>
                  <a:pt x="678" y="125"/>
                </a:lnTo>
                <a:lnTo>
                  <a:pt x="674" y="113"/>
                </a:lnTo>
                <a:lnTo>
                  <a:pt x="666" y="93"/>
                </a:lnTo>
                <a:lnTo>
                  <a:pt x="666" y="89"/>
                </a:lnTo>
                <a:lnTo>
                  <a:pt x="662" y="85"/>
                </a:lnTo>
                <a:lnTo>
                  <a:pt x="654" y="32"/>
                </a:lnTo>
                <a:lnTo>
                  <a:pt x="650" y="8"/>
                </a:lnTo>
                <a:lnTo>
                  <a:pt x="638" y="8"/>
                </a:lnTo>
                <a:lnTo>
                  <a:pt x="629" y="0"/>
                </a:lnTo>
                <a:lnTo>
                  <a:pt x="629" y="24"/>
                </a:lnTo>
                <a:lnTo>
                  <a:pt x="629" y="40"/>
                </a:lnTo>
                <a:lnTo>
                  <a:pt x="634" y="44"/>
                </a:lnTo>
                <a:lnTo>
                  <a:pt x="634" y="48"/>
                </a:lnTo>
                <a:lnTo>
                  <a:pt x="638" y="69"/>
                </a:lnTo>
                <a:lnTo>
                  <a:pt x="646" y="101"/>
                </a:lnTo>
                <a:lnTo>
                  <a:pt x="654" y="113"/>
                </a:lnTo>
                <a:lnTo>
                  <a:pt x="658" y="117"/>
                </a:lnTo>
                <a:lnTo>
                  <a:pt x="658" y="125"/>
                </a:lnTo>
                <a:lnTo>
                  <a:pt x="662" y="129"/>
                </a:lnTo>
                <a:lnTo>
                  <a:pt x="662" y="149"/>
                </a:lnTo>
                <a:lnTo>
                  <a:pt x="662" y="165"/>
                </a:lnTo>
                <a:lnTo>
                  <a:pt x="658" y="178"/>
                </a:lnTo>
                <a:lnTo>
                  <a:pt x="654" y="198"/>
                </a:lnTo>
                <a:lnTo>
                  <a:pt x="650" y="198"/>
                </a:lnTo>
                <a:lnTo>
                  <a:pt x="646" y="202"/>
                </a:lnTo>
                <a:lnTo>
                  <a:pt x="634" y="202"/>
                </a:lnTo>
                <a:lnTo>
                  <a:pt x="621" y="202"/>
                </a:lnTo>
                <a:lnTo>
                  <a:pt x="613" y="186"/>
                </a:lnTo>
                <a:lnTo>
                  <a:pt x="597" y="174"/>
                </a:lnTo>
                <a:lnTo>
                  <a:pt x="597" y="165"/>
                </a:lnTo>
                <a:lnTo>
                  <a:pt x="593" y="157"/>
                </a:lnTo>
                <a:lnTo>
                  <a:pt x="581" y="149"/>
                </a:lnTo>
                <a:lnTo>
                  <a:pt x="581" y="145"/>
                </a:lnTo>
                <a:lnTo>
                  <a:pt x="565" y="129"/>
                </a:lnTo>
                <a:lnTo>
                  <a:pt x="549" y="117"/>
                </a:lnTo>
                <a:lnTo>
                  <a:pt x="537" y="117"/>
                </a:lnTo>
                <a:lnTo>
                  <a:pt x="517" y="117"/>
                </a:lnTo>
                <a:lnTo>
                  <a:pt x="508" y="121"/>
                </a:lnTo>
                <a:lnTo>
                  <a:pt x="496" y="129"/>
                </a:lnTo>
                <a:lnTo>
                  <a:pt x="488" y="137"/>
                </a:lnTo>
                <a:lnTo>
                  <a:pt x="480" y="149"/>
                </a:lnTo>
                <a:lnTo>
                  <a:pt x="468" y="149"/>
                </a:lnTo>
                <a:lnTo>
                  <a:pt x="456" y="149"/>
                </a:lnTo>
                <a:lnTo>
                  <a:pt x="440" y="145"/>
                </a:lnTo>
                <a:lnTo>
                  <a:pt x="420" y="137"/>
                </a:lnTo>
                <a:lnTo>
                  <a:pt x="391" y="137"/>
                </a:lnTo>
                <a:lnTo>
                  <a:pt x="367" y="137"/>
                </a:lnTo>
                <a:lnTo>
                  <a:pt x="347" y="129"/>
                </a:lnTo>
                <a:lnTo>
                  <a:pt x="327" y="121"/>
                </a:lnTo>
                <a:lnTo>
                  <a:pt x="299" y="117"/>
                </a:lnTo>
                <a:lnTo>
                  <a:pt x="279" y="113"/>
                </a:lnTo>
                <a:lnTo>
                  <a:pt x="274" y="109"/>
                </a:lnTo>
                <a:lnTo>
                  <a:pt x="262" y="101"/>
                </a:lnTo>
                <a:lnTo>
                  <a:pt x="254" y="89"/>
                </a:lnTo>
                <a:lnTo>
                  <a:pt x="238" y="77"/>
                </a:lnTo>
                <a:lnTo>
                  <a:pt x="234" y="57"/>
                </a:lnTo>
                <a:lnTo>
                  <a:pt x="222" y="36"/>
                </a:lnTo>
                <a:lnTo>
                  <a:pt x="206" y="32"/>
                </a:lnTo>
                <a:lnTo>
                  <a:pt x="190" y="28"/>
                </a:lnTo>
                <a:lnTo>
                  <a:pt x="190" y="44"/>
                </a:lnTo>
                <a:lnTo>
                  <a:pt x="190" y="61"/>
                </a:lnTo>
                <a:lnTo>
                  <a:pt x="206" y="77"/>
                </a:lnTo>
                <a:lnTo>
                  <a:pt x="218" y="89"/>
                </a:lnTo>
                <a:lnTo>
                  <a:pt x="218" y="113"/>
                </a:lnTo>
                <a:lnTo>
                  <a:pt x="218" y="137"/>
                </a:lnTo>
                <a:lnTo>
                  <a:pt x="214" y="149"/>
                </a:lnTo>
                <a:lnTo>
                  <a:pt x="206" y="157"/>
                </a:lnTo>
                <a:lnTo>
                  <a:pt x="133" y="161"/>
                </a:lnTo>
                <a:lnTo>
                  <a:pt x="121" y="165"/>
                </a:lnTo>
                <a:lnTo>
                  <a:pt x="121" y="174"/>
                </a:lnTo>
                <a:lnTo>
                  <a:pt x="117" y="174"/>
                </a:lnTo>
                <a:lnTo>
                  <a:pt x="117" y="186"/>
                </a:lnTo>
                <a:lnTo>
                  <a:pt x="117" y="194"/>
                </a:lnTo>
                <a:lnTo>
                  <a:pt x="125" y="202"/>
                </a:lnTo>
                <a:lnTo>
                  <a:pt x="129" y="210"/>
                </a:lnTo>
                <a:lnTo>
                  <a:pt x="129" y="238"/>
                </a:lnTo>
                <a:lnTo>
                  <a:pt x="129" y="262"/>
                </a:lnTo>
                <a:lnTo>
                  <a:pt x="133" y="278"/>
                </a:lnTo>
                <a:lnTo>
                  <a:pt x="141" y="295"/>
                </a:lnTo>
                <a:lnTo>
                  <a:pt x="141" y="311"/>
                </a:lnTo>
                <a:lnTo>
                  <a:pt x="141" y="319"/>
                </a:lnTo>
                <a:lnTo>
                  <a:pt x="137" y="327"/>
                </a:lnTo>
                <a:lnTo>
                  <a:pt x="133" y="331"/>
                </a:lnTo>
                <a:lnTo>
                  <a:pt x="125" y="335"/>
                </a:lnTo>
                <a:lnTo>
                  <a:pt x="117" y="343"/>
                </a:lnTo>
                <a:lnTo>
                  <a:pt x="65" y="363"/>
                </a:lnTo>
                <a:lnTo>
                  <a:pt x="28" y="375"/>
                </a:lnTo>
                <a:lnTo>
                  <a:pt x="24" y="379"/>
                </a:lnTo>
                <a:lnTo>
                  <a:pt x="16" y="383"/>
                </a:lnTo>
                <a:lnTo>
                  <a:pt x="8" y="391"/>
                </a:lnTo>
                <a:lnTo>
                  <a:pt x="0" y="404"/>
                </a:lnTo>
                <a:lnTo>
                  <a:pt x="0" y="424"/>
                </a:lnTo>
                <a:lnTo>
                  <a:pt x="0" y="452"/>
                </a:lnTo>
                <a:lnTo>
                  <a:pt x="4" y="456"/>
                </a:lnTo>
                <a:lnTo>
                  <a:pt x="8" y="460"/>
                </a:lnTo>
                <a:lnTo>
                  <a:pt x="16" y="460"/>
                </a:lnTo>
                <a:lnTo>
                  <a:pt x="28" y="460"/>
                </a:lnTo>
                <a:lnTo>
                  <a:pt x="45" y="456"/>
                </a:lnTo>
                <a:lnTo>
                  <a:pt x="57" y="452"/>
                </a:lnTo>
                <a:lnTo>
                  <a:pt x="57" y="448"/>
                </a:lnTo>
                <a:lnTo>
                  <a:pt x="81" y="440"/>
                </a:lnTo>
                <a:lnTo>
                  <a:pt x="105" y="428"/>
                </a:lnTo>
                <a:lnTo>
                  <a:pt x="109" y="424"/>
                </a:lnTo>
                <a:lnTo>
                  <a:pt x="121" y="420"/>
                </a:lnTo>
                <a:lnTo>
                  <a:pt x="129" y="416"/>
                </a:lnTo>
                <a:lnTo>
                  <a:pt x="133" y="416"/>
                </a:lnTo>
                <a:lnTo>
                  <a:pt x="137" y="420"/>
                </a:lnTo>
                <a:lnTo>
                  <a:pt x="141" y="424"/>
                </a:lnTo>
                <a:lnTo>
                  <a:pt x="149" y="432"/>
                </a:lnTo>
                <a:lnTo>
                  <a:pt x="149" y="476"/>
                </a:lnTo>
                <a:lnTo>
                  <a:pt x="149" y="516"/>
                </a:lnTo>
                <a:lnTo>
                  <a:pt x="153" y="525"/>
                </a:lnTo>
                <a:lnTo>
                  <a:pt x="158" y="529"/>
                </a:lnTo>
                <a:lnTo>
                  <a:pt x="170" y="545"/>
                </a:lnTo>
                <a:lnTo>
                  <a:pt x="178" y="561"/>
                </a:lnTo>
                <a:lnTo>
                  <a:pt x="178" y="577"/>
                </a:lnTo>
                <a:lnTo>
                  <a:pt x="174" y="585"/>
                </a:lnTo>
                <a:lnTo>
                  <a:pt x="158" y="593"/>
                </a:lnTo>
                <a:lnTo>
                  <a:pt x="141" y="609"/>
                </a:lnTo>
                <a:lnTo>
                  <a:pt x="125" y="613"/>
                </a:lnTo>
                <a:lnTo>
                  <a:pt x="109" y="617"/>
                </a:lnTo>
                <a:lnTo>
                  <a:pt x="101" y="629"/>
                </a:lnTo>
                <a:lnTo>
                  <a:pt x="93" y="638"/>
                </a:lnTo>
                <a:lnTo>
                  <a:pt x="85" y="662"/>
                </a:lnTo>
                <a:lnTo>
                  <a:pt x="85" y="678"/>
                </a:lnTo>
                <a:lnTo>
                  <a:pt x="93" y="686"/>
                </a:lnTo>
                <a:lnTo>
                  <a:pt x="93" y="698"/>
                </a:lnTo>
                <a:lnTo>
                  <a:pt x="101" y="714"/>
                </a:lnTo>
                <a:lnTo>
                  <a:pt x="109" y="730"/>
                </a:lnTo>
                <a:lnTo>
                  <a:pt x="109" y="755"/>
                </a:lnTo>
                <a:lnTo>
                  <a:pt x="109" y="771"/>
                </a:lnTo>
                <a:lnTo>
                  <a:pt x="105" y="791"/>
                </a:lnTo>
                <a:lnTo>
                  <a:pt x="105" y="803"/>
                </a:lnTo>
                <a:lnTo>
                  <a:pt x="105" y="815"/>
                </a:lnTo>
                <a:lnTo>
                  <a:pt x="109" y="827"/>
                </a:lnTo>
                <a:lnTo>
                  <a:pt x="109" y="867"/>
                </a:lnTo>
                <a:lnTo>
                  <a:pt x="117" y="892"/>
                </a:lnTo>
                <a:lnTo>
                  <a:pt x="129" y="916"/>
                </a:lnTo>
                <a:lnTo>
                  <a:pt x="137" y="920"/>
                </a:lnTo>
                <a:lnTo>
                  <a:pt x="141" y="920"/>
                </a:lnTo>
                <a:lnTo>
                  <a:pt x="153" y="916"/>
                </a:lnTo>
                <a:lnTo>
                  <a:pt x="162" y="884"/>
                </a:lnTo>
                <a:lnTo>
                  <a:pt x="174" y="831"/>
                </a:lnTo>
                <a:lnTo>
                  <a:pt x="186" y="819"/>
                </a:lnTo>
                <a:lnTo>
                  <a:pt x="194" y="799"/>
                </a:lnTo>
                <a:lnTo>
                  <a:pt x="202" y="791"/>
                </a:lnTo>
                <a:lnTo>
                  <a:pt x="202" y="783"/>
                </a:lnTo>
                <a:lnTo>
                  <a:pt x="210" y="771"/>
                </a:lnTo>
                <a:lnTo>
                  <a:pt x="218" y="767"/>
                </a:lnTo>
                <a:lnTo>
                  <a:pt x="234" y="767"/>
                </a:lnTo>
                <a:lnTo>
                  <a:pt x="250" y="767"/>
                </a:lnTo>
                <a:lnTo>
                  <a:pt x="262" y="779"/>
                </a:lnTo>
                <a:lnTo>
                  <a:pt x="270" y="783"/>
                </a:lnTo>
                <a:lnTo>
                  <a:pt x="279" y="791"/>
                </a:lnTo>
                <a:lnTo>
                  <a:pt x="291" y="791"/>
                </a:lnTo>
                <a:lnTo>
                  <a:pt x="291" y="795"/>
                </a:lnTo>
                <a:lnTo>
                  <a:pt x="331" y="799"/>
                </a:lnTo>
                <a:lnTo>
                  <a:pt x="375" y="807"/>
                </a:lnTo>
                <a:lnTo>
                  <a:pt x="391" y="807"/>
                </a:lnTo>
                <a:lnTo>
                  <a:pt x="416" y="807"/>
                </a:lnTo>
                <a:lnTo>
                  <a:pt x="432" y="803"/>
                </a:lnTo>
                <a:lnTo>
                  <a:pt x="448" y="795"/>
                </a:lnTo>
                <a:lnTo>
                  <a:pt x="456" y="783"/>
                </a:lnTo>
                <a:lnTo>
                  <a:pt x="468" y="767"/>
                </a:lnTo>
                <a:lnTo>
                  <a:pt x="472" y="718"/>
                </a:lnTo>
                <a:lnTo>
                  <a:pt x="480" y="674"/>
                </a:lnTo>
                <a:lnTo>
                  <a:pt x="484" y="666"/>
                </a:lnTo>
                <a:lnTo>
                  <a:pt x="488" y="662"/>
                </a:lnTo>
                <a:lnTo>
                  <a:pt x="513" y="633"/>
                </a:lnTo>
                <a:lnTo>
                  <a:pt x="521" y="621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>
            <a:off x="6814722" y="5297038"/>
            <a:ext cx="553640" cy="1115455"/>
          </a:xfrm>
          <a:custGeom>
            <a:avLst/>
            <a:gdLst>
              <a:gd name="T0" fmla="*/ 468434450 w 762"/>
              <a:gd name="T1" fmla="*/ 982995918 h 1352"/>
              <a:gd name="T2" fmla="*/ 409577784 w 762"/>
              <a:gd name="T3" fmla="*/ 970850749 h 1352"/>
              <a:gd name="T4" fmla="*/ 403128046 w 762"/>
              <a:gd name="T5" fmla="*/ 879002908 h 1352"/>
              <a:gd name="T6" fmla="*/ 354752766 w 762"/>
              <a:gd name="T7" fmla="*/ 854712570 h 1352"/>
              <a:gd name="T8" fmla="*/ 286221044 w 762"/>
              <a:gd name="T9" fmla="*/ 824350518 h 1352"/>
              <a:gd name="T10" fmla="*/ 266870932 w 762"/>
              <a:gd name="T11" fmla="*/ 860785154 h 1352"/>
              <a:gd name="T12" fmla="*/ 172538406 w 762"/>
              <a:gd name="T13" fmla="*/ 882039200 h 1352"/>
              <a:gd name="T14" fmla="*/ 143513238 w 762"/>
              <a:gd name="T15" fmla="*/ 891148077 h 1352"/>
              <a:gd name="T16" fmla="*/ 159638930 w 762"/>
              <a:gd name="T17" fmla="*/ 863821447 h 1352"/>
              <a:gd name="T18" fmla="*/ 136257170 w 762"/>
              <a:gd name="T19" fmla="*/ 778047279 h 1352"/>
              <a:gd name="T20" fmla="*/ 107231974 w 762"/>
              <a:gd name="T21" fmla="*/ 750719778 h 1352"/>
              <a:gd name="T22" fmla="*/ 87881862 w 762"/>
              <a:gd name="T23" fmla="*/ 732502895 h 1352"/>
              <a:gd name="T24" fmla="*/ 19350119 w 762"/>
              <a:gd name="T25" fmla="*/ 695308533 h 1352"/>
              <a:gd name="T26" fmla="*/ 25799857 w 762"/>
              <a:gd name="T27" fmla="*/ 664945610 h 1352"/>
              <a:gd name="T28" fmla="*/ 0 w 762"/>
              <a:gd name="T29" fmla="*/ 627751248 h 1352"/>
              <a:gd name="T30" fmla="*/ 35474920 w 762"/>
              <a:gd name="T31" fmla="*/ 612569786 h 1352"/>
              <a:gd name="T32" fmla="*/ 65306432 w 762"/>
              <a:gd name="T33" fmla="*/ 636860124 h 1352"/>
              <a:gd name="T34" fmla="*/ 113681712 w 762"/>
              <a:gd name="T35" fmla="*/ 609533494 h 1352"/>
              <a:gd name="T36" fmla="*/ 224139004 w 762"/>
              <a:gd name="T37" fmla="*/ 594352033 h 1352"/>
              <a:gd name="T38" fmla="*/ 220913686 w 762"/>
              <a:gd name="T39" fmla="*/ 551085086 h 1352"/>
              <a:gd name="T40" fmla="*/ 211238630 w 762"/>
              <a:gd name="T41" fmla="*/ 508576994 h 1352"/>
              <a:gd name="T42" fmla="*/ 224139004 w 762"/>
              <a:gd name="T43" fmla="*/ 441019600 h 1352"/>
              <a:gd name="T44" fmla="*/ 214463948 w 762"/>
              <a:gd name="T45" fmla="*/ 358280854 h 1352"/>
              <a:gd name="T46" fmla="*/ 185438780 w 762"/>
              <a:gd name="T47" fmla="*/ 318809054 h 1352"/>
              <a:gd name="T48" fmla="*/ 195113836 w 762"/>
              <a:gd name="T49" fmla="*/ 263396938 h 1352"/>
              <a:gd name="T50" fmla="*/ 182213462 w 762"/>
              <a:gd name="T51" fmla="*/ 229998595 h 1352"/>
              <a:gd name="T52" fmla="*/ 146738556 w 762"/>
              <a:gd name="T53" fmla="*/ 174586424 h 1352"/>
              <a:gd name="T54" fmla="*/ 133031852 w 762"/>
              <a:gd name="T55" fmla="*/ 107029112 h 1352"/>
              <a:gd name="T56" fmla="*/ 113681712 w 762"/>
              <a:gd name="T57" fmla="*/ 73629897 h 1352"/>
              <a:gd name="T58" fmla="*/ 188664098 w 762"/>
              <a:gd name="T59" fmla="*/ 0 h 1352"/>
              <a:gd name="T60" fmla="*/ 217689266 w 762"/>
              <a:gd name="T61" fmla="*/ 43266961 h 1352"/>
              <a:gd name="T62" fmla="*/ 263645614 w 762"/>
              <a:gd name="T63" fmla="*/ 85775066 h 1352"/>
              <a:gd name="T64" fmla="*/ 276545988 w 762"/>
              <a:gd name="T65" fmla="*/ 110824259 h 1352"/>
              <a:gd name="T66" fmla="*/ 315246212 w 762"/>
              <a:gd name="T67" fmla="*/ 91847650 h 1352"/>
              <a:gd name="T68" fmla="*/ 357977186 w 762"/>
              <a:gd name="T69" fmla="*/ 64521020 h 1352"/>
              <a:gd name="T70" fmla="*/ 439409282 w 762"/>
              <a:gd name="T71" fmla="*/ 85775066 h 1352"/>
              <a:gd name="T72" fmla="*/ 468434450 w 762"/>
              <a:gd name="T73" fmla="*/ 64521020 h 1352"/>
              <a:gd name="T74" fmla="*/ 513584525 w 762"/>
              <a:gd name="T75" fmla="*/ 79702481 h 1352"/>
              <a:gd name="T76" fmla="*/ 527291228 w 762"/>
              <a:gd name="T77" fmla="*/ 138150917 h 1352"/>
              <a:gd name="T78" fmla="*/ 533740966 w 762"/>
              <a:gd name="T79" fmla="*/ 183695301 h 1352"/>
              <a:gd name="T80" fmla="*/ 536966284 w 762"/>
              <a:gd name="T81" fmla="*/ 229998595 h 1352"/>
              <a:gd name="T82" fmla="*/ 520035161 w 762"/>
              <a:gd name="T83" fmla="*/ 284650984 h 1352"/>
              <a:gd name="T84" fmla="*/ 513584525 w 762"/>
              <a:gd name="T85" fmla="*/ 327917931 h 1352"/>
              <a:gd name="T86" fmla="*/ 497459731 w 762"/>
              <a:gd name="T87" fmla="*/ 352208269 h 1352"/>
              <a:gd name="T88" fmla="*/ 510360105 w 762"/>
              <a:gd name="T89" fmla="*/ 404584093 h 1352"/>
              <a:gd name="T90" fmla="*/ 530516546 w 762"/>
              <a:gd name="T91" fmla="*/ 456201061 h 1352"/>
              <a:gd name="T92" fmla="*/ 549866658 w 762"/>
              <a:gd name="T93" fmla="*/ 535903624 h 1352"/>
              <a:gd name="T94" fmla="*/ 540191602 w 762"/>
              <a:gd name="T95" fmla="*/ 621678663 h 1352"/>
              <a:gd name="T96" fmla="*/ 565991453 w 762"/>
              <a:gd name="T97" fmla="*/ 677090779 h 1352"/>
              <a:gd name="T98" fmla="*/ 585341565 w 762"/>
              <a:gd name="T99" fmla="*/ 775010116 h 1352"/>
              <a:gd name="T100" fmla="*/ 604691677 w 762"/>
              <a:gd name="T101" fmla="*/ 824350518 h 1352"/>
              <a:gd name="T102" fmla="*/ 614366733 w 762"/>
              <a:gd name="T103" fmla="*/ 879002908 h 1352"/>
              <a:gd name="T104" fmla="*/ 565991453 w 762"/>
              <a:gd name="T105" fmla="*/ 919233780 h 1352"/>
              <a:gd name="T106" fmla="*/ 540191602 w 762"/>
              <a:gd name="T107" fmla="*/ 943524119 h 1352"/>
              <a:gd name="T108" fmla="*/ 500685049 w 762"/>
              <a:gd name="T109" fmla="*/ 1026262865 h 13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62"/>
              <a:gd name="T166" fmla="*/ 0 h 1352"/>
              <a:gd name="T167" fmla="*/ 762 w 762"/>
              <a:gd name="T168" fmla="*/ 1352 h 13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62" h="1352">
                <a:moveTo>
                  <a:pt x="609" y="1352"/>
                </a:moveTo>
                <a:lnTo>
                  <a:pt x="605" y="1340"/>
                </a:lnTo>
                <a:lnTo>
                  <a:pt x="585" y="1320"/>
                </a:lnTo>
                <a:lnTo>
                  <a:pt x="585" y="1307"/>
                </a:lnTo>
                <a:lnTo>
                  <a:pt x="581" y="1295"/>
                </a:lnTo>
                <a:lnTo>
                  <a:pt x="577" y="1291"/>
                </a:lnTo>
                <a:lnTo>
                  <a:pt x="573" y="1283"/>
                </a:lnTo>
                <a:lnTo>
                  <a:pt x="541" y="1283"/>
                </a:lnTo>
                <a:lnTo>
                  <a:pt x="516" y="1283"/>
                </a:lnTo>
                <a:lnTo>
                  <a:pt x="508" y="1279"/>
                </a:lnTo>
                <a:lnTo>
                  <a:pt x="504" y="1275"/>
                </a:lnTo>
                <a:lnTo>
                  <a:pt x="504" y="1267"/>
                </a:lnTo>
                <a:lnTo>
                  <a:pt x="500" y="1255"/>
                </a:lnTo>
                <a:lnTo>
                  <a:pt x="500" y="1207"/>
                </a:lnTo>
                <a:lnTo>
                  <a:pt x="500" y="1158"/>
                </a:lnTo>
                <a:lnTo>
                  <a:pt x="496" y="1154"/>
                </a:lnTo>
                <a:lnTo>
                  <a:pt x="492" y="1142"/>
                </a:lnTo>
                <a:lnTo>
                  <a:pt x="468" y="1142"/>
                </a:lnTo>
                <a:lnTo>
                  <a:pt x="444" y="1138"/>
                </a:lnTo>
                <a:lnTo>
                  <a:pt x="440" y="1126"/>
                </a:lnTo>
                <a:lnTo>
                  <a:pt x="436" y="1102"/>
                </a:lnTo>
                <a:lnTo>
                  <a:pt x="424" y="1098"/>
                </a:lnTo>
                <a:lnTo>
                  <a:pt x="416" y="1090"/>
                </a:lnTo>
                <a:lnTo>
                  <a:pt x="387" y="1086"/>
                </a:lnTo>
                <a:lnTo>
                  <a:pt x="355" y="1086"/>
                </a:lnTo>
                <a:lnTo>
                  <a:pt x="351" y="1086"/>
                </a:lnTo>
                <a:lnTo>
                  <a:pt x="347" y="1090"/>
                </a:lnTo>
                <a:lnTo>
                  <a:pt x="347" y="1102"/>
                </a:lnTo>
                <a:lnTo>
                  <a:pt x="347" y="1126"/>
                </a:lnTo>
                <a:lnTo>
                  <a:pt x="331" y="1134"/>
                </a:lnTo>
                <a:lnTo>
                  <a:pt x="307" y="1146"/>
                </a:lnTo>
                <a:lnTo>
                  <a:pt x="270" y="1154"/>
                </a:lnTo>
                <a:lnTo>
                  <a:pt x="230" y="1158"/>
                </a:lnTo>
                <a:lnTo>
                  <a:pt x="222" y="1158"/>
                </a:lnTo>
                <a:lnTo>
                  <a:pt x="214" y="1162"/>
                </a:lnTo>
                <a:lnTo>
                  <a:pt x="206" y="1170"/>
                </a:lnTo>
                <a:lnTo>
                  <a:pt x="194" y="1174"/>
                </a:lnTo>
                <a:lnTo>
                  <a:pt x="182" y="1174"/>
                </a:lnTo>
                <a:lnTo>
                  <a:pt x="178" y="1174"/>
                </a:lnTo>
                <a:lnTo>
                  <a:pt x="169" y="1170"/>
                </a:lnTo>
                <a:lnTo>
                  <a:pt x="169" y="1162"/>
                </a:lnTo>
                <a:lnTo>
                  <a:pt x="178" y="1154"/>
                </a:lnTo>
                <a:lnTo>
                  <a:pt x="182" y="1146"/>
                </a:lnTo>
                <a:lnTo>
                  <a:pt x="198" y="1138"/>
                </a:lnTo>
                <a:lnTo>
                  <a:pt x="198" y="1102"/>
                </a:lnTo>
                <a:lnTo>
                  <a:pt x="198" y="1069"/>
                </a:lnTo>
                <a:lnTo>
                  <a:pt x="194" y="1049"/>
                </a:lnTo>
                <a:lnTo>
                  <a:pt x="182" y="1025"/>
                </a:lnTo>
                <a:lnTo>
                  <a:pt x="169" y="1025"/>
                </a:lnTo>
                <a:lnTo>
                  <a:pt x="157" y="1021"/>
                </a:lnTo>
                <a:lnTo>
                  <a:pt x="153" y="1009"/>
                </a:lnTo>
                <a:lnTo>
                  <a:pt x="141" y="997"/>
                </a:lnTo>
                <a:lnTo>
                  <a:pt x="141" y="989"/>
                </a:lnTo>
                <a:lnTo>
                  <a:pt x="133" y="989"/>
                </a:lnTo>
                <a:lnTo>
                  <a:pt x="129" y="985"/>
                </a:lnTo>
                <a:lnTo>
                  <a:pt x="129" y="977"/>
                </a:lnTo>
                <a:lnTo>
                  <a:pt x="117" y="977"/>
                </a:lnTo>
                <a:lnTo>
                  <a:pt x="113" y="973"/>
                </a:lnTo>
                <a:lnTo>
                  <a:pt x="109" y="965"/>
                </a:lnTo>
                <a:lnTo>
                  <a:pt x="101" y="952"/>
                </a:lnTo>
                <a:lnTo>
                  <a:pt x="81" y="948"/>
                </a:lnTo>
                <a:lnTo>
                  <a:pt x="61" y="932"/>
                </a:lnTo>
                <a:lnTo>
                  <a:pt x="28" y="920"/>
                </a:lnTo>
                <a:lnTo>
                  <a:pt x="24" y="916"/>
                </a:lnTo>
                <a:lnTo>
                  <a:pt x="24" y="912"/>
                </a:lnTo>
                <a:lnTo>
                  <a:pt x="24" y="900"/>
                </a:lnTo>
                <a:lnTo>
                  <a:pt x="28" y="892"/>
                </a:lnTo>
                <a:lnTo>
                  <a:pt x="36" y="884"/>
                </a:lnTo>
                <a:lnTo>
                  <a:pt x="32" y="876"/>
                </a:lnTo>
                <a:lnTo>
                  <a:pt x="32" y="864"/>
                </a:lnTo>
                <a:lnTo>
                  <a:pt x="20" y="848"/>
                </a:lnTo>
                <a:lnTo>
                  <a:pt x="0" y="839"/>
                </a:lnTo>
                <a:lnTo>
                  <a:pt x="0" y="835"/>
                </a:lnTo>
                <a:lnTo>
                  <a:pt x="0" y="827"/>
                </a:lnTo>
                <a:lnTo>
                  <a:pt x="4" y="819"/>
                </a:lnTo>
                <a:lnTo>
                  <a:pt x="4" y="807"/>
                </a:lnTo>
                <a:lnTo>
                  <a:pt x="24" y="807"/>
                </a:lnTo>
                <a:lnTo>
                  <a:pt x="44" y="807"/>
                </a:lnTo>
                <a:lnTo>
                  <a:pt x="52" y="827"/>
                </a:lnTo>
                <a:lnTo>
                  <a:pt x="57" y="835"/>
                </a:lnTo>
                <a:lnTo>
                  <a:pt x="61" y="835"/>
                </a:lnTo>
                <a:lnTo>
                  <a:pt x="65" y="839"/>
                </a:lnTo>
                <a:lnTo>
                  <a:pt x="81" y="839"/>
                </a:lnTo>
                <a:lnTo>
                  <a:pt x="97" y="839"/>
                </a:lnTo>
                <a:lnTo>
                  <a:pt x="105" y="831"/>
                </a:lnTo>
                <a:lnTo>
                  <a:pt x="125" y="827"/>
                </a:lnTo>
                <a:lnTo>
                  <a:pt x="133" y="807"/>
                </a:lnTo>
                <a:lnTo>
                  <a:pt x="141" y="803"/>
                </a:lnTo>
                <a:lnTo>
                  <a:pt x="190" y="803"/>
                </a:lnTo>
                <a:lnTo>
                  <a:pt x="242" y="799"/>
                </a:lnTo>
                <a:lnTo>
                  <a:pt x="250" y="799"/>
                </a:lnTo>
                <a:lnTo>
                  <a:pt x="262" y="795"/>
                </a:lnTo>
                <a:lnTo>
                  <a:pt x="278" y="783"/>
                </a:lnTo>
                <a:lnTo>
                  <a:pt x="295" y="763"/>
                </a:lnTo>
                <a:lnTo>
                  <a:pt x="295" y="751"/>
                </a:lnTo>
                <a:lnTo>
                  <a:pt x="295" y="731"/>
                </a:lnTo>
                <a:lnTo>
                  <a:pt x="290" y="726"/>
                </a:lnTo>
                <a:lnTo>
                  <a:pt x="274" y="726"/>
                </a:lnTo>
                <a:lnTo>
                  <a:pt x="262" y="726"/>
                </a:lnTo>
                <a:lnTo>
                  <a:pt x="266" y="694"/>
                </a:lnTo>
                <a:lnTo>
                  <a:pt x="270" y="678"/>
                </a:lnTo>
                <a:lnTo>
                  <a:pt x="266" y="674"/>
                </a:lnTo>
                <a:lnTo>
                  <a:pt x="262" y="670"/>
                </a:lnTo>
                <a:lnTo>
                  <a:pt x="262" y="654"/>
                </a:lnTo>
                <a:lnTo>
                  <a:pt x="262" y="642"/>
                </a:lnTo>
                <a:lnTo>
                  <a:pt x="266" y="634"/>
                </a:lnTo>
                <a:lnTo>
                  <a:pt x="270" y="622"/>
                </a:lnTo>
                <a:lnTo>
                  <a:pt x="278" y="581"/>
                </a:lnTo>
                <a:lnTo>
                  <a:pt x="282" y="561"/>
                </a:lnTo>
                <a:lnTo>
                  <a:pt x="282" y="521"/>
                </a:lnTo>
                <a:lnTo>
                  <a:pt x="282" y="476"/>
                </a:lnTo>
                <a:lnTo>
                  <a:pt x="274" y="476"/>
                </a:lnTo>
                <a:lnTo>
                  <a:pt x="266" y="472"/>
                </a:lnTo>
                <a:lnTo>
                  <a:pt x="250" y="460"/>
                </a:lnTo>
                <a:lnTo>
                  <a:pt x="242" y="440"/>
                </a:lnTo>
                <a:lnTo>
                  <a:pt x="234" y="436"/>
                </a:lnTo>
                <a:lnTo>
                  <a:pt x="230" y="428"/>
                </a:lnTo>
                <a:lnTo>
                  <a:pt x="230" y="420"/>
                </a:lnTo>
                <a:lnTo>
                  <a:pt x="230" y="404"/>
                </a:lnTo>
                <a:lnTo>
                  <a:pt x="234" y="400"/>
                </a:lnTo>
                <a:lnTo>
                  <a:pt x="242" y="384"/>
                </a:lnTo>
                <a:lnTo>
                  <a:pt x="242" y="367"/>
                </a:lnTo>
                <a:lnTo>
                  <a:pt x="242" y="347"/>
                </a:lnTo>
                <a:lnTo>
                  <a:pt x="234" y="343"/>
                </a:lnTo>
                <a:lnTo>
                  <a:pt x="230" y="331"/>
                </a:lnTo>
                <a:lnTo>
                  <a:pt x="230" y="327"/>
                </a:lnTo>
                <a:lnTo>
                  <a:pt x="226" y="327"/>
                </a:lnTo>
                <a:lnTo>
                  <a:pt x="226" y="303"/>
                </a:lnTo>
                <a:lnTo>
                  <a:pt x="222" y="283"/>
                </a:lnTo>
                <a:lnTo>
                  <a:pt x="214" y="275"/>
                </a:lnTo>
                <a:lnTo>
                  <a:pt x="194" y="242"/>
                </a:lnTo>
                <a:lnTo>
                  <a:pt x="182" y="234"/>
                </a:lnTo>
                <a:lnTo>
                  <a:pt x="182" y="230"/>
                </a:lnTo>
                <a:lnTo>
                  <a:pt x="178" y="190"/>
                </a:lnTo>
                <a:lnTo>
                  <a:pt x="169" y="154"/>
                </a:lnTo>
                <a:lnTo>
                  <a:pt x="169" y="150"/>
                </a:lnTo>
                <a:lnTo>
                  <a:pt x="165" y="150"/>
                </a:lnTo>
                <a:lnTo>
                  <a:pt x="165" y="141"/>
                </a:lnTo>
                <a:lnTo>
                  <a:pt x="161" y="125"/>
                </a:lnTo>
                <a:lnTo>
                  <a:pt x="145" y="125"/>
                </a:lnTo>
                <a:lnTo>
                  <a:pt x="141" y="109"/>
                </a:lnTo>
                <a:lnTo>
                  <a:pt x="141" y="105"/>
                </a:lnTo>
                <a:lnTo>
                  <a:pt x="141" y="97"/>
                </a:lnTo>
                <a:lnTo>
                  <a:pt x="161" y="49"/>
                </a:lnTo>
                <a:lnTo>
                  <a:pt x="169" y="29"/>
                </a:lnTo>
                <a:lnTo>
                  <a:pt x="194" y="16"/>
                </a:lnTo>
                <a:lnTo>
                  <a:pt x="218" y="0"/>
                </a:lnTo>
                <a:lnTo>
                  <a:pt x="234" y="0"/>
                </a:lnTo>
                <a:lnTo>
                  <a:pt x="250" y="0"/>
                </a:lnTo>
                <a:lnTo>
                  <a:pt x="258" y="24"/>
                </a:lnTo>
                <a:lnTo>
                  <a:pt x="262" y="49"/>
                </a:lnTo>
                <a:lnTo>
                  <a:pt x="266" y="57"/>
                </a:lnTo>
                <a:lnTo>
                  <a:pt x="270" y="57"/>
                </a:lnTo>
                <a:lnTo>
                  <a:pt x="311" y="65"/>
                </a:lnTo>
                <a:lnTo>
                  <a:pt x="323" y="69"/>
                </a:lnTo>
                <a:lnTo>
                  <a:pt x="323" y="85"/>
                </a:lnTo>
                <a:lnTo>
                  <a:pt x="323" y="101"/>
                </a:lnTo>
                <a:lnTo>
                  <a:pt x="327" y="113"/>
                </a:lnTo>
                <a:lnTo>
                  <a:pt x="335" y="125"/>
                </a:lnTo>
                <a:lnTo>
                  <a:pt x="335" y="133"/>
                </a:lnTo>
                <a:lnTo>
                  <a:pt x="343" y="133"/>
                </a:lnTo>
                <a:lnTo>
                  <a:pt x="343" y="137"/>
                </a:lnTo>
                <a:lnTo>
                  <a:pt x="343" y="146"/>
                </a:lnTo>
                <a:lnTo>
                  <a:pt x="351" y="146"/>
                </a:lnTo>
                <a:lnTo>
                  <a:pt x="363" y="141"/>
                </a:lnTo>
                <a:lnTo>
                  <a:pt x="375" y="137"/>
                </a:lnTo>
                <a:lnTo>
                  <a:pt x="387" y="133"/>
                </a:lnTo>
                <a:lnTo>
                  <a:pt x="391" y="121"/>
                </a:lnTo>
                <a:lnTo>
                  <a:pt x="403" y="109"/>
                </a:lnTo>
                <a:lnTo>
                  <a:pt x="416" y="105"/>
                </a:lnTo>
                <a:lnTo>
                  <a:pt x="428" y="105"/>
                </a:lnTo>
                <a:lnTo>
                  <a:pt x="440" y="97"/>
                </a:lnTo>
                <a:lnTo>
                  <a:pt x="444" y="85"/>
                </a:lnTo>
                <a:lnTo>
                  <a:pt x="476" y="93"/>
                </a:lnTo>
                <a:lnTo>
                  <a:pt x="516" y="101"/>
                </a:lnTo>
                <a:lnTo>
                  <a:pt x="520" y="105"/>
                </a:lnTo>
                <a:lnTo>
                  <a:pt x="529" y="113"/>
                </a:lnTo>
                <a:lnTo>
                  <a:pt x="545" y="113"/>
                </a:lnTo>
                <a:lnTo>
                  <a:pt x="553" y="113"/>
                </a:lnTo>
                <a:lnTo>
                  <a:pt x="565" y="105"/>
                </a:lnTo>
                <a:lnTo>
                  <a:pt x="573" y="97"/>
                </a:lnTo>
                <a:lnTo>
                  <a:pt x="577" y="93"/>
                </a:lnTo>
                <a:lnTo>
                  <a:pt x="581" y="85"/>
                </a:lnTo>
                <a:lnTo>
                  <a:pt x="593" y="85"/>
                </a:lnTo>
                <a:lnTo>
                  <a:pt x="605" y="85"/>
                </a:lnTo>
                <a:lnTo>
                  <a:pt x="605" y="97"/>
                </a:lnTo>
                <a:lnTo>
                  <a:pt x="609" y="101"/>
                </a:lnTo>
                <a:lnTo>
                  <a:pt x="637" y="105"/>
                </a:lnTo>
                <a:lnTo>
                  <a:pt x="650" y="109"/>
                </a:lnTo>
                <a:lnTo>
                  <a:pt x="654" y="109"/>
                </a:lnTo>
                <a:lnTo>
                  <a:pt x="654" y="113"/>
                </a:lnTo>
                <a:lnTo>
                  <a:pt x="654" y="146"/>
                </a:lnTo>
                <a:lnTo>
                  <a:pt x="654" y="182"/>
                </a:lnTo>
                <a:lnTo>
                  <a:pt x="662" y="186"/>
                </a:lnTo>
                <a:lnTo>
                  <a:pt x="666" y="190"/>
                </a:lnTo>
                <a:lnTo>
                  <a:pt x="666" y="214"/>
                </a:lnTo>
                <a:lnTo>
                  <a:pt x="666" y="238"/>
                </a:lnTo>
                <a:lnTo>
                  <a:pt x="662" y="242"/>
                </a:lnTo>
                <a:lnTo>
                  <a:pt x="658" y="246"/>
                </a:lnTo>
                <a:lnTo>
                  <a:pt x="658" y="275"/>
                </a:lnTo>
                <a:lnTo>
                  <a:pt x="662" y="295"/>
                </a:lnTo>
                <a:lnTo>
                  <a:pt x="662" y="303"/>
                </a:lnTo>
                <a:lnTo>
                  <a:pt x="666" y="303"/>
                </a:lnTo>
                <a:lnTo>
                  <a:pt x="666" y="315"/>
                </a:lnTo>
                <a:lnTo>
                  <a:pt x="666" y="331"/>
                </a:lnTo>
                <a:lnTo>
                  <a:pt x="658" y="347"/>
                </a:lnTo>
                <a:lnTo>
                  <a:pt x="654" y="363"/>
                </a:lnTo>
                <a:lnTo>
                  <a:pt x="645" y="375"/>
                </a:lnTo>
                <a:lnTo>
                  <a:pt x="633" y="384"/>
                </a:lnTo>
                <a:lnTo>
                  <a:pt x="633" y="400"/>
                </a:lnTo>
                <a:lnTo>
                  <a:pt x="633" y="416"/>
                </a:lnTo>
                <a:lnTo>
                  <a:pt x="637" y="420"/>
                </a:lnTo>
                <a:lnTo>
                  <a:pt x="637" y="432"/>
                </a:lnTo>
                <a:lnTo>
                  <a:pt x="633" y="436"/>
                </a:lnTo>
                <a:lnTo>
                  <a:pt x="633" y="444"/>
                </a:lnTo>
                <a:lnTo>
                  <a:pt x="629" y="444"/>
                </a:lnTo>
                <a:lnTo>
                  <a:pt x="621" y="448"/>
                </a:lnTo>
                <a:lnTo>
                  <a:pt x="617" y="464"/>
                </a:lnTo>
                <a:lnTo>
                  <a:pt x="609" y="472"/>
                </a:lnTo>
                <a:lnTo>
                  <a:pt x="609" y="497"/>
                </a:lnTo>
                <a:lnTo>
                  <a:pt x="609" y="513"/>
                </a:lnTo>
                <a:lnTo>
                  <a:pt x="621" y="521"/>
                </a:lnTo>
                <a:lnTo>
                  <a:pt x="633" y="533"/>
                </a:lnTo>
                <a:lnTo>
                  <a:pt x="637" y="537"/>
                </a:lnTo>
                <a:lnTo>
                  <a:pt x="650" y="549"/>
                </a:lnTo>
                <a:lnTo>
                  <a:pt x="650" y="561"/>
                </a:lnTo>
                <a:lnTo>
                  <a:pt x="650" y="581"/>
                </a:lnTo>
                <a:lnTo>
                  <a:pt x="658" y="601"/>
                </a:lnTo>
                <a:lnTo>
                  <a:pt x="666" y="630"/>
                </a:lnTo>
                <a:lnTo>
                  <a:pt x="674" y="650"/>
                </a:lnTo>
                <a:lnTo>
                  <a:pt x="682" y="670"/>
                </a:lnTo>
                <a:lnTo>
                  <a:pt x="682" y="690"/>
                </a:lnTo>
                <a:lnTo>
                  <a:pt x="682" y="706"/>
                </a:lnTo>
                <a:lnTo>
                  <a:pt x="670" y="718"/>
                </a:lnTo>
                <a:lnTo>
                  <a:pt x="662" y="726"/>
                </a:lnTo>
                <a:lnTo>
                  <a:pt x="658" y="731"/>
                </a:lnTo>
                <a:lnTo>
                  <a:pt x="662" y="779"/>
                </a:lnTo>
                <a:lnTo>
                  <a:pt x="670" y="819"/>
                </a:lnTo>
                <a:lnTo>
                  <a:pt x="682" y="835"/>
                </a:lnTo>
                <a:lnTo>
                  <a:pt x="698" y="848"/>
                </a:lnTo>
                <a:lnTo>
                  <a:pt x="698" y="864"/>
                </a:lnTo>
                <a:lnTo>
                  <a:pt x="698" y="880"/>
                </a:lnTo>
                <a:lnTo>
                  <a:pt x="702" y="892"/>
                </a:lnTo>
                <a:lnTo>
                  <a:pt x="710" y="940"/>
                </a:lnTo>
                <a:lnTo>
                  <a:pt x="714" y="960"/>
                </a:lnTo>
                <a:lnTo>
                  <a:pt x="722" y="973"/>
                </a:lnTo>
                <a:lnTo>
                  <a:pt x="722" y="997"/>
                </a:lnTo>
                <a:lnTo>
                  <a:pt x="726" y="1021"/>
                </a:lnTo>
                <a:lnTo>
                  <a:pt x="738" y="1025"/>
                </a:lnTo>
                <a:lnTo>
                  <a:pt x="742" y="1025"/>
                </a:lnTo>
                <a:lnTo>
                  <a:pt x="746" y="1057"/>
                </a:lnTo>
                <a:lnTo>
                  <a:pt x="746" y="1077"/>
                </a:lnTo>
                <a:lnTo>
                  <a:pt x="750" y="1086"/>
                </a:lnTo>
                <a:lnTo>
                  <a:pt x="750" y="1094"/>
                </a:lnTo>
                <a:lnTo>
                  <a:pt x="750" y="1110"/>
                </a:lnTo>
                <a:lnTo>
                  <a:pt x="750" y="1122"/>
                </a:lnTo>
                <a:lnTo>
                  <a:pt x="754" y="1138"/>
                </a:lnTo>
                <a:lnTo>
                  <a:pt x="762" y="1158"/>
                </a:lnTo>
                <a:lnTo>
                  <a:pt x="762" y="1166"/>
                </a:lnTo>
                <a:lnTo>
                  <a:pt x="762" y="1178"/>
                </a:lnTo>
                <a:lnTo>
                  <a:pt x="738" y="1194"/>
                </a:lnTo>
                <a:lnTo>
                  <a:pt x="714" y="1207"/>
                </a:lnTo>
                <a:lnTo>
                  <a:pt x="702" y="1211"/>
                </a:lnTo>
                <a:lnTo>
                  <a:pt x="690" y="1215"/>
                </a:lnTo>
                <a:lnTo>
                  <a:pt x="686" y="1219"/>
                </a:lnTo>
                <a:lnTo>
                  <a:pt x="674" y="1223"/>
                </a:lnTo>
                <a:lnTo>
                  <a:pt x="674" y="1231"/>
                </a:lnTo>
                <a:lnTo>
                  <a:pt x="670" y="1243"/>
                </a:lnTo>
                <a:lnTo>
                  <a:pt x="658" y="1320"/>
                </a:lnTo>
                <a:lnTo>
                  <a:pt x="654" y="1336"/>
                </a:lnTo>
                <a:lnTo>
                  <a:pt x="650" y="1344"/>
                </a:lnTo>
                <a:lnTo>
                  <a:pt x="637" y="1352"/>
                </a:lnTo>
                <a:lnTo>
                  <a:pt x="621" y="1352"/>
                </a:lnTo>
                <a:lnTo>
                  <a:pt x="609" y="1352"/>
                </a:lnTo>
                <a:close/>
              </a:path>
            </a:pathLst>
          </a:custGeom>
          <a:solidFill>
            <a:srgbClr val="FF0000">
              <a:alpha val="61000"/>
            </a:srgb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500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3" name="Freeform 21"/>
          <p:cNvSpPr>
            <a:spLocks/>
          </p:cNvSpPr>
          <p:nvPr/>
        </p:nvSpPr>
        <p:spPr bwMode="auto">
          <a:xfrm>
            <a:off x="6319071" y="4844540"/>
            <a:ext cx="685948" cy="1041794"/>
          </a:xfrm>
          <a:custGeom>
            <a:avLst/>
            <a:gdLst>
              <a:gd name="T0" fmla="*/ 2147483647 w 944"/>
              <a:gd name="T1" fmla="*/ 2147483647 h 1262"/>
              <a:gd name="T2" fmla="*/ 2147483647 w 944"/>
              <a:gd name="T3" fmla="*/ 2147483647 h 1262"/>
              <a:gd name="T4" fmla="*/ 2147483647 w 944"/>
              <a:gd name="T5" fmla="*/ 2147483647 h 1262"/>
              <a:gd name="T6" fmla="*/ 2147483647 w 944"/>
              <a:gd name="T7" fmla="*/ 2147483647 h 1262"/>
              <a:gd name="T8" fmla="*/ 2147483647 w 944"/>
              <a:gd name="T9" fmla="*/ 2147483647 h 1262"/>
              <a:gd name="T10" fmla="*/ 2147483647 w 944"/>
              <a:gd name="T11" fmla="*/ 2147483647 h 1262"/>
              <a:gd name="T12" fmla="*/ 2147483647 w 944"/>
              <a:gd name="T13" fmla="*/ 2147483647 h 1262"/>
              <a:gd name="T14" fmla="*/ 2147483647 w 944"/>
              <a:gd name="T15" fmla="*/ 2147483647 h 1262"/>
              <a:gd name="T16" fmla="*/ 2147483647 w 944"/>
              <a:gd name="T17" fmla="*/ 2147483647 h 1262"/>
              <a:gd name="T18" fmla="*/ 2147483647 w 944"/>
              <a:gd name="T19" fmla="*/ 2147483647 h 1262"/>
              <a:gd name="T20" fmla="*/ 2147483647 w 944"/>
              <a:gd name="T21" fmla="*/ 2147483647 h 1262"/>
              <a:gd name="T22" fmla="*/ 2147483647 w 944"/>
              <a:gd name="T23" fmla="*/ 2147483647 h 1262"/>
              <a:gd name="T24" fmla="*/ 2147483647 w 944"/>
              <a:gd name="T25" fmla="*/ 2147483647 h 1262"/>
              <a:gd name="T26" fmla="*/ 2147483647 w 944"/>
              <a:gd name="T27" fmla="*/ 2147483647 h 1262"/>
              <a:gd name="T28" fmla="*/ 2147483647 w 944"/>
              <a:gd name="T29" fmla="*/ 2147483647 h 1262"/>
              <a:gd name="T30" fmla="*/ 2147483647 w 944"/>
              <a:gd name="T31" fmla="*/ 2147483647 h 1262"/>
              <a:gd name="T32" fmla="*/ 2147483647 w 944"/>
              <a:gd name="T33" fmla="*/ 2147483647 h 1262"/>
              <a:gd name="T34" fmla="*/ 2147483647 w 944"/>
              <a:gd name="T35" fmla="*/ 2147483647 h 1262"/>
              <a:gd name="T36" fmla="*/ 2147483647 w 944"/>
              <a:gd name="T37" fmla="*/ 2147483647 h 1262"/>
              <a:gd name="T38" fmla="*/ 2147483647 w 944"/>
              <a:gd name="T39" fmla="*/ 2147483647 h 1262"/>
              <a:gd name="T40" fmla="*/ 2147483647 w 944"/>
              <a:gd name="T41" fmla="*/ 2147483647 h 1262"/>
              <a:gd name="T42" fmla="*/ 2147483647 w 944"/>
              <a:gd name="T43" fmla="*/ 2147483647 h 1262"/>
              <a:gd name="T44" fmla="*/ 0 w 944"/>
              <a:gd name="T45" fmla="*/ 2147483647 h 1262"/>
              <a:gd name="T46" fmla="*/ 2147483647 w 944"/>
              <a:gd name="T47" fmla="*/ 2147483647 h 1262"/>
              <a:gd name="T48" fmla="*/ 2147483647 w 944"/>
              <a:gd name="T49" fmla="*/ 2147483647 h 1262"/>
              <a:gd name="T50" fmla="*/ 2147483647 w 944"/>
              <a:gd name="T51" fmla="*/ 2147483647 h 1262"/>
              <a:gd name="T52" fmla="*/ 2147483647 w 944"/>
              <a:gd name="T53" fmla="*/ 2147483647 h 1262"/>
              <a:gd name="T54" fmla="*/ 2147483647 w 944"/>
              <a:gd name="T55" fmla="*/ 2147483647 h 1262"/>
              <a:gd name="T56" fmla="*/ 2147483647 w 944"/>
              <a:gd name="T57" fmla="*/ 2147483647 h 1262"/>
              <a:gd name="T58" fmla="*/ 2147483647 w 944"/>
              <a:gd name="T59" fmla="*/ 2147483647 h 1262"/>
              <a:gd name="T60" fmla="*/ 2147483647 w 944"/>
              <a:gd name="T61" fmla="*/ 2147483647 h 1262"/>
              <a:gd name="T62" fmla="*/ 2147483647 w 944"/>
              <a:gd name="T63" fmla="*/ 2147483647 h 1262"/>
              <a:gd name="T64" fmla="*/ 2147483647 w 944"/>
              <a:gd name="T65" fmla="*/ 2147483647 h 1262"/>
              <a:gd name="T66" fmla="*/ 2147483647 w 944"/>
              <a:gd name="T67" fmla="*/ 2147483647 h 1262"/>
              <a:gd name="T68" fmla="*/ 2147483647 w 944"/>
              <a:gd name="T69" fmla="*/ 2147483647 h 1262"/>
              <a:gd name="T70" fmla="*/ 2147483647 w 944"/>
              <a:gd name="T71" fmla="*/ 2147483647 h 1262"/>
              <a:gd name="T72" fmla="*/ 2147483647 w 944"/>
              <a:gd name="T73" fmla="*/ 2147483647 h 1262"/>
              <a:gd name="T74" fmla="*/ 2147483647 w 944"/>
              <a:gd name="T75" fmla="*/ 2147483647 h 1262"/>
              <a:gd name="T76" fmla="*/ 2147483647 w 944"/>
              <a:gd name="T77" fmla="*/ 2147483647 h 1262"/>
              <a:gd name="T78" fmla="*/ 2147483647 w 944"/>
              <a:gd name="T79" fmla="*/ 2147483647 h 1262"/>
              <a:gd name="T80" fmla="*/ 2147483647 w 944"/>
              <a:gd name="T81" fmla="*/ 2147483647 h 1262"/>
              <a:gd name="T82" fmla="*/ 2147483647 w 944"/>
              <a:gd name="T83" fmla="*/ 2147483647 h 1262"/>
              <a:gd name="T84" fmla="*/ 2147483647 w 944"/>
              <a:gd name="T85" fmla="*/ 2147483647 h 1262"/>
              <a:gd name="T86" fmla="*/ 2147483647 w 944"/>
              <a:gd name="T87" fmla="*/ 2147483647 h 1262"/>
              <a:gd name="T88" fmla="*/ 2147483647 w 944"/>
              <a:gd name="T89" fmla="*/ 2147483647 h 1262"/>
              <a:gd name="T90" fmla="*/ 2147483647 w 944"/>
              <a:gd name="T91" fmla="*/ 2147483647 h 1262"/>
              <a:gd name="T92" fmla="*/ 2147483647 w 944"/>
              <a:gd name="T93" fmla="*/ 2147483647 h 1262"/>
              <a:gd name="T94" fmla="*/ 2147483647 w 944"/>
              <a:gd name="T95" fmla="*/ 2147483647 h 1262"/>
              <a:gd name="T96" fmla="*/ 2147483647 w 944"/>
              <a:gd name="T97" fmla="*/ 2147483647 h 1262"/>
              <a:gd name="T98" fmla="*/ 2147483647 w 944"/>
              <a:gd name="T99" fmla="*/ 2147483647 h 1262"/>
              <a:gd name="T100" fmla="*/ 2147483647 w 944"/>
              <a:gd name="T101" fmla="*/ 2147483647 h 1262"/>
              <a:gd name="T102" fmla="*/ 2147483647 w 944"/>
              <a:gd name="T103" fmla="*/ 2147483647 h 1262"/>
              <a:gd name="T104" fmla="*/ 2147483647 w 944"/>
              <a:gd name="T105" fmla="*/ 2147483647 h 1262"/>
              <a:gd name="T106" fmla="*/ 2147483647 w 944"/>
              <a:gd name="T107" fmla="*/ 2147483647 h 1262"/>
              <a:gd name="T108" fmla="*/ 2147483647 w 944"/>
              <a:gd name="T109" fmla="*/ 2147483647 h 1262"/>
              <a:gd name="T110" fmla="*/ 2147483647 w 944"/>
              <a:gd name="T111" fmla="*/ 2147483647 h 12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44"/>
              <a:gd name="T169" fmla="*/ 0 h 1262"/>
              <a:gd name="T170" fmla="*/ 944 w 944"/>
              <a:gd name="T171" fmla="*/ 1262 h 126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44" h="1262">
                <a:moveTo>
                  <a:pt x="614" y="1262"/>
                </a:moveTo>
                <a:lnTo>
                  <a:pt x="622" y="1238"/>
                </a:lnTo>
                <a:lnTo>
                  <a:pt x="626" y="1218"/>
                </a:lnTo>
                <a:lnTo>
                  <a:pt x="626" y="1182"/>
                </a:lnTo>
                <a:lnTo>
                  <a:pt x="626" y="1145"/>
                </a:lnTo>
                <a:lnTo>
                  <a:pt x="622" y="1141"/>
                </a:lnTo>
                <a:lnTo>
                  <a:pt x="605" y="1133"/>
                </a:lnTo>
                <a:lnTo>
                  <a:pt x="589" y="1133"/>
                </a:lnTo>
                <a:lnTo>
                  <a:pt x="581" y="1133"/>
                </a:lnTo>
                <a:lnTo>
                  <a:pt x="573" y="1137"/>
                </a:lnTo>
                <a:lnTo>
                  <a:pt x="561" y="1141"/>
                </a:lnTo>
                <a:lnTo>
                  <a:pt x="545" y="1149"/>
                </a:lnTo>
                <a:lnTo>
                  <a:pt x="529" y="1166"/>
                </a:lnTo>
                <a:lnTo>
                  <a:pt x="521" y="1166"/>
                </a:lnTo>
                <a:lnTo>
                  <a:pt x="513" y="1162"/>
                </a:lnTo>
                <a:lnTo>
                  <a:pt x="513" y="1137"/>
                </a:lnTo>
                <a:lnTo>
                  <a:pt x="513" y="1121"/>
                </a:lnTo>
                <a:lnTo>
                  <a:pt x="505" y="1113"/>
                </a:lnTo>
                <a:lnTo>
                  <a:pt x="501" y="1109"/>
                </a:lnTo>
                <a:lnTo>
                  <a:pt x="497" y="1105"/>
                </a:lnTo>
                <a:lnTo>
                  <a:pt x="484" y="1105"/>
                </a:lnTo>
                <a:lnTo>
                  <a:pt x="476" y="1101"/>
                </a:lnTo>
                <a:lnTo>
                  <a:pt x="452" y="1085"/>
                </a:lnTo>
                <a:lnTo>
                  <a:pt x="432" y="1081"/>
                </a:lnTo>
                <a:lnTo>
                  <a:pt x="404" y="1069"/>
                </a:lnTo>
                <a:lnTo>
                  <a:pt x="384" y="1057"/>
                </a:lnTo>
                <a:lnTo>
                  <a:pt x="367" y="1045"/>
                </a:lnTo>
                <a:lnTo>
                  <a:pt x="347" y="1036"/>
                </a:lnTo>
                <a:lnTo>
                  <a:pt x="339" y="1036"/>
                </a:lnTo>
                <a:lnTo>
                  <a:pt x="327" y="1036"/>
                </a:lnTo>
                <a:lnTo>
                  <a:pt x="315" y="1036"/>
                </a:lnTo>
                <a:lnTo>
                  <a:pt x="303" y="1045"/>
                </a:lnTo>
                <a:lnTo>
                  <a:pt x="295" y="1049"/>
                </a:lnTo>
                <a:lnTo>
                  <a:pt x="279" y="1057"/>
                </a:lnTo>
                <a:lnTo>
                  <a:pt x="259" y="1065"/>
                </a:lnTo>
                <a:lnTo>
                  <a:pt x="255" y="1065"/>
                </a:lnTo>
                <a:lnTo>
                  <a:pt x="246" y="1065"/>
                </a:lnTo>
                <a:lnTo>
                  <a:pt x="226" y="1049"/>
                </a:lnTo>
                <a:lnTo>
                  <a:pt x="214" y="1032"/>
                </a:lnTo>
                <a:lnTo>
                  <a:pt x="206" y="1020"/>
                </a:lnTo>
                <a:lnTo>
                  <a:pt x="194" y="1012"/>
                </a:lnTo>
                <a:lnTo>
                  <a:pt x="174" y="1008"/>
                </a:lnTo>
                <a:lnTo>
                  <a:pt x="174" y="1012"/>
                </a:lnTo>
                <a:lnTo>
                  <a:pt x="170" y="1016"/>
                </a:lnTo>
                <a:lnTo>
                  <a:pt x="170" y="1024"/>
                </a:lnTo>
                <a:lnTo>
                  <a:pt x="138" y="1032"/>
                </a:lnTo>
                <a:lnTo>
                  <a:pt x="121" y="1036"/>
                </a:lnTo>
                <a:lnTo>
                  <a:pt x="109" y="1036"/>
                </a:lnTo>
                <a:lnTo>
                  <a:pt x="101" y="1045"/>
                </a:lnTo>
                <a:lnTo>
                  <a:pt x="97" y="1032"/>
                </a:lnTo>
                <a:lnTo>
                  <a:pt x="97" y="1020"/>
                </a:lnTo>
                <a:lnTo>
                  <a:pt x="93" y="1012"/>
                </a:lnTo>
                <a:lnTo>
                  <a:pt x="81" y="992"/>
                </a:lnTo>
                <a:lnTo>
                  <a:pt x="81" y="984"/>
                </a:lnTo>
                <a:lnTo>
                  <a:pt x="81" y="972"/>
                </a:lnTo>
                <a:lnTo>
                  <a:pt x="77" y="972"/>
                </a:lnTo>
                <a:lnTo>
                  <a:pt x="73" y="972"/>
                </a:lnTo>
                <a:lnTo>
                  <a:pt x="73" y="964"/>
                </a:lnTo>
                <a:lnTo>
                  <a:pt x="73" y="948"/>
                </a:lnTo>
                <a:lnTo>
                  <a:pt x="73" y="944"/>
                </a:lnTo>
                <a:lnTo>
                  <a:pt x="77" y="940"/>
                </a:lnTo>
                <a:lnTo>
                  <a:pt x="97" y="936"/>
                </a:lnTo>
                <a:lnTo>
                  <a:pt x="109" y="928"/>
                </a:lnTo>
                <a:lnTo>
                  <a:pt x="125" y="928"/>
                </a:lnTo>
                <a:lnTo>
                  <a:pt x="133" y="923"/>
                </a:lnTo>
                <a:lnTo>
                  <a:pt x="142" y="919"/>
                </a:lnTo>
                <a:lnTo>
                  <a:pt x="154" y="919"/>
                </a:lnTo>
                <a:lnTo>
                  <a:pt x="170" y="899"/>
                </a:lnTo>
                <a:lnTo>
                  <a:pt x="182" y="887"/>
                </a:lnTo>
                <a:lnTo>
                  <a:pt x="186" y="883"/>
                </a:lnTo>
                <a:lnTo>
                  <a:pt x="194" y="883"/>
                </a:lnTo>
                <a:lnTo>
                  <a:pt x="206" y="863"/>
                </a:lnTo>
                <a:lnTo>
                  <a:pt x="210" y="851"/>
                </a:lnTo>
                <a:lnTo>
                  <a:pt x="214" y="843"/>
                </a:lnTo>
                <a:lnTo>
                  <a:pt x="218" y="827"/>
                </a:lnTo>
                <a:lnTo>
                  <a:pt x="226" y="827"/>
                </a:lnTo>
                <a:lnTo>
                  <a:pt x="238" y="815"/>
                </a:lnTo>
                <a:lnTo>
                  <a:pt x="242" y="794"/>
                </a:lnTo>
                <a:lnTo>
                  <a:pt x="250" y="782"/>
                </a:lnTo>
                <a:lnTo>
                  <a:pt x="250" y="766"/>
                </a:lnTo>
                <a:lnTo>
                  <a:pt x="246" y="746"/>
                </a:lnTo>
                <a:lnTo>
                  <a:pt x="246" y="738"/>
                </a:lnTo>
                <a:lnTo>
                  <a:pt x="242" y="730"/>
                </a:lnTo>
                <a:lnTo>
                  <a:pt x="222" y="722"/>
                </a:lnTo>
                <a:lnTo>
                  <a:pt x="206" y="710"/>
                </a:lnTo>
                <a:lnTo>
                  <a:pt x="206" y="698"/>
                </a:lnTo>
                <a:lnTo>
                  <a:pt x="206" y="685"/>
                </a:lnTo>
                <a:lnTo>
                  <a:pt x="218" y="677"/>
                </a:lnTo>
                <a:lnTo>
                  <a:pt x="234" y="661"/>
                </a:lnTo>
                <a:lnTo>
                  <a:pt x="238" y="661"/>
                </a:lnTo>
                <a:lnTo>
                  <a:pt x="246" y="661"/>
                </a:lnTo>
                <a:lnTo>
                  <a:pt x="275" y="621"/>
                </a:lnTo>
                <a:lnTo>
                  <a:pt x="287" y="605"/>
                </a:lnTo>
                <a:lnTo>
                  <a:pt x="303" y="605"/>
                </a:lnTo>
                <a:lnTo>
                  <a:pt x="323" y="605"/>
                </a:lnTo>
                <a:lnTo>
                  <a:pt x="327" y="601"/>
                </a:lnTo>
                <a:lnTo>
                  <a:pt x="331" y="597"/>
                </a:lnTo>
                <a:lnTo>
                  <a:pt x="331" y="593"/>
                </a:lnTo>
                <a:lnTo>
                  <a:pt x="331" y="585"/>
                </a:lnTo>
                <a:lnTo>
                  <a:pt x="327" y="585"/>
                </a:lnTo>
                <a:lnTo>
                  <a:pt x="327" y="577"/>
                </a:lnTo>
                <a:lnTo>
                  <a:pt x="303" y="564"/>
                </a:lnTo>
                <a:lnTo>
                  <a:pt x="295" y="556"/>
                </a:lnTo>
                <a:lnTo>
                  <a:pt x="283" y="548"/>
                </a:lnTo>
                <a:lnTo>
                  <a:pt x="279" y="548"/>
                </a:lnTo>
                <a:lnTo>
                  <a:pt x="271" y="536"/>
                </a:lnTo>
                <a:lnTo>
                  <a:pt x="267" y="524"/>
                </a:lnTo>
                <a:lnTo>
                  <a:pt x="259" y="512"/>
                </a:lnTo>
                <a:lnTo>
                  <a:pt x="259" y="500"/>
                </a:lnTo>
                <a:lnTo>
                  <a:pt x="255" y="492"/>
                </a:lnTo>
                <a:lnTo>
                  <a:pt x="250" y="484"/>
                </a:lnTo>
                <a:lnTo>
                  <a:pt x="250" y="480"/>
                </a:lnTo>
                <a:lnTo>
                  <a:pt x="250" y="476"/>
                </a:lnTo>
                <a:lnTo>
                  <a:pt x="238" y="472"/>
                </a:lnTo>
                <a:lnTo>
                  <a:pt x="222" y="472"/>
                </a:lnTo>
                <a:lnTo>
                  <a:pt x="206" y="464"/>
                </a:lnTo>
                <a:lnTo>
                  <a:pt x="194" y="455"/>
                </a:lnTo>
                <a:lnTo>
                  <a:pt x="182" y="431"/>
                </a:lnTo>
                <a:lnTo>
                  <a:pt x="170" y="399"/>
                </a:lnTo>
                <a:lnTo>
                  <a:pt x="162" y="383"/>
                </a:lnTo>
                <a:lnTo>
                  <a:pt x="162" y="367"/>
                </a:lnTo>
                <a:lnTo>
                  <a:pt x="154" y="330"/>
                </a:lnTo>
                <a:lnTo>
                  <a:pt x="142" y="318"/>
                </a:lnTo>
                <a:lnTo>
                  <a:pt x="121" y="318"/>
                </a:lnTo>
                <a:lnTo>
                  <a:pt x="101" y="318"/>
                </a:lnTo>
                <a:lnTo>
                  <a:pt x="93" y="322"/>
                </a:lnTo>
                <a:lnTo>
                  <a:pt x="77" y="326"/>
                </a:lnTo>
                <a:lnTo>
                  <a:pt x="73" y="326"/>
                </a:lnTo>
                <a:lnTo>
                  <a:pt x="69" y="326"/>
                </a:lnTo>
                <a:lnTo>
                  <a:pt x="49" y="318"/>
                </a:lnTo>
                <a:lnTo>
                  <a:pt x="33" y="310"/>
                </a:lnTo>
                <a:lnTo>
                  <a:pt x="29" y="278"/>
                </a:lnTo>
                <a:lnTo>
                  <a:pt x="25" y="246"/>
                </a:lnTo>
                <a:lnTo>
                  <a:pt x="12" y="213"/>
                </a:lnTo>
                <a:lnTo>
                  <a:pt x="4" y="189"/>
                </a:lnTo>
                <a:lnTo>
                  <a:pt x="4" y="185"/>
                </a:lnTo>
                <a:lnTo>
                  <a:pt x="0" y="185"/>
                </a:lnTo>
                <a:lnTo>
                  <a:pt x="0" y="177"/>
                </a:lnTo>
                <a:lnTo>
                  <a:pt x="0" y="169"/>
                </a:lnTo>
                <a:lnTo>
                  <a:pt x="12" y="153"/>
                </a:lnTo>
                <a:lnTo>
                  <a:pt x="21" y="145"/>
                </a:lnTo>
                <a:lnTo>
                  <a:pt x="25" y="133"/>
                </a:lnTo>
                <a:lnTo>
                  <a:pt x="29" y="113"/>
                </a:lnTo>
                <a:lnTo>
                  <a:pt x="53" y="109"/>
                </a:lnTo>
                <a:lnTo>
                  <a:pt x="73" y="100"/>
                </a:lnTo>
                <a:lnTo>
                  <a:pt x="81" y="96"/>
                </a:lnTo>
                <a:lnTo>
                  <a:pt x="85" y="88"/>
                </a:lnTo>
                <a:lnTo>
                  <a:pt x="97" y="88"/>
                </a:lnTo>
                <a:lnTo>
                  <a:pt x="105" y="88"/>
                </a:lnTo>
                <a:lnTo>
                  <a:pt x="109" y="84"/>
                </a:lnTo>
                <a:lnTo>
                  <a:pt x="121" y="68"/>
                </a:lnTo>
                <a:lnTo>
                  <a:pt x="125" y="48"/>
                </a:lnTo>
                <a:lnTo>
                  <a:pt x="125" y="24"/>
                </a:lnTo>
                <a:lnTo>
                  <a:pt x="133" y="20"/>
                </a:lnTo>
                <a:lnTo>
                  <a:pt x="138" y="12"/>
                </a:lnTo>
                <a:lnTo>
                  <a:pt x="170" y="4"/>
                </a:lnTo>
                <a:lnTo>
                  <a:pt x="194" y="0"/>
                </a:lnTo>
                <a:lnTo>
                  <a:pt x="206" y="0"/>
                </a:lnTo>
                <a:lnTo>
                  <a:pt x="218" y="0"/>
                </a:lnTo>
                <a:lnTo>
                  <a:pt x="222" y="12"/>
                </a:lnTo>
                <a:lnTo>
                  <a:pt x="234" y="24"/>
                </a:lnTo>
                <a:lnTo>
                  <a:pt x="250" y="48"/>
                </a:lnTo>
                <a:lnTo>
                  <a:pt x="275" y="64"/>
                </a:lnTo>
                <a:lnTo>
                  <a:pt x="275" y="109"/>
                </a:lnTo>
                <a:lnTo>
                  <a:pt x="271" y="149"/>
                </a:lnTo>
                <a:lnTo>
                  <a:pt x="267" y="153"/>
                </a:lnTo>
                <a:lnTo>
                  <a:pt x="259" y="161"/>
                </a:lnTo>
                <a:lnTo>
                  <a:pt x="259" y="173"/>
                </a:lnTo>
                <a:lnTo>
                  <a:pt x="255" y="177"/>
                </a:lnTo>
                <a:lnTo>
                  <a:pt x="255" y="189"/>
                </a:lnTo>
                <a:lnTo>
                  <a:pt x="259" y="201"/>
                </a:lnTo>
                <a:lnTo>
                  <a:pt x="259" y="230"/>
                </a:lnTo>
                <a:lnTo>
                  <a:pt x="259" y="250"/>
                </a:lnTo>
                <a:lnTo>
                  <a:pt x="267" y="266"/>
                </a:lnTo>
                <a:lnTo>
                  <a:pt x="271" y="290"/>
                </a:lnTo>
                <a:lnTo>
                  <a:pt x="275" y="294"/>
                </a:lnTo>
                <a:lnTo>
                  <a:pt x="279" y="310"/>
                </a:lnTo>
                <a:lnTo>
                  <a:pt x="283" y="322"/>
                </a:lnTo>
                <a:lnTo>
                  <a:pt x="303" y="359"/>
                </a:lnTo>
                <a:lnTo>
                  <a:pt x="315" y="367"/>
                </a:lnTo>
                <a:lnTo>
                  <a:pt x="319" y="375"/>
                </a:lnTo>
                <a:lnTo>
                  <a:pt x="323" y="379"/>
                </a:lnTo>
                <a:lnTo>
                  <a:pt x="380" y="379"/>
                </a:lnTo>
                <a:lnTo>
                  <a:pt x="436" y="379"/>
                </a:lnTo>
                <a:lnTo>
                  <a:pt x="448" y="363"/>
                </a:lnTo>
                <a:lnTo>
                  <a:pt x="464" y="343"/>
                </a:lnTo>
                <a:lnTo>
                  <a:pt x="464" y="338"/>
                </a:lnTo>
                <a:lnTo>
                  <a:pt x="468" y="322"/>
                </a:lnTo>
                <a:lnTo>
                  <a:pt x="476" y="306"/>
                </a:lnTo>
                <a:lnTo>
                  <a:pt x="493" y="290"/>
                </a:lnTo>
                <a:lnTo>
                  <a:pt x="493" y="274"/>
                </a:lnTo>
                <a:lnTo>
                  <a:pt x="497" y="250"/>
                </a:lnTo>
                <a:lnTo>
                  <a:pt x="513" y="234"/>
                </a:lnTo>
                <a:lnTo>
                  <a:pt x="525" y="230"/>
                </a:lnTo>
                <a:lnTo>
                  <a:pt x="533" y="230"/>
                </a:lnTo>
                <a:lnTo>
                  <a:pt x="549" y="230"/>
                </a:lnTo>
                <a:lnTo>
                  <a:pt x="553" y="226"/>
                </a:lnTo>
                <a:lnTo>
                  <a:pt x="553" y="217"/>
                </a:lnTo>
                <a:lnTo>
                  <a:pt x="557" y="209"/>
                </a:lnTo>
                <a:lnTo>
                  <a:pt x="561" y="189"/>
                </a:lnTo>
                <a:lnTo>
                  <a:pt x="569" y="181"/>
                </a:lnTo>
                <a:lnTo>
                  <a:pt x="577" y="173"/>
                </a:lnTo>
                <a:lnTo>
                  <a:pt x="589" y="169"/>
                </a:lnTo>
                <a:lnTo>
                  <a:pt x="605" y="161"/>
                </a:lnTo>
                <a:lnTo>
                  <a:pt x="614" y="161"/>
                </a:lnTo>
                <a:lnTo>
                  <a:pt x="626" y="161"/>
                </a:lnTo>
                <a:lnTo>
                  <a:pt x="634" y="169"/>
                </a:lnTo>
                <a:lnTo>
                  <a:pt x="638" y="177"/>
                </a:lnTo>
                <a:lnTo>
                  <a:pt x="646" y="181"/>
                </a:lnTo>
                <a:lnTo>
                  <a:pt x="662" y="185"/>
                </a:lnTo>
                <a:lnTo>
                  <a:pt x="694" y="189"/>
                </a:lnTo>
                <a:lnTo>
                  <a:pt x="722" y="189"/>
                </a:lnTo>
                <a:lnTo>
                  <a:pt x="735" y="185"/>
                </a:lnTo>
                <a:lnTo>
                  <a:pt x="751" y="181"/>
                </a:lnTo>
                <a:lnTo>
                  <a:pt x="763" y="177"/>
                </a:lnTo>
                <a:lnTo>
                  <a:pt x="771" y="173"/>
                </a:lnTo>
                <a:lnTo>
                  <a:pt x="819" y="169"/>
                </a:lnTo>
                <a:lnTo>
                  <a:pt x="835" y="161"/>
                </a:lnTo>
                <a:lnTo>
                  <a:pt x="844" y="153"/>
                </a:lnTo>
                <a:lnTo>
                  <a:pt x="852" y="149"/>
                </a:lnTo>
                <a:lnTo>
                  <a:pt x="868" y="149"/>
                </a:lnTo>
                <a:lnTo>
                  <a:pt x="880" y="149"/>
                </a:lnTo>
                <a:lnTo>
                  <a:pt x="884" y="153"/>
                </a:lnTo>
                <a:lnTo>
                  <a:pt x="900" y="173"/>
                </a:lnTo>
                <a:lnTo>
                  <a:pt x="900" y="185"/>
                </a:lnTo>
                <a:lnTo>
                  <a:pt x="900" y="197"/>
                </a:lnTo>
                <a:lnTo>
                  <a:pt x="900" y="201"/>
                </a:lnTo>
                <a:lnTo>
                  <a:pt x="896" y="209"/>
                </a:lnTo>
                <a:lnTo>
                  <a:pt x="872" y="209"/>
                </a:lnTo>
                <a:lnTo>
                  <a:pt x="844" y="209"/>
                </a:lnTo>
                <a:lnTo>
                  <a:pt x="831" y="217"/>
                </a:lnTo>
                <a:lnTo>
                  <a:pt x="815" y="226"/>
                </a:lnTo>
                <a:lnTo>
                  <a:pt x="803" y="238"/>
                </a:lnTo>
                <a:lnTo>
                  <a:pt x="787" y="250"/>
                </a:lnTo>
                <a:lnTo>
                  <a:pt x="791" y="290"/>
                </a:lnTo>
                <a:lnTo>
                  <a:pt x="791" y="302"/>
                </a:lnTo>
                <a:lnTo>
                  <a:pt x="807" y="302"/>
                </a:lnTo>
                <a:lnTo>
                  <a:pt x="819" y="306"/>
                </a:lnTo>
                <a:lnTo>
                  <a:pt x="831" y="314"/>
                </a:lnTo>
                <a:lnTo>
                  <a:pt x="848" y="318"/>
                </a:lnTo>
                <a:lnTo>
                  <a:pt x="852" y="326"/>
                </a:lnTo>
                <a:lnTo>
                  <a:pt x="856" y="330"/>
                </a:lnTo>
                <a:lnTo>
                  <a:pt x="856" y="343"/>
                </a:lnTo>
                <a:lnTo>
                  <a:pt x="856" y="363"/>
                </a:lnTo>
                <a:lnTo>
                  <a:pt x="848" y="379"/>
                </a:lnTo>
                <a:lnTo>
                  <a:pt x="835" y="391"/>
                </a:lnTo>
                <a:lnTo>
                  <a:pt x="835" y="395"/>
                </a:lnTo>
                <a:lnTo>
                  <a:pt x="835" y="403"/>
                </a:lnTo>
                <a:lnTo>
                  <a:pt x="839" y="415"/>
                </a:lnTo>
                <a:lnTo>
                  <a:pt x="848" y="427"/>
                </a:lnTo>
                <a:lnTo>
                  <a:pt x="880" y="435"/>
                </a:lnTo>
                <a:lnTo>
                  <a:pt x="896" y="451"/>
                </a:lnTo>
                <a:lnTo>
                  <a:pt x="916" y="472"/>
                </a:lnTo>
                <a:lnTo>
                  <a:pt x="924" y="480"/>
                </a:lnTo>
                <a:lnTo>
                  <a:pt x="924" y="512"/>
                </a:lnTo>
                <a:lnTo>
                  <a:pt x="920" y="528"/>
                </a:lnTo>
                <a:lnTo>
                  <a:pt x="916" y="528"/>
                </a:lnTo>
                <a:lnTo>
                  <a:pt x="912" y="532"/>
                </a:lnTo>
                <a:lnTo>
                  <a:pt x="884" y="540"/>
                </a:lnTo>
                <a:lnTo>
                  <a:pt x="848" y="548"/>
                </a:lnTo>
                <a:lnTo>
                  <a:pt x="839" y="556"/>
                </a:lnTo>
                <a:lnTo>
                  <a:pt x="827" y="564"/>
                </a:lnTo>
                <a:lnTo>
                  <a:pt x="819" y="593"/>
                </a:lnTo>
                <a:lnTo>
                  <a:pt x="811" y="621"/>
                </a:lnTo>
                <a:lnTo>
                  <a:pt x="791" y="637"/>
                </a:lnTo>
                <a:lnTo>
                  <a:pt x="783" y="649"/>
                </a:lnTo>
                <a:lnTo>
                  <a:pt x="783" y="661"/>
                </a:lnTo>
                <a:lnTo>
                  <a:pt x="787" y="677"/>
                </a:lnTo>
                <a:lnTo>
                  <a:pt x="791" y="677"/>
                </a:lnTo>
                <a:lnTo>
                  <a:pt x="803" y="681"/>
                </a:lnTo>
                <a:lnTo>
                  <a:pt x="807" y="689"/>
                </a:lnTo>
                <a:lnTo>
                  <a:pt x="815" y="702"/>
                </a:lnTo>
                <a:lnTo>
                  <a:pt x="819" y="714"/>
                </a:lnTo>
                <a:lnTo>
                  <a:pt x="827" y="726"/>
                </a:lnTo>
                <a:lnTo>
                  <a:pt x="827" y="750"/>
                </a:lnTo>
                <a:lnTo>
                  <a:pt x="831" y="782"/>
                </a:lnTo>
                <a:lnTo>
                  <a:pt x="839" y="790"/>
                </a:lnTo>
                <a:lnTo>
                  <a:pt x="848" y="794"/>
                </a:lnTo>
                <a:lnTo>
                  <a:pt x="864" y="819"/>
                </a:lnTo>
                <a:lnTo>
                  <a:pt x="880" y="831"/>
                </a:lnTo>
                <a:lnTo>
                  <a:pt x="884" y="851"/>
                </a:lnTo>
                <a:lnTo>
                  <a:pt x="888" y="867"/>
                </a:lnTo>
                <a:lnTo>
                  <a:pt x="892" y="879"/>
                </a:lnTo>
                <a:lnTo>
                  <a:pt x="900" y="883"/>
                </a:lnTo>
                <a:lnTo>
                  <a:pt x="900" y="903"/>
                </a:lnTo>
                <a:lnTo>
                  <a:pt x="900" y="923"/>
                </a:lnTo>
                <a:lnTo>
                  <a:pt x="900" y="928"/>
                </a:lnTo>
                <a:lnTo>
                  <a:pt x="896" y="932"/>
                </a:lnTo>
                <a:lnTo>
                  <a:pt x="892" y="936"/>
                </a:lnTo>
                <a:lnTo>
                  <a:pt x="892" y="944"/>
                </a:lnTo>
                <a:lnTo>
                  <a:pt x="892" y="964"/>
                </a:lnTo>
                <a:lnTo>
                  <a:pt x="892" y="976"/>
                </a:lnTo>
                <a:lnTo>
                  <a:pt x="892" y="984"/>
                </a:lnTo>
                <a:lnTo>
                  <a:pt x="896" y="992"/>
                </a:lnTo>
                <a:lnTo>
                  <a:pt x="900" y="992"/>
                </a:lnTo>
                <a:lnTo>
                  <a:pt x="900" y="996"/>
                </a:lnTo>
                <a:lnTo>
                  <a:pt x="904" y="1008"/>
                </a:lnTo>
                <a:lnTo>
                  <a:pt x="904" y="1016"/>
                </a:lnTo>
                <a:lnTo>
                  <a:pt x="920" y="1020"/>
                </a:lnTo>
                <a:lnTo>
                  <a:pt x="932" y="1032"/>
                </a:lnTo>
                <a:lnTo>
                  <a:pt x="940" y="1036"/>
                </a:lnTo>
                <a:lnTo>
                  <a:pt x="944" y="1049"/>
                </a:lnTo>
                <a:lnTo>
                  <a:pt x="944" y="1065"/>
                </a:lnTo>
                <a:lnTo>
                  <a:pt x="944" y="1085"/>
                </a:lnTo>
                <a:lnTo>
                  <a:pt x="932" y="1125"/>
                </a:lnTo>
                <a:lnTo>
                  <a:pt x="924" y="1157"/>
                </a:lnTo>
                <a:lnTo>
                  <a:pt x="920" y="1149"/>
                </a:lnTo>
                <a:lnTo>
                  <a:pt x="916" y="1145"/>
                </a:lnTo>
                <a:lnTo>
                  <a:pt x="904" y="1125"/>
                </a:lnTo>
                <a:lnTo>
                  <a:pt x="896" y="1101"/>
                </a:lnTo>
                <a:lnTo>
                  <a:pt x="888" y="1085"/>
                </a:lnTo>
                <a:lnTo>
                  <a:pt x="872" y="1073"/>
                </a:lnTo>
                <a:lnTo>
                  <a:pt x="872" y="1061"/>
                </a:lnTo>
                <a:lnTo>
                  <a:pt x="864" y="1057"/>
                </a:lnTo>
                <a:lnTo>
                  <a:pt x="848" y="1057"/>
                </a:lnTo>
                <a:lnTo>
                  <a:pt x="831" y="1057"/>
                </a:lnTo>
                <a:lnTo>
                  <a:pt x="831" y="1061"/>
                </a:lnTo>
                <a:lnTo>
                  <a:pt x="807" y="1065"/>
                </a:lnTo>
                <a:lnTo>
                  <a:pt x="799" y="1073"/>
                </a:lnTo>
                <a:lnTo>
                  <a:pt x="791" y="1085"/>
                </a:lnTo>
                <a:lnTo>
                  <a:pt x="799" y="1133"/>
                </a:lnTo>
                <a:lnTo>
                  <a:pt x="787" y="1137"/>
                </a:lnTo>
                <a:lnTo>
                  <a:pt x="779" y="1145"/>
                </a:lnTo>
                <a:lnTo>
                  <a:pt x="775" y="1157"/>
                </a:lnTo>
                <a:lnTo>
                  <a:pt x="771" y="1162"/>
                </a:lnTo>
                <a:lnTo>
                  <a:pt x="771" y="1186"/>
                </a:lnTo>
                <a:lnTo>
                  <a:pt x="771" y="1210"/>
                </a:lnTo>
                <a:lnTo>
                  <a:pt x="767" y="1210"/>
                </a:lnTo>
                <a:lnTo>
                  <a:pt x="767" y="1214"/>
                </a:lnTo>
                <a:lnTo>
                  <a:pt x="747" y="1218"/>
                </a:lnTo>
                <a:lnTo>
                  <a:pt x="727" y="1222"/>
                </a:lnTo>
                <a:lnTo>
                  <a:pt x="718" y="1230"/>
                </a:lnTo>
                <a:lnTo>
                  <a:pt x="714" y="1242"/>
                </a:lnTo>
                <a:lnTo>
                  <a:pt x="698" y="1250"/>
                </a:lnTo>
                <a:lnTo>
                  <a:pt x="678" y="1258"/>
                </a:lnTo>
                <a:lnTo>
                  <a:pt x="646" y="1258"/>
                </a:lnTo>
                <a:lnTo>
                  <a:pt x="614" y="126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dirty="0">
              <a:latin typeface="Calibri" pitchFamily="34" charset="0"/>
            </a:endParaRPr>
          </a:p>
        </p:txBody>
      </p:sp>
      <p:sp>
        <p:nvSpPr>
          <p:cNvPr id="14" name="Freeform 22"/>
          <p:cNvSpPr>
            <a:spLocks/>
          </p:cNvSpPr>
          <p:nvPr/>
        </p:nvSpPr>
        <p:spPr bwMode="auto">
          <a:xfrm>
            <a:off x="3888709" y="4710746"/>
            <a:ext cx="1031490" cy="1079376"/>
          </a:xfrm>
          <a:custGeom>
            <a:avLst/>
            <a:gdLst>
              <a:gd name="T0" fmla="*/ 2147483647 w 1420"/>
              <a:gd name="T1" fmla="*/ 2147483647 h 1307"/>
              <a:gd name="T2" fmla="*/ 2147483647 w 1420"/>
              <a:gd name="T3" fmla="*/ 2147483647 h 1307"/>
              <a:gd name="T4" fmla="*/ 2147483647 w 1420"/>
              <a:gd name="T5" fmla="*/ 2147483647 h 1307"/>
              <a:gd name="T6" fmla="*/ 2147483647 w 1420"/>
              <a:gd name="T7" fmla="*/ 2147483647 h 1307"/>
              <a:gd name="T8" fmla="*/ 2147483647 w 1420"/>
              <a:gd name="T9" fmla="*/ 2147483647 h 1307"/>
              <a:gd name="T10" fmla="*/ 2147483647 w 1420"/>
              <a:gd name="T11" fmla="*/ 2147483647 h 1307"/>
              <a:gd name="T12" fmla="*/ 2147483647 w 1420"/>
              <a:gd name="T13" fmla="*/ 2147483647 h 1307"/>
              <a:gd name="T14" fmla="*/ 2147483647 w 1420"/>
              <a:gd name="T15" fmla="*/ 2147483647 h 1307"/>
              <a:gd name="T16" fmla="*/ 2147483647 w 1420"/>
              <a:gd name="T17" fmla="*/ 2147483647 h 1307"/>
              <a:gd name="T18" fmla="*/ 0 w 1420"/>
              <a:gd name="T19" fmla="*/ 2147483647 h 1307"/>
              <a:gd name="T20" fmla="*/ 2147483647 w 1420"/>
              <a:gd name="T21" fmla="*/ 2147483647 h 1307"/>
              <a:gd name="T22" fmla="*/ 2147483647 w 1420"/>
              <a:gd name="T23" fmla="*/ 2147483647 h 1307"/>
              <a:gd name="T24" fmla="*/ 2147483647 w 1420"/>
              <a:gd name="T25" fmla="*/ 2147483647 h 1307"/>
              <a:gd name="T26" fmla="*/ 2147483647 w 1420"/>
              <a:gd name="T27" fmla="*/ 2147483647 h 1307"/>
              <a:gd name="T28" fmla="*/ 2147483647 w 1420"/>
              <a:gd name="T29" fmla="*/ 2147483647 h 1307"/>
              <a:gd name="T30" fmla="*/ 2147483647 w 1420"/>
              <a:gd name="T31" fmla="*/ 2147483647 h 1307"/>
              <a:gd name="T32" fmla="*/ 2147483647 w 1420"/>
              <a:gd name="T33" fmla="*/ 2147483647 h 1307"/>
              <a:gd name="T34" fmla="*/ 2147483647 w 1420"/>
              <a:gd name="T35" fmla="*/ 2147483647 h 1307"/>
              <a:gd name="T36" fmla="*/ 2147483647 w 1420"/>
              <a:gd name="T37" fmla="*/ 2147483647 h 1307"/>
              <a:gd name="T38" fmla="*/ 2147483647 w 1420"/>
              <a:gd name="T39" fmla="*/ 2147483647 h 1307"/>
              <a:gd name="T40" fmla="*/ 2147483647 w 1420"/>
              <a:gd name="T41" fmla="*/ 2147483647 h 1307"/>
              <a:gd name="T42" fmla="*/ 2147483647 w 1420"/>
              <a:gd name="T43" fmla="*/ 2147483647 h 1307"/>
              <a:gd name="T44" fmla="*/ 2147483647 w 1420"/>
              <a:gd name="T45" fmla="*/ 2147483647 h 1307"/>
              <a:gd name="T46" fmla="*/ 2147483647 w 1420"/>
              <a:gd name="T47" fmla="*/ 2147483647 h 1307"/>
              <a:gd name="T48" fmla="*/ 2147483647 w 1420"/>
              <a:gd name="T49" fmla="*/ 2147483647 h 1307"/>
              <a:gd name="T50" fmla="*/ 2147483647 w 1420"/>
              <a:gd name="T51" fmla="*/ 2147483647 h 1307"/>
              <a:gd name="T52" fmla="*/ 2147483647 w 1420"/>
              <a:gd name="T53" fmla="*/ 2147483647 h 1307"/>
              <a:gd name="T54" fmla="*/ 2147483647 w 1420"/>
              <a:gd name="T55" fmla="*/ 2147483647 h 1307"/>
              <a:gd name="T56" fmla="*/ 2147483647 w 1420"/>
              <a:gd name="T57" fmla="*/ 2147483647 h 1307"/>
              <a:gd name="T58" fmla="*/ 2147483647 w 1420"/>
              <a:gd name="T59" fmla="*/ 2147483647 h 1307"/>
              <a:gd name="T60" fmla="*/ 2147483647 w 1420"/>
              <a:gd name="T61" fmla="*/ 2147483647 h 1307"/>
              <a:gd name="T62" fmla="*/ 2147483647 w 1420"/>
              <a:gd name="T63" fmla="*/ 2147483647 h 1307"/>
              <a:gd name="T64" fmla="*/ 2147483647 w 1420"/>
              <a:gd name="T65" fmla="*/ 2147483647 h 1307"/>
              <a:gd name="T66" fmla="*/ 2147483647 w 1420"/>
              <a:gd name="T67" fmla="*/ 2147483647 h 1307"/>
              <a:gd name="T68" fmla="*/ 2147483647 w 1420"/>
              <a:gd name="T69" fmla="*/ 2147483647 h 1307"/>
              <a:gd name="T70" fmla="*/ 2147483647 w 1420"/>
              <a:gd name="T71" fmla="*/ 2147483647 h 1307"/>
              <a:gd name="T72" fmla="*/ 2147483647 w 1420"/>
              <a:gd name="T73" fmla="*/ 2147483647 h 1307"/>
              <a:gd name="T74" fmla="*/ 2147483647 w 1420"/>
              <a:gd name="T75" fmla="*/ 2147483647 h 1307"/>
              <a:gd name="T76" fmla="*/ 2147483647 w 1420"/>
              <a:gd name="T77" fmla="*/ 2147483647 h 1307"/>
              <a:gd name="T78" fmla="*/ 2147483647 w 1420"/>
              <a:gd name="T79" fmla="*/ 2147483647 h 1307"/>
              <a:gd name="T80" fmla="*/ 2147483647 w 1420"/>
              <a:gd name="T81" fmla="*/ 2147483647 h 1307"/>
              <a:gd name="T82" fmla="*/ 2147483647 w 1420"/>
              <a:gd name="T83" fmla="*/ 2147483647 h 1307"/>
              <a:gd name="T84" fmla="*/ 2147483647 w 1420"/>
              <a:gd name="T85" fmla="*/ 2147483647 h 1307"/>
              <a:gd name="T86" fmla="*/ 2147483647 w 1420"/>
              <a:gd name="T87" fmla="*/ 2147483647 h 1307"/>
              <a:gd name="T88" fmla="*/ 2147483647 w 1420"/>
              <a:gd name="T89" fmla="*/ 2147483647 h 1307"/>
              <a:gd name="T90" fmla="*/ 2147483647 w 1420"/>
              <a:gd name="T91" fmla="*/ 2147483647 h 1307"/>
              <a:gd name="T92" fmla="*/ 2147483647 w 1420"/>
              <a:gd name="T93" fmla="*/ 2147483647 h 1307"/>
              <a:gd name="T94" fmla="*/ 2147483647 w 1420"/>
              <a:gd name="T95" fmla="*/ 2147483647 h 1307"/>
              <a:gd name="T96" fmla="*/ 2147483647 w 1420"/>
              <a:gd name="T97" fmla="*/ 2147483647 h 1307"/>
              <a:gd name="T98" fmla="*/ 2147483647 w 1420"/>
              <a:gd name="T99" fmla="*/ 2147483647 h 1307"/>
              <a:gd name="T100" fmla="*/ 2147483647 w 1420"/>
              <a:gd name="T101" fmla="*/ 2147483647 h 1307"/>
              <a:gd name="T102" fmla="*/ 2147483647 w 1420"/>
              <a:gd name="T103" fmla="*/ 2147483647 h 1307"/>
              <a:gd name="T104" fmla="*/ 2147483647 w 1420"/>
              <a:gd name="T105" fmla="*/ 2147483647 h 1307"/>
              <a:gd name="T106" fmla="*/ 2147483647 w 1420"/>
              <a:gd name="T107" fmla="*/ 2147483647 h 1307"/>
              <a:gd name="T108" fmla="*/ 2147483647 w 1420"/>
              <a:gd name="T109" fmla="*/ 2147483647 h 1307"/>
              <a:gd name="T110" fmla="*/ 2147483647 w 1420"/>
              <a:gd name="T111" fmla="*/ 2147483647 h 1307"/>
              <a:gd name="T112" fmla="*/ 2147483647 w 1420"/>
              <a:gd name="T113" fmla="*/ 2147483647 h 1307"/>
              <a:gd name="T114" fmla="*/ 2147483647 w 1420"/>
              <a:gd name="T115" fmla="*/ 2147483647 h 1307"/>
              <a:gd name="T116" fmla="*/ 2147483647 w 1420"/>
              <a:gd name="T117" fmla="*/ 2147483647 h 1307"/>
              <a:gd name="T118" fmla="*/ 2147483647 w 1420"/>
              <a:gd name="T119" fmla="*/ 2147483647 h 13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20"/>
              <a:gd name="T181" fmla="*/ 0 h 1307"/>
              <a:gd name="T182" fmla="*/ 1420 w 1420"/>
              <a:gd name="T183" fmla="*/ 1307 h 13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20" h="1307">
                <a:moveTo>
                  <a:pt x="541" y="1307"/>
                </a:moveTo>
                <a:lnTo>
                  <a:pt x="537" y="1303"/>
                </a:lnTo>
                <a:lnTo>
                  <a:pt x="529" y="1299"/>
                </a:lnTo>
                <a:lnTo>
                  <a:pt x="537" y="1263"/>
                </a:lnTo>
                <a:lnTo>
                  <a:pt x="541" y="1239"/>
                </a:lnTo>
                <a:lnTo>
                  <a:pt x="541" y="1223"/>
                </a:lnTo>
                <a:lnTo>
                  <a:pt x="541" y="1202"/>
                </a:lnTo>
                <a:lnTo>
                  <a:pt x="537" y="1186"/>
                </a:lnTo>
                <a:lnTo>
                  <a:pt x="529" y="1170"/>
                </a:lnTo>
                <a:lnTo>
                  <a:pt x="512" y="1150"/>
                </a:lnTo>
                <a:lnTo>
                  <a:pt x="504" y="1146"/>
                </a:lnTo>
                <a:lnTo>
                  <a:pt x="496" y="1134"/>
                </a:lnTo>
                <a:lnTo>
                  <a:pt x="496" y="1126"/>
                </a:lnTo>
                <a:lnTo>
                  <a:pt x="488" y="1122"/>
                </a:lnTo>
                <a:lnTo>
                  <a:pt x="484" y="1122"/>
                </a:lnTo>
                <a:lnTo>
                  <a:pt x="480" y="1114"/>
                </a:lnTo>
                <a:lnTo>
                  <a:pt x="476" y="1110"/>
                </a:lnTo>
                <a:lnTo>
                  <a:pt x="456" y="1106"/>
                </a:lnTo>
                <a:lnTo>
                  <a:pt x="436" y="1098"/>
                </a:lnTo>
                <a:lnTo>
                  <a:pt x="428" y="1085"/>
                </a:lnTo>
                <a:lnTo>
                  <a:pt x="424" y="1077"/>
                </a:lnTo>
                <a:lnTo>
                  <a:pt x="408" y="1049"/>
                </a:lnTo>
                <a:lnTo>
                  <a:pt x="387" y="1009"/>
                </a:lnTo>
                <a:lnTo>
                  <a:pt x="375" y="1001"/>
                </a:lnTo>
                <a:lnTo>
                  <a:pt x="359" y="993"/>
                </a:lnTo>
                <a:lnTo>
                  <a:pt x="355" y="989"/>
                </a:lnTo>
                <a:lnTo>
                  <a:pt x="347" y="989"/>
                </a:lnTo>
                <a:lnTo>
                  <a:pt x="343" y="981"/>
                </a:lnTo>
                <a:lnTo>
                  <a:pt x="339" y="973"/>
                </a:lnTo>
                <a:lnTo>
                  <a:pt x="323" y="973"/>
                </a:lnTo>
                <a:lnTo>
                  <a:pt x="311" y="973"/>
                </a:lnTo>
                <a:lnTo>
                  <a:pt x="278" y="977"/>
                </a:lnTo>
                <a:lnTo>
                  <a:pt x="246" y="981"/>
                </a:lnTo>
                <a:lnTo>
                  <a:pt x="242" y="989"/>
                </a:lnTo>
                <a:lnTo>
                  <a:pt x="238" y="993"/>
                </a:lnTo>
                <a:lnTo>
                  <a:pt x="234" y="1009"/>
                </a:lnTo>
                <a:lnTo>
                  <a:pt x="234" y="1033"/>
                </a:lnTo>
                <a:lnTo>
                  <a:pt x="230" y="1033"/>
                </a:lnTo>
                <a:lnTo>
                  <a:pt x="218" y="1037"/>
                </a:lnTo>
                <a:lnTo>
                  <a:pt x="202" y="1037"/>
                </a:lnTo>
                <a:lnTo>
                  <a:pt x="178" y="1037"/>
                </a:lnTo>
                <a:lnTo>
                  <a:pt x="165" y="1029"/>
                </a:lnTo>
                <a:lnTo>
                  <a:pt x="153" y="1021"/>
                </a:lnTo>
                <a:lnTo>
                  <a:pt x="145" y="1005"/>
                </a:lnTo>
                <a:lnTo>
                  <a:pt x="129" y="993"/>
                </a:lnTo>
                <a:lnTo>
                  <a:pt x="129" y="985"/>
                </a:lnTo>
                <a:lnTo>
                  <a:pt x="129" y="981"/>
                </a:lnTo>
                <a:lnTo>
                  <a:pt x="129" y="960"/>
                </a:lnTo>
                <a:lnTo>
                  <a:pt x="129" y="944"/>
                </a:lnTo>
                <a:lnTo>
                  <a:pt x="121" y="932"/>
                </a:lnTo>
                <a:lnTo>
                  <a:pt x="117" y="920"/>
                </a:lnTo>
                <a:lnTo>
                  <a:pt x="97" y="908"/>
                </a:lnTo>
                <a:lnTo>
                  <a:pt x="77" y="896"/>
                </a:lnTo>
                <a:lnTo>
                  <a:pt x="61" y="896"/>
                </a:lnTo>
                <a:lnTo>
                  <a:pt x="44" y="892"/>
                </a:lnTo>
                <a:lnTo>
                  <a:pt x="32" y="880"/>
                </a:lnTo>
                <a:lnTo>
                  <a:pt x="16" y="876"/>
                </a:lnTo>
                <a:lnTo>
                  <a:pt x="8" y="851"/>
                </a:lnTo>
                <a:lnTo>
                  <a:pt x="0" y="823"/>
                </a:lnTo>
                <a:lnTo>
                  <a:pt x="0" y="803"/>
                </a:lnTo>
                <a:lnTo>
                  <a:pt x="0" y="787"/>
                </a:lnTo>
                <a:lnTo>
                  <a:pt x="8" y="779"/>
                </a:lnTo>
                <a:lnTo>
                  <a:pt x="16" y="767"/>
                </a:lnTo>
                <a:lnTo>
                  <a:pt x="16" y="743"/>
                </a:lnTo>
                <a:lnTo>
                  <a:pt x="16" y="714"/>
                </a:lnTo>
                <a:lnTo>
                  <a:pt x="28" y="690"/>
                </a:lnTo>
                <a:lnTo>
                  <a:pt x="28" y="674"/>
                </a:lnTo>
                <a:lnTo>
                  <a:pt x="20" y="674"/>
                </a:lnTo>
                <a:lnTo>
                  <a:pt x="20" y="654"/>
                </a:lnTo>
                <a:lnTo>
                  <a:pt x="28" y="634"/>
                </a:lnTo>
                <a:lnTo>
                  <a:pt x="32" y="626"/>
                </a:lnTo>
                <a:lnTo>
                  <a:pt x="40" y="565"/>
                </a:lnTo>
                <a:lnTo>
                  <a:pt x="40" y="537"/>
                </a:lnTo>
                <a:lnTo>
                  <a:pt x="44" y="529"/>
                </a:lnTo>
                <a:lnTo>
                  <a:pt x="53" y="513"/>
                </a:lnTo>
                <a:lnTo>
                  <a:pt x="61" y="513"/>
                </a:lnTo>
                <a:lnTo>
                  <a:pt x="77" y="509"/>
                </a:lnTo>
                <a:lnTo>
                  <a:pt x="85" y="509"/>
                </a:lnTo>
                <a:lnTo>
                  <a:pt x="93" y="505"/>
                </a:lnTo>
                <a:lnTo>
                  <a:pt x="117" y="480"/>
                </a:lnTo>
                <a:lnTo>
                  <a:pt x="129" y="456"/>
                </a:lnTo>
                <a:lnTo>
                  <a:pt x="133" y="448"/>
                </a:lnTo>
                <a:lnTo>
                  <a:pt x="141" y="440"/>
                </a:lnTo>
                <a:lnTo>
                  <a:pt x="149" y="412"/>
                </a:lnTo>
                <a:lnTo>
                  <a:pt x="153" y="379"/>
                </a:lnTo>
                <a:lnTo>
                  <a:pt x="153" y="359"/>
                </a:lnTo>
                <a:lnTo>
                  <a:pt x="153" y="335"/>
                </a:lnTo>
                <a:lnTo>
                  <a:pt x="153" y="331"/>
                </a:lnTo>
                <a:lnTo>
                  <a:pt x="149" y="327"/>
                </a:lnTo>
                <a:lnTo>
                  <a:pt x="149" y="315"/>
                </a:lnTo>
                <a:lnTo>
                  <a:pt x="149" y="299"/>
                </a:lnTo>
                <a:lnTo>
                  <a:pt x="153" y="295"/>
                </a:lnTo>
                <a:lnTo>
                  <a:pt x="153" y="258"/>
                </a:lnTo>
                <a:lnTo>
                  <a:pt x="149" y="222"/>
                </a:lnTo>
                <a:lnTo>
                  <a:pt x="153" y="210"/>
                </a:lnTo>
                <a:lnTo>
                  <a:pt x="157" y="198"/>
                </a:lnTo>
                <a:lnTo>
                  <a:pt x="165" y="186"/>
                </a:lnTo>
                <a:lnTo>
                  <a:pt x="170" y="166"/>
                </a:lnTo>
                <a:lnTo>
                  <a:pt x="170" y="158"/>
                </a:lnTo>
                <a:lnTo>
                  <a:pt x="170" y="154"/>
                </a:lnTo>
                <a:lnTo>
                  <a:pt x="165" y="145"/>
                </a:lnTo>
                <a:lnTo>
                  <a:pt x="153" y="141"/>
                </a:lnTo>
                <a:lnTo>
                  <a:pt x="149" y="129"/>
                </a:lnTo>
                <a:lnTo>
                  <a:pt x="149" y="101"/>
                </a:lnTo>
                <a:lnTo>
                  <a:pt x="182" y="101"/>
                </a:lnTo>
                <a:lnTo>
                  <a:pt x="202" y="109"/>
                </a:lnTo>
                <a:lnTo>
                  <a:pt x="214" y="101"/>
                </a:lnTo>
                <a:lnTo>
                  <a:pt x="226" y="89"/>
                </a:lnTo>
                <a:lnTo>
                  <a:pt x="230" y="85"/>
                </a:lnTo>
                <a:lnTo>
                  <a:pt x="234" y="81"/>
                </a:lnTo>
                <a:lnTo>
                  <a:pt x="246" y="73"/>
                </a:lnTo>
                <a:lnTo>
                  <a:pt x="258" y="65"/>
                </a:lnTo>
                <a:lnTo>
                  <a:pt x="274" y="45"/>
                </a:lnTo>
                <a:lnTo>
                  <a:pt x="291" y="24"/>
                </a:lnTo>
                <a:lnTo>
                  <a:pt x="299" y="16"/>
                </a:lnTo>
                <a:lnTo>
                  <a:pt x="315" y="8"/>
                </a:lnTo>
                <a:lnTo>
                  <a:pt x="323" y="8"/>
                </a:lnTo>
                <a:lnTo>
                  <a:pt x="335" y="4"/>
                </a:lnTo>
                <a:lnTo>
                  <a:pt x="399" y="4"/>
                </a:lnTo>
                <a:lnTo>
                  <a:pt x="464" y="4"/>
                </a:lnTo>
                <a:lnTo>
                  <a:pt x="533" y="0"/>
                </a:lnTo>
                <a:lnTo>
                  <a:pt x="601" y="0"/>
                </a:lnTo>
                <a:lnTo>
                  <a:pt x="605" y="4"/>
                </a:lnTo>
                <a:lnTo>
                  <a:pt x="609" y="4"/>
                </a:lnTo>
                <a:lnTo>
                  <a:pt x="637" y="4"/>
                </a:lnTo>
                <a:lnTo>
                  <a:pt x="662" y="4"/>
                </a:lnTo>
                <a:lnTo>
                  <a:pt x="686" y="8"/>
                </a:lnTo>
                <a:lnTo>
                  <a:pt x="710" y="12"/>
                </a:lnTo>
                <a:lnTo>
                  <a:pt x="722" y="16"/>
                </a:lnTo>
                <a:lnTo>
                  <a:pt x="730" y="24"/>
                </a:lnTo>
                <a:lnTo>
                  <a:pt x="746" y="41"/>
                </a:lnTo>
                <a:lnTo>
                  <a:pt x="767" y="61"/>
                </a:lnTo>
                <a:lnTo>
                  <a:pt x="771" y="61"/>
                </a:lnTo>
                <a:lnTo>
                  <a:pt x="779" y="65"/>
                </a:lnTo>
                <a:lnTo>
                  <a:pt x="775" y="101"/>
                </a:lnTo>
                <a:lnTo>
                  <a:pt x="775" y="117"/>
                </a:lnTo>
                <a:lnTo>
                  <a:pt x="767" y="121"/>
                </a:lnTo>
                <a:lnTo>
                  <a:pt x="750" y="121"/>
                </a:lnTo>
                <a:lnTo>
                  <a:pt x="750" y="101"/>
                </a:lnTo>
                <a:lnTo>
                  <a:pt x="746" y="85"/>
                </a:lnTo>
                <a:lnTo>
                  <a:pt x="738" y="77"/>
                </a:lnTo>
                <a:lnTo>
                  <a:pt x="726" y="65"/>
                </a:lnTo>
                <a:lnTo>
                  <a:pt x="714" y="65"/>
                </a:lnTo>
                <a:lnTo>
                  <a:pt x="706" y="65"/>
                </a:lnTo>
                <a:lnTo>
                  <a:pt x="694" y="77"/>
                </a:lnTo>
                <a:lnTo>
                  <a:pt x="686" y="81"/>
                </a:lnTo>
                <a:lnTo>
                  <a:pt x="674" y="101"/>
                </a:lnTo>
                <a:lnTo>
                  <a:pt x="654" y="117"/>
                </a:lnTo>
                <a:lnTo>
                  <a:pt x="654" y="125"/>
                </a:lnTo>
                <a:lnTo>
                  <a:pt x="654" y="141"/>
                </a:lnTo>
                <a:lnTo>
                  <a:pt x="666" y="149"/>
                </a:lnTo>
                <a:lnTo>
                  <a:pt x="682" y="158"/>
                </a:lnTo>
                <a:lnTo>
                  <a:pt x="682" y="162"/>
                </a:lnTo>
                <a:lnTo>
                  <a:pt x="682" y="166"/>
                </a:lnTo>
                <a:lnTo>
                  <a:pt x="678" y="186"/>
                </a:lnTo>
                <a:lnTo>
                  <a:pt x="674" y="202"/>
                </a:lnTo>
                <a:lnTo>
                  <a:pt x="662" y="206"/>
                </a:lnTo>
                <a:lnTo>
                  <a:pt x="654" y="210"/>
                </a:lnTo>
                <a:lnTo>
                  <a:pt x="654" y="222"/>
                </a:lnTo>
                <a:lnTo>
                  <a:pt x="650" y="230"/>
                </a:lnTo>
                <a:lnTo>
                  <a:pt x="633" y="238"/>
                </a:lnTo>
                <a:lnTo>
                  <a:pt x="617" y="246"/>
                </a:lnTo>
                <a:lnTo>
                  <a:pt x="617" y="254"/>
                </a:lnTo>
                <a:lnTo>
                  <a:pt x="617" y="266"/>
                </a:lnTo>
                <a:lnTo>
                  <a:pt x="617" y="275"/>
                </a:lnTo>
                <a:lnTo>
                  <a:pt x="625" y="279"/>
                </a:lnTo>
                <a:lnTo>
                  <a:pt x="637" y="283"/>
                </a:lnTo>
                <a:lnTo>
                  <a:pt x="654" y="291"/>
                </a:lnTo>
                <a:lnTo>
                  <a:pt x="662" y="299"/>
                </a:lnTo>
                <a:lnTo>
                  <a:pt x="674" y="307"/>
                </a:lnTo>
                <a:lnTo>
                  <a:pt x="682" y="343"/>
                </a:lnTo>
                <a:lnTo>
                  <a:pt x="686" y="379"/>
                </a:lnTo>
                <a:lnTo>
                  <a:pt x="690" y="383"/>
                </a:lnTo>
                <a:lnTo>
                  <a:pt x="694" y="396"/>
                </a:lnTo>
                <a:lnTo>
                  <a:pt x="694" y="412"/>
                </a:lnTo>
                <a:lnTo>
                  <a:pt x="694" y="428"/>
                </a:lnTo>
                <a:lnTo>
                  <a:pt x="698" y="436"/>
                </a:lnTo>
                <a:lnTo>
                  <a:pt x="714" y="448"/>
                </a:lnTo>
                <a:lnTo>
                  <a:pt x="726" y="452"/>
                </a:lnTo>
                <a:lnTo>
                  <a:pt x="734" y="452"/>
                </a:lnTo>
                <a:lnTo>
                  <a:pt x="746" y="472"/>
                </a:lnTo>
                <a:lnTo>
                  <a:pt x="750" y="484"/>
                </a:lnTo>
                <a:lnTo>
                  <a:pt x="758" y="492"/>
                </a:lnTo>
                <a:lnTo>
                  <a:pt x="758" y="496"/>
                </a:lnTo>
                <a:lnTo>
                  <a:pt x="771" y="509"/>
                </a:lnTo>
                <a:lnTo>
                  <a:pt x="787" y="529"/>
                </a:lnTo>
                <a:lnTo>
                  <a:pt x="799" y="533"/>
                </a:lnTo>
                <a:lnTo>
                  <a:pt x="811" y="537"/>
                </a:lnTo>
                <a:lnTo>
                  <a:pt x="815" y="537"/>
                </a:lnTo>
                <a:lnTo>
                  <a:pt x="815" y="541"/>
                </a:lnTo>
                <a:lnTo>
                  <a:pt x="827" y="541"/>
                </a:lnTo>
                <a:lnTo>
                  <a:pt x="839" y="541"/>
                </a:lnTo>
                <a:lnTo>
                  <a:pt x="839" y="537"/>
                </a:lnTo>
                <a:lnTo>
                  <a:pt x="839" y="533"/>
                </a:lnTo>
                <a:lnTo>
                  <a:pt x="831" y="529"/>
                </a:lnTo>
                <a:lnTo>
                  <a:pt x="831" y="521"/>
                </a:lnTo>
                <a:lnTo>
                  <a:pt x="827" y="505"/>
                </a:lnTo>
                <a:lnTo>
                  <a:pt x="827" y="492"/>
                </a:lnTo>
                <a:lnTo>
                  <a:pt x="827" y="476"/>
                </a:lnTo>
                <a:lnTo>
                  <a:pt x="831" y="472"/>
                </a:lnTo>
                <a:lnTo>
                  <a:pt x="839" y="460"/>
                </a:lnTo>
                <a:lnTo>
                  <a:pt x="839" y="456"/>
                </a:lnTo>
                <a:lnTo>
                  <a:pt x="863" y="456"/>
                </a:lnTo>
                <a:lnTo>
                  <a:pt x="875" y="460"/>
                </a:lnTo>
                <a:lnTo>
                  <a:pt x="888" y="476"/>
                </a:lnTo>
                <a:lnTo>
                  <a:pt x="888" y="484"/>
                </a:lnTo>
                <a:lnTo>
                  <a:pt x="888" y="492"/>
                </a:lnTo>
                <a:lnTo>
                  <a:pt x="892" y="496"/>
                </a:lnTo>
                <a:lnTo>
                  <a:pt x="896" y="500"/>
                </a:lnTo>
                <a:lnTo>
                  <a:pt x="908" y="509"/>
                </a:lnTo>
                <a:lnTo>
                  <a:pt x="916" y="513"/>
                </a:lnTo>
                <a:lnTo>
                  <a:pt x="920" y="513"/>
                </a:lnTo>
                <a:lnTo>
                  <a:pt x="928" y="509"/>
                </a:lnTo>
                <a:lnTo>
                  <a:pt x="932" y="496"/>
                </a:lnTo>
                <a:lnTo>
                  <a:pt x="936" y="480"/>
                </a:lnTo>
                <a:lnTo>
                  <a:pt x="948" y="484"/>
                </a:lnTo>
                <a:lnTo>
                  <a:pt x="964" y="484"/>
                </a:lnTo>
                <a:lnTo>
                  <a:pt x="968" y="488"/>
                </a:lnTo>
                <a:lnTo>
                  <a:pt x="972" y="492"/>
                </a:lnTo>
                <a:lnTo>
                  <a:pt x="984" y="509"/>
                </a:lnTo>
                <a:lnTo>
                  <a:pt x="988" y="513"/>
                </a:lnTo>
                <a:lnTo>
                  <a:pt x="1005" y="521"/>
                </a:lnTo>
                <a:lnTo>
                  <a:pt x="1025" y="521"/>
                </a:lnTo>
                <a:lnTo>
                  <a:pt x="1053" y="513"/>
                </a:lnTo>
                <a:lnTo>
                  <a:pt x="1061" y="509"/>
                </a:lnTo>
                <a:lnTo>
                  <a:pt x="1065" y="509"/>
                </a:lnTo>
                <a:lnTo>
                  <a:pt x="1077" y="500"/>
                </a:lnTo>
                <a:lnTo>
                  <a:pt x="1077" y="492"/>
                </a:lnTo>
                <a:lnTo>
                  <a:pt x="1077" y="484"/>
                </a:lnTo>
                <a:lnTo>
                  <a:pt x="1089" y="484"/>
                </a:lnTo>
                <a:lnTo>
                  <a:pt x="1109" y="480"/>
                </a:lnTo>
                <a:lnTo>
                  <a:pt x="1122" y="488"/>
                </a:lnTo>
                <a:lnTo>
                  <a:pt x="1130" y="496"/>
                </a:lnTo>
                <a:lnTo>
                  <a:pt x="1134" y="496"/>
                </a:lnTo>
                <a:lnTo>
                  <a:pt x="1142" y="496"/>
                </a:lnTo>
                <a:lnTo>
                  <a:pt x="1146" y="488"/>
                </a:lnTo>
                <a:lnTo>
                  <a:pt x="1158" y="480"/>
                </a:lnTo>
                <a:lnTo>
                  <a:pt x="1178" y="484"/>
                </a:lnTo>
                <a:lnTo>
                  <a:pt x="1186" y="484"/>
                </a:lnTo>
                <a:lnTo>
                  <a:pt x="1194" y="492"/>
                </a:lnTo>
                <a:lnTo>
                  <a:pt x="1210" y="500"/>
                </a:lnTo>
                <a:lnTo>
                  <a:pt x="1222" y="500"/>
                </a:lnTo>
                <a:lnTo>
                  <a:pt x="1239" y="500"/>
                </a:lnTo>
                <a:lnTo>
                  <a:pt x="1243" y="496"/>
                </a:lnTo>
                <a:lnTo>
                  <a:pt x="1255" y="488"/>
                </a:lnTo>
                <a:lnTo>
                  <a:pt x="1263" y="480"/>
                </a:lnTo>
                <a:lnTo>
                  <a:pt x="1275" y="472"/>
                </a:lnTo>
                <a:lnTo>
                  <a:pt x="1291" y="464"/>
                </a:lnTo>
                <a:lnTo>
                  <a:pt x="1291" y="460"/>
                </a:lnTo>
                <a:lnTo>
                  <a:pt x="1295" y="460"/>
                </a:lnTo>
                <a:lnTo>
                  <a:pt x="1303" y="464"/>
                </a:lnTo>
                <a:lnTo>
                  <a:pt x="1319" y="492"/>
                </a:lnTo>
                <a:lnTo>
                  <a:pt x="1331" y="521"/>
                </a:lnTo>
                <a:lnTo>
                  <a:pt x="1339" y="525"/>
                </a:lnTo>
                <a:lnTo>
                  <a:pt x="1352" y="533"/>
                </a:lnTo>
                <a:lnTo>
                  <a:pt x="1356" y="541"/>
                </a:lnTo>
                <a:lnTo>
                  <a:pt x="1360" y="549"/>
                </a:lnTo>
                <a:lnTo>
                  <a:pt x="1364" y="553"/>
                </a:lnTo>
                <a:lnTo>
                  <a:pt x="1380" y="573"/>
                </a:lnTo>
                <a:lnTo>
                  <a:pt x="1396" y="581"/>
                </a:lnTo>
                <a:lnTo>
                  <a:pt x="1408" y="589"/>
                </a:lnTo>
                <a:lnTo>
                  <a:pt x="1420" y="601"/>
                </a:lnTo>
                <a:lnTo>
                  <a:pt x="1420" y="613"/>
                </a:lnTo>
                <a:lnTo>
                  <a:pt x="1408" y="634"/>
                </a:lnTo>
                <a:lnTo>
                  <a:pt x="1400" y="646"/>
                </a:lnTo>
                <a:lnTo>
                  <a:pt x="1396" y="654"/>
                </a:lnTo>
                <a:lnTo>
                  <a:pt x="1388" y="658"/>
                </a:lnTo>
                <a:lnTo>
                  <a:pt x="1372" y="662"/>
                </a:lnTo>
                <a:lnTo>
                  <a:pt x="1360" y="674"/>
                </a:lnTo>
                <a:lnTo>
                  <a:pt x="1343" y="686"/>
                </a:lnTo>
                <a:lnTo>
                  <a:pt x="1331" y="698"/>
                </a:lnTo>
                <a:lnTo>
                  <a:pt x="1331" y="706"/>
                </a:lnTo>
                <a:lnTo>
                  <a:pt x="1327" y="714"/>
                </a:lnTo>
                <a:lnTo>
                  <a:pt x="1327" y="739"/>
                </a:lnTo>
                <a:lnTo>
                  <a:pt x="1323" y="767"/>
                </a:lnTo>
                <a:lnTo>
                  <a:pt x="1319" y="775"/>
                </a:lnTo>
                <a:lnTo>
                  <a:pt x="1307" y="779"/>
                </a:lnTo>
                <a:lnTo>
                  <a:pt x="1275" y="783"/>
                </a:lnTo>
                <a:lnTo>
                  <a:pt x="1239" y="791"/>
                </a:lnTo>
                <a:lnTo>
                  <a:pt x="1230" y="795"/>
                </a:lnTo>
                <a:lnTo>
                  <a:pt x="1226" y="815"/>
                </a:lnTo>
                <a:lnTo>
                  <a:pt x="1222" y="831"/>
                </a:lnTo>
                <a:lnTo>
                  <a:pt x="1214" y="851"/>
                </a:lnTo>
                <a:lnTo>
                  <a:pt x="1214" y="868"/>
                </a:lnTo>
                <a:lnTo>
                  <a:pt x="1214" y="872"/>
                </a:lnTo>
                <a:lnTo>
                  <a:pt x="1210" y="892"/>
                </a:lnTo>
                <a:lnTo>
                  <a:pt x="1210" y="904"/>
                </a:lnTo>
                <a:lnTo>
                  <a:pt x="1210" y="920"/>
                </a:lnTo>
                <a:lnTo>
                  <a:pt x="1214" y="940"/>
                </a:lnTo>
                <a:lnTo>
                  <a:pt x="1222" y="948"/>
                </a:lnTo>
                <a:lnTo>
                  <a:pt x="1226" y="956"/>
                </a:lnTo>
                <a:lnTo>
                  <a:pt x="1226" y="973"/>
                </a:lnTo>
                <a:lnTo>
                  <a:pt x="1226" y="985"/>
                </a:lnTo>
                <a:lnTo>
                  <a:pt x="1214" y="993"/>
                </a:lnTo>
                <a:lnTo>
                  <a:pt x="1198" y="1009"/>
                </a:lnTo>
                <a:lnTo>
                  <a:pt x="1194" y="1013"/>
                </a:lnTo>
                <a:lnTo>
                  <a:pt x="1194" y="1025"/>
                </a:lnTo>
                <a:lnTo>
                  <a:pt x="1194" y="1061"/>
                </a:lnTo>
                <a:lnTo>
                  <a:pt x="1194" y="1090"/>
                </a:lnTo>
                <a:lnTo>
                  <a:pt x="1194" y="1098"/>
                </a:lnTo>
                <a:lnTo>
                  <a:pt x="1198" y="1098"/>
                </a:lnTo>
                <a:lnTo>
                  <a:pt x="1194" y="1122"/>
                </a:lnTo>
                <a:lnTo>
                  <a:pt x="1194" y="1150"/>
                </a:lnTo>
                <a:lnTo>
                  <a:pt x="1190" y="1154"/>
                </a:lnTo>
                <a:lnTo>
                  <a:pt x="1186" y="1162"/>
                </a:lnTo>
                <a:lnTo>
                  <a:pt x="1174" y="1174"/>
                </a:lnTo>
                <a:lnTo>
                  <a:pt x="1150" y="1198"/>
                </a:lnTo>
                <a:lnTo>
                  <a:pt x="1150" y="1207"/>
                </a:lnTo>
                <a:lnTo>
                  <a:pt x="1150" y="1211"/>
                </a:lnTo>
                <a:lnTo>
                  <a:pt x="1150" y="1219"/>
                </a:lnTo>
                <a:lnTo>
                  <a:pt x="1158" y="1219"/>
                </a:lnTo>
                <a:lnTo>
                  <a:pt x="1158" y="1231"/>
                </a:lnTo>
                <a:lnTo>
                  <a:pt x="1162" y="1239"/>
                </a:lnTo>
                <a:lnTo>
                  <a:pt x="1158" y="1251"/>
                </a:lnTo>
                <a:lnTo>
                  <a:pt x="1158" y="1263"/>
                </a:lnTo>
                <a:lnTo>
                  <a:pt x="1150" y="1263"/>
                </a:lnTo>
                <a:lnTo>
                  <a:pt x="1146" y="1271"/>
                </a:lnTo>
                <a:lnTo>
                  <a:pt x="1138" y="1271"/>
                </a:lnTo>
                <a:lnTo>
                  <a:pt x="1130" y="1275"/>
                </a:lnTo>
                <a:lnTo>
                  <a:pt x="1122" y="1271"/>
                </a:lnTo>
                <a:lnTo>
                  <a:pt x="1113" y="1271"/>
                </a:lnTo>
                <a:lnTo>
                  <a:pt x="1109" y="1259"/>
                </a:lnTo>
                <a:lnTo>
                  <a:pt x="1105" y="1251"/>
                </a:lnTo>
                <a:lnTo>
                  <a:pt x="1101" y="1247"/>
                </a:lnTo>
                <a:lnTo>
                  <a:pt x="1097" y="1239"/>
                </a:lnTo>
                <a:lnTo>
                  <a:pt x="1089" y="1223"/>
                </a:lnTo>
                <a:lnTo>
                  <a:pt x="1085" y="1202"/>
                </a:lnTo>
                <a:lnTo>
                  <a:pt x="1081" y="1198"/>
                </a:lnTo>
                <a:lnTo>
                  <a:pt x="1073" y="1190"/>
                </a:lnTo>
                <a:lnTo>
                  <a:pt x="1033" y="1194"/>
                </a:lnTo>
                <a:lnTo>
                  <a:pt x="980" y="1198"/>
                </a:lnTo>
                <a:lnTo>
                  <a:pt x="972" y="1198"/>
                </a:lnTo>
                <a:lnTo>
                  <a:pt x="968" y="1198"/>
                </a:lnTo>
                <a:lnTo>
                  <a:pt x="948" y="1198"/>
                </a:lnTo>
                <a:lnTo>
                  <a:pt x="932" y="1198"/>
                </a:lnTo>
                <a:lnTo>
                  <a:pt x="904" y="1194"/>
                </a:lnTo>
                <a:lnTo>
                  <a:pt x="880" y="1190"/>
                </a:lnTo>
                <a:lnTo>
                  <a:pt x="871" y="1186"/>
                </a:lnTo>
                <a:lnTo>
                  <a:pt x="859" y="1174"/>
                </a:lnTo>
                <a:lnTo>
                  <a:pt x="831" y="1158"/>
                </a:lnTo>
                <a:lnTo>
                  <a:pt x="823" y="1150"/>
                </a:lnTo>
                <a:lnTo>
                  <a:pt x="815" y="1150"/>
                </a:lnTo>
                <a:lnTo>
                  <a:pt x="811" y="1150"/>
                </a:lnTo>
                <a:lnTo>
                  <a:pt x="795" y="1162"/>
                </a:lnTo>
                <a:lnTo>
                  <a:pt x="771" y="1170"/>
                </a:lnTo>
                <a:lnTo>
                  <a:pt x="758" y="1174"/>
                </a:lnTo>
                <a:lnTo>
                  <a:pt x="742" y="1182"/>
                </a:lnTo>
                <a:lnTo>
                  <a:pt x="726" y="1190"/>
                </a:lnTo>
                <a:lnTo>
                  <a:pt x="706" y="1202"/>
                </a:lnTo>
                <a:lnTo>
                  <a:pt x="690" y="1219"/>
                </a:lnTo>
                <a:lnTo>
                  <a:pt x="646" y="1255"/>
                </a:lnTo>
                <a:lnTo>
                  <a:pt x="629" y="1263"/>
                </a:lnTo>
                <a:lnTo>
                  <a:pt x="609" y="1275"/>
                </a:lnTo>
                <a:lnTo>
                  <a:pt x="601" y="1279"/>
                </a:lnTo>
                <a:lnTo>
                  <a:pt x="593" y="1287"/>
                </a:lnTo>
                <a:lnTo>
                  <a:pt x="581" y="1291"/>
                </a:lnTo>
                <a:lnTo>
                  <a:pt x="569" y="1295"/>
                </a:lnTo>
                <a:lnTo>
                  <a:pt x="565" y="1299"/>
                </a:lnTo>
                <a:lnTo>
                  <a:pt x="557" y="1303"/>
                </a:lnTo>
                <a:lnTo>
                  <a:pt x="553" y="1307"/>
                </a:lnTo>
                <a:lnTo>
                  <a:pt x="549" y="1307"/>
                </a:lnTo>
                <a:lnTo>
                  <a:pt x="545" y="1307"/>
                </a:lnTo>
                <a:lnTo>
                  <a:pt x="541" y="1307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15" name="Freeform 23"/>
          <p:cNvSpPr>
            <a:spLocks/>
          </p:cNvSpPr>
          <p:nvPr/>
        </p:nvSpPr>
        <p:spPr bwMode="auto">
          <a:xfrm>
            <a:off x="5526506" y="4826501"/>
            <a:ext cx="1014792" cy="909503"/>
          </a:xfrm>
          <a:custGeom>
            <a:avLst/>
            <a:gdLst>
              <a:gd name="T0" fmla="*/ 2147483647 w 1396"/>
              <a:gd name="T1" fmla="*/ 2147483647 h 1102"/>
              <a:gd name="T2" fmla="*/ 2147483647 w 1396"/>
              <a:gd name="T3" fmla="*/ 2147483647 h 1102"/>
              <a:gd name="T4" fmla="*/ 2147483647 w 1396"/>
              <a:gd name="T5" fmla="*/ 2147483647 h 1102"/>
              <a:gd name="T6" fmla="*/ 2147483647 w 1396"/>
              <a:gd name="T7" fmla="*/ 2147483647 h 1102"/>
              <a:gd name="T8" fmla="*/ 2147483647 w 1396"/>
              <a:gd name="T9" fmla="*/ 2147483647 h 1102"/>
              <a:gd name="T10" fmla="*/ 2147483647 w 1396"/>
              <a:gd name="T11" fmla="*/ 2147483647 h 1102"/>
              <a:gd name="T12" fmla="*/ 2147483647 w 1396"/>
              <a:gd name="T13" fmla="*/ 2147483647 h 1102"/>
              <a:gd name="T14" fmla="*/ 2147483647 w 1396"/>
              <a:gd name="T15" fmla="*/ 2147483647 h 1102"/>
              <a:gd name="T16" fmla="*/ 2147483647 w 1396"/>
              <a:gd name="T17" fmla="*/ 2147483647 h 1102"/>
              <a:gd name="T18" fmla="*/ 2147483647 w 1396"/>
              <a:gd name="T19" fmla="*/ 2147483647 h 1102"/>
              <a:gd name="T20" fmla="*/ 2147483647 w 1396"/>
              <a:gd name="T21" fmla="*/ 2147483647 h 1102"/>
              <a:gd name="T22" fmla="*/ 2147483647 w 1396"/>
              <a:gd name="T23" fmla="*/ 2147483647 h 1102"/>
              <a:gd name="T24" fmla="*/ 2147483647 w 1396"/>
              <a:gd name="T25" fmla="*/ 2147483647 h 1102"/>
              <a:gd name="T26" fmla="*/ 2147483647 w 1396"/>
              <a:gd name="T27" fmla="*/ 2147483647 h 1102"/>
              <a:gd name="T28" fmla="*/ 2147483647 w 1396"/>
              <a:gd name="T29" fmla="*/ 2147483647 h 1102"/>
              <a:gd name="T30" fmla="*/ 2147483647 w 1396"/>
              <a:gd name="T31" fmla="*/ 2147483647 h 1102"/>
              <a:gd name="T32" fmla="*/ 2147483647 w 1396"/>
              <a:gd name="T33" fmla="*/ 2147483647 h 1102"/>
              <a:gd name="T34" fmla="*/ 2147483647 w 1396"/>
              <a:gd name="T35" fmla="*/ 2147483647 h 1102"/>
              <a:gd name="T36" fmla="*/ 2147483647 w 1396"/>
              <a:gd name="T37" fmla="*/ 2147483647 h 1102"/>
              <a:gd name="T38" fmla="*/ 2147483647 w 1396"/>
              <a:gd name="T39" fmla="*/ 2147483647 h 1102"/>
              <a:gd name="T40" fmla="*/ 2147483647 w 1396"/>
              <a:gd name="T41" fmla="*/ 2147483647 h 1102"/>
              <a:gd name="T42" fmla="*/ 2147483647 w 1396"/>
              <a:gd name="T43" fmla="*/ 2147483647 h 1102"/>
              <a:gd name="T44" fmla="*/ 2147483647 w 1396"/>
              <a:gd name="T45" fmla="*/ 2147483647 h 1102"/>
              <a:gd name="T46" fmla="*/ 2147483647 w 1396"/>
              <a:gd name="T47" fmla="*/ 2147483647 h 1102"/>
              <a:gd name="T48" fmla="*/ 2147483647 w 1396"/>
              <a:gd name="T49" fmla="*/ 2147483647 h 1102"/>
              <a:gd name="T50" fmla="*/ 2147483647 w 1396"/>
              <a:gd name="T51" fmla="*/ 2147483647 h 1102"/>
              <a:gd name="T52" fmla="*/ 2147483647 w 1396"/>
              <a:gd name="T53" fmla="*/ 2147483647 h 1102"/>
              <a:gd name="T54" fmla="*/ 2147483647 w 1396"/>
              <a:gd name="T55" fmla="*/ 2147483647 h 1102"/>
              <a:gd name="T56" fmla="*/ 2147483647 w 1396"/>
              <a:gd name="T57" fmla="*/ 2147483647 h 1102"/>
              <a:gd name="T58" fmla="*/ 2147483647 w 1396"/>
              <a:gd name="T59" fmla="*/ 2147483647 h 1102"/>
              <a:gd name="T60" fmla="*/ 2147483647 w 1396"/>
              <a:gd name="T61" fmla="*/ 2147483647 h 1102"/>
              <a:gd name="T62" fmla="*/ 2147483647 w 1396"/>
              <a:gd name="T63" fmla="*/ 2147483647 h 1102"/>
              <a:gd name="T64" fmla="*/ 2147483647 w 1396"/>
              <a:gd name="T65" fmla="*/ 2147483647 h 1102"/>
              <a:gd name="T66" fmla="*/ 2147483647 w 1396"/>
              <a:gd name="T67" fmla="*/ 2147483647 h 1102"/>
              <a:gd name="T68" fmla="*/ 2147483647 w 1396"/>
              <a:gd name="T69" fmla="*/ 2147483647 h 1102"/>
              <a:gd name="T70" fmla="*/ 2147483647 w 1396"/>
              <a:gd name="T71" fmla="*/ 2147483647 h 1102"/>
              <a:gd name="T72" fmla="*/ 2147483647 w 1396"/>
              <a:gd name="T73" fmla="*/ 2147483647 h 1102"/>
              <a:gd name="T74" fmla="*/ 2147483647 w 1396"/>
              <a:gd name="T75" fmla="*/ 2147483647 h 1102"/>
              <a:gd name="T76" fmla="*/ 2147483647 w 1396"/>
              <a:gd name="T77" fmla="*/ 2147483647 h 1102"/>
              <a:gd name="T78" fmla="*/ 2147483647 w 1396"/>
              <a:gd name="T79" fmla="*/ 2147483647 h 1102"/>
              <a:gd name="T80" fmla="*/ 2147483647 w 1396"/>
              <a:gd name="T81" fmla="*/ 2147483647 h 1102"/>
              <a:gd name="T82" fmla="*/ 2147483647 w 1396"/>
              <a:gd name="T83" fmla="*/ 2147483647 h 1102"/>
              <a:gd name="T84" fmla="*/ 2147483647 w 1396"/>
              <a:gd name="T85" fmla="*/ 2147483647 h 1102"/>
              <a:gd name="T86" fmla="*/ 2147483647 w 1396"/>
              <a:gd name="T87" fmla="*/ 2147483647 h 1102"/>
              <a:gd name="T88" fmla="*/ 2147483647 w 1396"/>
              <a:gd name="T89" fmla="*/ 2147483647 h 1102"/>
              <a:gd name="T90" fmla="*/ 2147483647 w 1396"/>
              <a:gd name="T91" fmla="*/ 2147483647 h 1102"/>
              <a:gd name="T92" fmla="*/ 2147483647 w 1396"/>
              <a:gd name="T93" fmla="*/ 2147483647 h 1102"/>
              <a:gd name="T94" fmla="*/ 2147483647 w 1396"/>
              <a:gd name="T95" fmla="*/ 2147483647 h 1102"/>
              <a:gd name="T96" fmla="*/ 2147483647 w 1396"/>
              <a:gd name="T97" fmla="*/ 2147483647 h 1102"/>
              <a:gd name="T98" fmla="*/ 2147483647 w 1396"/>
              <a:gd name="T99" fmla="*/ 2147483647 h 1102"/>
              <a:gd name="T100" fmla="*/ 2147483647 w 1396"/>
              <a:gd name="T101" fmla="*/ 2147483647 h 1102"/>
              <a:gd name="T102" fmla="*/ 2147483647 w 1396"/>
              <a:gd name="T103" fmla="*/ 2147483647 h 1102"/>
              <a:gd name="T104" fmla="*/ 2147483647 w 1396"/>
              <a:gd name="T105" fmla="*/ 2147483647 h 1102"/>
              <a:gd name="T106" fmla="*/ 2147483647 w 1396"/>
              <a:gd name="T107" fmla="*/ 2147483647 h 1102"/>
              <a:gd name="T108" fmla="*/ 2147483647 w 1396"/>
              <a:gd name="T109" fmla="*/ 2147483647 h 1102"/>
              <a:gd name="T110" fmla="*/ 2147483647 w 1396"/>
              <a:gd name="T111" fmla="*/ 2147483647 h 1102"/>
              <a:gd name="T112" fmla="*/ 2147483647 w 1396"/>
              <a:gd name="T113" fmla="*/ 2147483647 h 1102"/>
              <a:gd name="T114" fmla="*/ 2147483647 w 1396"/>
              <a:gd name="T115" fmla="*/ 2147483647 h 1102"/>
              <a:gd name="T116" fmla="*/ 2147483647 w 1396"/>
              <a:gd name="T117" fmla="*/ 2147483647 h 1102"/>
              <a:gd name="T118" fmla="*/ 2147483647 w 1396"/>
              <a:gd name="T119" fmla="*/ 2147483647 h 11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396"/>
              <a:gd name="T181" fmla="*/ 0 h 1102"/>
              <a:gd name="T182" fmla="*/ 1396 w 1396"/>
              <a:gd name="T183" fmla="*/ 1102 h 110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396" h="1102">
                <a:moveTo>
                  <a:pt x="512" y="1102"/>
                </a:moveTo>
                <a:lnTo>
                  <a:pt x="508" y="1098"/>
                </a:lnTo>
                <a:lnTo>
                  <a:pt x="508" y="1070"/>
                </a:lnTo>
                <a:lnTo>
                  <a:pt x="508" y="1037"/>
                </a:lnTo>
                <a:lnTo>
                  <a:pt x="496" y="1033"/>
                </a:lnTo>
                <a:lnTo>
                  <a:pt x="488" y="1025"/>
                </a:lnTo>
                <a:lnTo>
                  <a:pt x="488" y="1013"/>
                </a:lnTo>
                <a:lnTo>
                  <a:pt x="488" y="997"/>
                </a:lnTo>
                <a:lnTo>
                  <a:pt x="492" y="993"/>
                </a:lnTo>
                <a:lnTo>
                  <a:pt x="496" y="985"/>
                </a:lnTo>
                <a:lnTo>
                  <a:pt x="508" y="981"/>
                </a:lnTo>
                <a:lnTo>
                  <a:pt x="517" y="969"/>
                </a:lnTo>
                <a:lnTo>
                  <a:pt x="517" y="965"/>
                </a:lnTo>
                <a:lnTo>
                  <a:pt x="517" y="957"/>
                </a:lnTo>
                <a:lnTo>
                  <a:pt x="512" y="949"/>
                </a:lnTo>
                <a:lnTo>
                  <a:pt x="508" y="944"/>
                </a:lnTo>
                <a:lnTo>
                  <a:pt x="488" y="936"/>
                </a:lnTo>
                <a:lnTo>
                  <a:pt x="468" y="928"/>
                </a:lnTo>
                <a:lnTo>
                  <a:pt x="452" y="928"/>
                </a:lnTo>
                <a:lnTo>
                  <a:pt x="428" y="928"/>
                </a:lnTo>
                <a:lnTo>
                  <a:pt x="420" y="936"/>
                </a:lnTo>
                <a:lnTo>
                  <a:pt x="408" y="944"/>
                </a:lnTo>
                <a:lnTo>
                  <a:pt x="404" y="949"/>
                </a:lnTo>
                <a:lnTo>
                  <a:pt x="400" y="949"/>
                </a:lnTo>
                <a:lnTo>
                  <a:pt x="375" y="949"/>
                </a:lnTo>
                <a:lnTo>
                  <a:pt x="355" y="949"/>
                </a:lnTo>
                <a:lnTo>
                  <a:pt x="347" y="944"/>
                </a:lnTo>
                <a:lnTo>
                  <a:pt x="339" y="940"/>
                </a:lnTo>
                <a:lnTo>
                  <a:pt x="327" y="944"/>
                </a:lnTo>
                <a:lnTo>
                  <a:pt x="315" y="944"/>
                </a:lnTo>
                <a:lnTo>
                  <a:pt x="311" y="949"/>
                </a:lnTo>
                <a:lnTo>
                  <a:pt x="303" y="957"/>
                </a:lnTo>
                <a:lnTo>
                  <a:pt x="299" y="957"/>
                </a:lnTo>
                <a:lnTo>
                  <a:pt x="295" y="957"/>
                </a:lnTo>
                <a:lnTo>
                  <a:pt x="291" y="953"/>
                </a:lnTo>
                <a:lnTo>
                  <a:pt x="291" y="949"/>
                </a:lnTo>
                <a:lnTo>
                  <a:pt x="291" y="940"/>
                </a:lnTo>
                <a:lnTo>
                  <a:pt x="291" y="932"/>
                </a:lnTo>
                <a:lnTo>
                  <a:pt x="295" y="920"/>
                </a:lnTo>
                <a:lnTo>
                  <a:pt x="299" y="912"/>
                </a:lnTo>
                <a:lnTo>
                  <a:pt x="303" y="908"/>
                </a:lnTo>
                <a:lnTo>
                  <a:pt x="311" y="900"/>
                </a:lnTo>
                <a:lnTo>
                  <a:pt x="319" y="888"/>
                </a:lnTo>
                <a:lnTo>
                  <a:pt x="327" y="868"/>
                </a:lnTo>
                <a:lnTo>
                  <a:pt x="327" y="844"/>
                </a:lnTo>
                <a:lnTo>
                  <a:pt x="327" y="811"/>
                </a:lnTo>
                <a:lnTo>
                  <a:pt x="327" y="803"/>
                </a:lnTo>
                <a:lnTo>
                  <a:pt x="323" y="795"/>
                </a:lnTo>
                <a:lnTo>
                  <a:pt x="323" y="751"/>
                </a:lnTo>
                <a:lnTo>
                  <a:pt x="323" y="710"/>
                </a:lnTo>
                <a:lnTo>
                  <a:pt x="315" y="702"/>
                </a:lnTo>
                <a:lnTo>
                  <a:pt x="311" y="702"/>
                </a:lnTo>
                <a:lnTo>
                  <a:pt x="299" y="698"/>
                </a:lnTo>
                <a:lnTo>
                  <a:pt x="291" y="674"/>
                </a:lnTo>
                <a:lnTo>
                  <a:pt x="279" y="654"/>
                </a:lnTo>
                <a:lnTo>
                  <a:pt x="266" y="650"/>
                </a:lnTo>
                <a:lnTo>
                  <a:pt x="250" y="650"/>
                </a:lnTo>
                <a:lnTo>
                  <a:pt x="242" y="654"/>
                </a:lnTo>
                <a:lnTo>
                  <a:pt x="234" y="666"/>
                </a:lnTo>
                <a:lnTo>
                  <a:pt x="226" y="674"/>
                </a:lnTo>
                <a:lnTo>
                  <a:pt x="226" y="682"/>
                </a:lnTo>
                <a:lnTo>
                  <a:pt x="222" y="686"/>
                </a:lnTo>
                <a:lnTo>
                  <a:pt x="222" y="690"/>
                </a:lnTo>
                <a:lnTo>
                  <a:pt x="182" y="690"/>
                </a:lnTo>
                <a:lnTo>
                  <a:pt x="145" y="690"/>
                </a:lnTo>
                <a:lnTo>
                  <a:pt x="125" y="686"/>
                </a:lnTo>
                <a:lnTo>
                  <a:pt x="101" y="682"/>
                </a:lnTo>
                <a:lnTo>
                  <a:pt x="93" y="674"/>
                </a:lnTo>
                <a:lnTo>
                  <a:pt x="81" y="666"/>
                </a:lnTo>
                <a:lnTo>
                  <a:pt x="81" y="658"/>
                </a:lnTo>
                <a:lnTo>
                  <a:pt x="77" y="650"/>
                </a:lnTo>
                <a:lnTo>
                  <a:pt x="73" y="650"/>
                </a:lnTo>
                <a:lnTo>
                  <a:pt x="65" y="650"/>
                </a:lnTo>
                <a:lnTo>
                  <a:pt x="28" y="650"/>
                </a:lnTo>
                <a:lnTo>
                  <a:pt x="0" y="650"/>
                </a:lnTo>
                <a:lnTo>
                  <a:pt x="0" y="642"/>
                </a:lnTo>
                <a:lnTo>
                  <a:pt x="4" y="634"/>
                </a:lnTo>
                <a:lnTo>
                  <a:pt x="12" y="630"/>
                </a:lnTo>
                <a:lnTo>
                  <a:pt x="20" y="618"/>
                </a:lnTo>
                <a:lnTo>
                  <a:pt x="20" y="614"/>
                </a:lnTo>
                <a:lnTo>
                  <a:pt x="20" y="610"/>
                </a:lnTo>
                <a:lnTo>
                  <a:pt x="24" y="606"/>
                </a:lnTo>
                <a:lnTo>
                  <a:pt x="28" y="602"/>
                </a:lnTo>
                <a:lnTo>
                  <a:pt x="40" y="589"/>
                </a:lnTo>
                <a:lnTo>
                  <a:pt x="49" y="573"/>
                </a:lnTo>
                <a:lnTo>
                  <a:pt x="49" y="569"/>
                </a:lnTo>
                <a:lnTo>
                  <a:pt x="53" y="565"/>
                </a:lnTo>
                <a:lnTo>
                  <a:pt x="65" y="533"/>
                </a:lnTo>
                <a:lnTo>
                  <a:pt x="77" y="497"/>
                </a:lnTo>
                <a:lnTo>
                  <a:pt x="81" y="485"/>
                </a:lnTo>
                <a:lnTo>
                  <a:pt x="93" y="476"/>
                </a:lnTo>
                <a:lnTo>
                  <a:pt x="101" y="468"/>
                </a:lnTo>
                <a:lnTo>
                  <a:pt x="129" y="456"/>
                </a:lnTo>
                <a:lnTo>
                  <a:pt x="141" y="444"/>
                </a:lnTo>
                <a:lnTo>
                  <a:pt x="145" y="412"/>
                </a:lnTo>
                <a:lnTo>
                  <a:pt x="153" y="384"/>
                </a:lnTo>
                <a:lnTo>
                  <a:pt x="162" y="359"/>
                </a:lnTo>
                <a:lnTo>
                  <a:pt x="170" y="335"/>
                </a:lnTo>
                <a:lnTo>
                  <a:pt x="182" y="323"/>
                </a:lnTo>
                <a:lnTo>
                  <a:pt x="190" y="311"/>
                </a:lnTo>
                <a:lnTo>
                  <a:pt x="198" y="311"/>
                </a:lnTo>
                <a:lnTo>
                  <a:pt x="206" y="307"/>
                </a:lnTo>
                <a:lnTo>
                  <a:pt x="214" y="303"/>
                </a:lnTo>
                <a:lnTo>
                  <a:pt x="222" y="295"/>
                </a:lnTo>
                <a:lnTo>
                  <a:pt x="226" y="267"/>
                </a:lnTo>
                <a:lnTo>
                  <a:pt x="234" y="242"/>
                </a:lnTo>
                <a:lnTo>
                  <a:pt x="226" y="230"/>
                </a:lnTo>
                <a:lnTo>
                  <a:pt x="222" y="222"/>
                </a:lnTo>
                <a:lnTo>
                  <a:pt x="214" y="214"/>
                </a:lnTo>
                <a:lnTo>
                  <a:pt x="206" y="202"/>
                </a:lnTo>
                <a:lnTo>
                  <a:pt x="206" y="190"/>
                </a:lnTo>
                <a:lnTo>
                  <a:pt x="206" y="182"/>
                </a:lnTo>
                <a:lnTo>
                  <a:pt x="206" y="174"/>
                </a:lnTo>
                <a:lnTo>
                  <a:pt x="210" y="146"/>
                </a:lnTo>
                <a:lnTo>
                  <a:pt x="222" y="130"/>
                </a:lnTo>
                <a:lnTo>
                  <a:pt x="226" y="117"/>
                </a:lnTo>
                <a:lnTo>
                  <a:pt x="234" y="109"/>
                </a:lnTo>
                <a:lnTo>
                  <a:pt x="238" y="105"/>
                </a:lnTo>
                <a:lnTo>
                  <a:pt x="242" y="85"/>
                </a:lnTo>
                <a:lnTo>
                  <a:pt x="250" y="61"/>
                </a:lnTo>
                <a:lnTo>
                  <a:pt x="258" y="53"/>
                </a:lnTo>
                <a:lnTo>
                  <a:pt x="266" y="41"/>
                </a:lnTo>
                <a:lnTo>
                  <a:pt x="266" y="37"/>
                </a:lnTo>
                <a:lnTo>
                  <a:pt x="266" y="25"/>
                </a:lnTo>
                <a:lnTo>
                  <a:pt x="279" y="13"/>
                </a:lnTo>
                <a:lnTo>
                  <a:pt x="291" y="0"/>
                </a:lnTo>
                <a:lnTo>
                  <a:pt x="299" y="0"/>
                </a:lnTo>
                <a:lnTo>
                  <a:pt x="311" y="0"/>
                </a:lnTo>
                <a:lnTo>
                  <a:pt x="323" y="13"/>
                </a:lnTo>
                <a:lnTo>
                  <a:pt x="347" y="41"/>
                </a:lnTo>
                <a:lnTo>
                  <a:pt x="351" y="57"/>
                </a:lnTo>
                <a:lnTo>
                  <a:pt x="363" y="73"/>
                </a:lnTo>
                <a:lnTo>
                  <a:pt x="375" y="97"/>
                </a:lnTo>
                <a:lnTo>
                  <a:pt x="400" y="138"/>
                </a:lnTo>
                <a:lnTo>
                  <a:pt x="420" y="134"/>
                </a:lnTo>
                <a:lnTo>
                  <a:pt x="444" y="134"/>
                </a:lnTo>
                <a:lnTo>
                  <a:pt x="464" y="117"/>
                </a:lnTo>
                <a:lnTo>
                  <a:pt x="480" y="109"/>
                </a:lnTo>
                <a:lnTo>
                  <a:pt x="500" y="109"/>
                </a:lnTo>
                <a:lnTo>
                  <a:pt x="521" y="109"/>
                </a:lnTo>
                <a:lnTo>
                  <a:pt x="557" y="117"/>
                </a:lnTo>
                <a:lnTo>
                  <a:pt x="585" y="121"/>
                </a:lnTo>
                <a:lnTo>
                  <a:pt x="593" y="138"/>
                </a:lnTo>
                <a:lnTo>
                  <a:pt x="593" y="154"/>
                </a:lnTo>
                <a:lnTo>
                  <a:pt x="601" y="158"/>
                </a:lnTo>
                <a:lnTo>
                  <a:pt x="613" y="170"/>
                </a:lnTo>
                <a:lnTo>
                  <a:pt x="621" y="170"/>
                </a:lnTo>
                <a:lnTo>
                  <a:pt x="629" y="170"/>
                </a:lnTo>
                <a:lnTo>
                  <a:pt x="634" y="166"/>
                </a:lnTo>
                <a:lnTo>
                  <a:pt x="638" y="158"/>
                </a:lnTo>
                <a:lnTo>
                  <a:pt x="646" y="158"/>
                </a:lnTo>
                <a:lnTo>
                  <a:pt x="654" y="158"/>
                </a:lnTo>
                <a:lnTo>
                  <a:pt x="654" y="170"/>
                </a:lnTo>
                <a:lnTo>
                  <a:pt x="662" y="178"/>
                </a:lnTo>
                <a:lnTo>
                  <a:pt x="662" y="190"/>
                </a:lnTo>
                <a:lnTo>
                  <a:pt x="674" y="202"/>
                </a:lnTo>
                <a:lnTo>
                  <a:pt x="674" y="206"/>
                </a:lnTo>
                <a:lnTo>
                  <a:pt x="678" y="214"/>
                </a:lnTo>
                <a:lnTo>
                  <a:pt x="678" y="218"/>
                </a:lnTo>
                <a:lnTo>
                  <a:pt x="682" y="218"/>
                </a:lnTo>
                <a:lnTo>
                  <a:pt x="682" y="242"/>
                </a:lnTo>
                <a:lnTo>
                  <a:pt x="682" y="267"/>
                </a:lnTo>
                <a:lnTo>
                  <a:pt x="686" y="271"/>
                </a:lnTo>
                <a:lnTo>
                  <a:pt x="686" y="275"/>
                </a:lnTo>
                <a:lnTo>
                  <a:pt x="706" y="279"/>
                </a:lnTo>
                <a:lnTo>
                  <a:pt x="726" y="287"/>
                </a:lnTo>
                <a:lnTo>
                  <a:pt x="730" y="287"/>
                </a:lnTo>
                <a:lnTo>
                  <a:pt x="738" y="295"/>
                </a:lnTo>
                <a:lnTo>
                  <a:pt x="738" y="287"/>
                </a:lnTo>
                <a:lnTo>
                  <a:pt x="738" y="271"/>
                </a:lnTo>
                <a:lnTo>
                  <a:pt x="742" y="271"/>
                </a:lnTo>
                <a:lnTo>
                  <a:pt x="751" y="271"/>
                </a:lnTo>
                <a:lnTo>
                  <a:pt x="759" y="263"/>
                </a:lnTo>
                <a:lnTo>
                  <a:pt x="767" y="259"/>
                </a:lnTo>
                <a:lnTo>
                  <a:pt x="767" y="255"/>
                </a:lnTo>
                <a:lnTo>
                  <a:pt x="771" y="242"/>
                </a:lnTo>
                <a:lnTo>
                  <a:pt x="791" y="230"/>
                </a:lnTo>
                <a:lnTo>
                  <a:pt x="799" y="226"/>
                </a:lnTo>
                <a:lnTo>
                  <a:pt x="819" y="222"/>
                </a:lnTo>
                <a:lnTo>
                  <a:pt x="839" y="222"/>
                </a:lnTo>
                <a:lnTo>
                  <a:pt x="847" y="218"/>
                </a:lnTo>
                <a:lnTo>
                  <a:pt x="855" y="206"/>
                </a:lnTo>
                <a:lnTo>
                  <a:pt x="859" y="202"/>
                </a:lnTo>
                <a:lnTo>
                  <a:pt x="859" y="190"/>
                </a:lnTo>
                <a:lnTo>
                  <a:pt x="859" y="174"/>
                </a:lnTo>
                <a:lnTo>
                  <a:pt x="872" y="158"/>
                </a:lnTo>
                <a:lnTo>
                  <a:pt x="884" y="154"/>
                </a:lnTo>
                <a:lnTo>
                  <a:pt x="896" y="146"/>
                </a:lnTo>
                <a:lnTo>
                  <a:pt x="904" y="146"/>
                </a:lnTo>
                <a:lnTo>
                  <a:pt x="920" y="146"/>
                </a:lnTo>
                <a:lnTo>
                  <a:pt x="924" y="154"/>
                </a:lnTo>
                <a:lnTo>
                  <a:pt x="944" y="170"/>
                </a:lnTo>
                <a:lnTo>
                  <a:pt x="956" y="174"/>
                </a:lnTo>
                <a:lnTo>
                  <a:pt x="964" y="174"/>
                </a:lnTo>
                <a:lnTo>
                  <a:pt x="972" y="178"/>
                </a:lnTo>
                <a:lnTo>
                  <a:pt x="976" y="178"/>
                </a:lnTo>
                <a:lnTo>
                  <a:pt x="976" y="194"/>
                </a:lnTo>
                <a:lnTo>
                  <a:pt x="976" y="206"/>
                </a:lnTo>
                <a:lnTo>
                  <a:pt x="1009" y="206"/>
                </a:lnTo>
                <a:lnTo>
                  <a:pt x="1037" y="206"/>
                </a:lnTo>
                <a:lnTo>
                  <a:pt x="1049" y="214"/>
                </a:lnTo>
                <a:lnTo>
                  <a:pt x="1073" y="218"/>
                </a:lnTo>
                <a:lnTo>
                  <a:pt x="1077" y="222"/>
                </a:lnTo>
                <a:lnTo>
                  <a:pt x="1077" y="238"/>
                </a:lnTo>
                <a:lnTo>
                  <a:pt x="1077" y="251"/>
                </a:lnTo>
                <a:lnTo>
                  <a:pt x="1085" y="255"/>
                </a:lnTo>
                <a:lnTo>
                  <a:pt x="1089" y="267"/>
                </a:lnTo>
                <a:lnTo>
                  <a:pt x="1093" y="291"/>
                </a:lnTo>
                <a:lnTo>
                  <a:pt x="1097" y="307"/>
                </a:lnTo>
                <a:lnTo>
                  <a:pt x="1097" y="319"/>
                </a:lnTo>
                <a:lnTo>
                  <a:pt x="1097" y="331"/>
                </a:lnTo>
                <a:lnTo>
                  <a:pt x="1101" y="339"/>
                </a:lnTo>
                <a:lnTo>
                  <a:pt x="1106" y="343"/>
                </a:lnTo>
                <a:lnTo>
                  <a:pt x="1126" y="355"/>
                </a:lnTo>
                <a:lnTo>
                  <a:pt x="1138" y="364"/>
                </a:lnTo>
                <a:lnTo>
                  <a:pt x="1178" y="359"/>
                </a:lnTo>
                <a:lnTo>
                  <a:pt x="1218" y="359"/>
                </a:lnTo>
                <a:lnTo>
                  <a:pt x="1231" y="380"/>
                </a:lnTo>
                <a:lnTo>
                  <a:pt x="1239" y="396"/>
                </a:lnTo>
                <a:lnTo>
                  <a:pt x="1239" y="400"/>
                </a:lnTo>
                <a:lnTo>
                  <a:pt x="1235" y="404"/>
                </a:lnTo>
                <a:lnTo>
                  <a:pt x="1235" y="412"/>
                </a:lnTo>
                <a:lnTo>
                  <a:pt x="1235" y="444"/>
                </a:lnTo>
                <a:lnTo>
                  <a:pt x="1243" y="444"/>
                </a:lnTo>
                <a:lnTo>
                  <a:pt x="1255" y="444"/>
                </a:lnTo>
                <a:lnTo>
                  <a:pt x="1247" y="456"/>
                </a:lnTo>
                <a:lnTo>
                  <a:pt x="1247" y="468"/>
                </a:lnTo>
                <a:lnTo>
                  <a:pt x="1263" y="497"/>
                </a:lnTo>
                <a:lnTo>
                  <a:pt x="1275" y="521"/>
                </a:lnTo>
                <a:lnTo>
                  <a:pt x="1283" y="521"/>
                </a:lnTo>
                <a:lnTo>
                  <a:pt x="1287" y="525"/>
                </a:lnTo>
                <a:lnTo>
                  <a:pt x="1307" y="525"/>
                </a:lnTo>
                <a:lnTo>
                  <a:pt x="1331" y="533"/>
                </a:lnTo>
                <a:lnTo>
                  <a:pt x="1335" y="541"/>
                </a:lnTo>
                <a:lnTo>
                  <a:pt x="1335" y="553"/>
                </a:lnTo>
                <a:lnTo>
                  <a:pt x="1335" y="565"/>
                </a:lnTo>
                <a:lnTo>
                  <a:pt x="1364" y="585"/>
                </a:lnTo>
                <a:lnTo>
                  <a:pt x="1380" y="602"/>
                </a:lnTo>
                <a:lnTo>
                  <a:pt x="1388" y="606"/>
                </a:lnTo>
                <a:lnTo>
                  <a:pt x="1396" y="610"/>
                </a:lnTo>
                <a:lnTo>
                  <a:pt x="1388" y="610"/>
                </a:lnTo>
                <a:lnTo>
                  <a:pt x="1388" y="614"/>
                </a:lnTo>
                <a:lnTo>
                  <a:pt x="1376" y="614"/>
                </a:lnTo>
                <a:lnTo>
                  <a:pt x="1368" y="618"/>
                </a:lnTo>
                <a:lnTo>
                  <a:pt x="1360" y="622"/>
                </a:lnTo>
                <a:lnTo>
                  <a:pt x="1344" y="634"/>
                </a:lnTo>
                <a:lnTo>
                  <a:pt x="1335" y="642"/>
                </a:lnTo>
                <a:lnTo>
                  <a:pt x="1335" y="646"/>
                </a:lnTo>
                <a:lnTo>
                  <a:pt x="1311" y="662"/>
                </a:lnTo>
                <a:lnTo>
                  <a:pt x="1283" y="682"/>
                </a:lnTo>
                <a:lnTo>
                  <a:pt x="1275" y="694"/>
                </a:lnTo>
                <a:lnTo>
                  <a:pt x="1267" y="702"/>
                </a:lnTo>
                <a:lnTo>
                  <a:pt x="1267" y="715"/>
                </a:lnTo>
                <a:lnTo>
                  <a:pt x="1267" y="727"/>
                </a:lnTo>
                <a:lnTo>
                  <a:pt x="1271" y="735"/>
                </a:lnTo>
                <a:lnTo>
                  <a:pt x="1275" y="747"/>
                </a:lnTo>
                <a:lnTo>
                  <a:pt x="1291" y="747"/>
                </a:lnTo>
                <a:lnTo>
                  <a:pt x="1311" y="751"/>
                </a:lnTo>
                <a:lnTo>
                  <a:pt x="1315" y="767"/>
                </a:lnTo>
                <a:lnTo>
                  <a:pt x="1323" y="779"/>
                </a:lnTo>
                <a:lnTo>
                  <a:pt x="1323" y="787"/>
                </a:lnTo>
                <a:lnTo>
                  <a:pt x="1323" y="795"/>
                </a:lnTo>
                <a:lnTo>
                  <a:pt x="1319" y="799"/>
                </a:lnTo>
                <a:lnTo>
                  <a:pt x="1315" y="811"/>
                </a:lnTo>
                <a:lnTo>
                  <a:pt x="1311" y="819"/>
                </a:lnTo>
                <a:lnTo>
                  <a:pt x="1299" y="832"/>
                </a:lnTo>
                <a:lnTo>
                  <a:pt x="1287" y="840"/>
                </a:lnTo>
                <a:lnTo>
                  <a:pt x="1283" y="852"/>
                </a:lnTo>
                <a:lnTo>
                  <a:pt x="1271" y="880"/>
                </a:lnTo>
                <a:lnTo>
                  <a:pt x="1263" y="888"/>
                </a:lnTo>
                <a:lnTo>
                  <a:pt x="1247" y="896"/>
                </a:lnTo>
                <a:lnTo>
                  <a:pt x="1239" y="908"/>
                </a:lnTo>
                <a:lnTo>
                  <a:pt x="1222" y="920"/>
                </a:lnTo>
                <a:lnTo>
                  <a:pt x="1210" y="928"/>
                </a:lnTo>
                <a:lnTo>
                  <a:pt x="1194" y="936"/>
                </a:lnTo>
                <a:lnTo>
                  <a:pt x="1178" y="936"/>
                </a:lnTo>
                <a:lnTo>
                  <a:pt x="1158" y="936"/>
                </a:lnTo>
                <a:lnTo>
                  <a:pt x="1154" y="936"/>
                </a:lnTo>
                <a:lnTo>
                  <a:pt x="1150" y="932"/>
                </a:lnTo>
                <a:lnTo>
                  <a:pt x="1142" y="920"/>
                </a:lnTo>
                <a:lnTo>
                  <a:pt x="1142" y="912"/>
                </a:lnTo>
                <a:lnTo>
                  <a:pt x="1138" y="892"/>
                </a:lnTo>
                <a:lnTo>
                  <a:pt x="1138" y="868"/>
                </a:lnTo>
                <a:lnTo>
                  <a:pt x="1138" y="860"/>
                </a:lnTo>
                <a:lnTo>
                  <a:pt x="1130" y="856"/>
                </a:lnTo>
                <a:lnTo>
                  <a:pt x="1126" y="856"/>
                </a:lnTo>
                <a:lnTo>
                  <a:pt x="1122" y="856"/>
                </a:lnTo>
                <a:lnTo>
                  <a:pt x="1118" y="848"/>
                </a:lnTo>
                <a:lnTo>
                  <a:pt x="1118" y="840"/>
                </a:lnTo>
                <a:lnTo>
                  <a:pt x="1097" y="836"/>
                </a:lnTo>
                <a:lnTo>
                  <a:pt x="1077" y="832"/>
                </a:lnTo>
                <a:lnTo>
                  <a:pt x="1045" y="832"/>
                </a:lnTo>
                <a:lnTo>
                  <a:pt x="1017" y="836"/>
                </a:lnTo>
                <a:lnTo>
                  <a:pt x="1005" y="848"/>
                </a:lnTo>
                <a:lnTo>
                  <a:pt x="976" y="860"/>
                </a:lnTo>
                <a:lnTo>
                  <a:pt x="976" y="868"/>
                </a:lnTo>
                <a:lnTo>
                  <a:pt x="964" y="880"/>
                </a:lnTo>
                <a:lnTo>
                  <a:pt x="964" y="884"/>
                </a:lnTo>
                <a:lnTo>
                  <a:pt x="972" y="888"/>
                </a:lnTo>
                <a:lnTo>
                  <a:pt x="964" y="892"/>
                </a:lnTo>
                <a:lnTo>
                  <a:pt x="972" y="916"/>
                </a:lnTo>
                <a:lnTo>
                  <a:pt x="976" y="949"/>
                </a:lnTo>
                <a:lnTo>
                  <a:pt x="972" y="965"/>
                </a:lnTo>
                <a:lnTo>
                  <a:pt x="964" y="965"/>
                </a:lnTo>
                <a:lnTo>
                  <a:pt x="956" y="957"/>
                </a:lnTo>
                <a:lnTo>
                  <a:pt x="944" y="949"/>
                </a:lnTo>
                <a:lnTo>
                  <a:pt x="944" y="940"/>
                </a:lnTo>
                <a:lnTo>
                  <a:pt x="944" y="928"/>
                </a:lnTo>
                <a:lnTo>
                  <a:pt x="944" y="920"/>
                </a:lnTo>
                <a:lnTo>
                  <a:pt x="940" y="912"/>
                </a:lnTo>
                <a:lnTo>
                  <a:pt x="932" y="904"/>
                </a:lnTo>
                <a:lnTo>
                  <a:pt x="928" y="896"/>
                </a:lnTo>
                <a:lnTo>
                  <a:pt x="924" y="888"/>
                </a:lnTo>
                <a:lnTo>
                  <a:pt x="924" y="872"/>
                </a:lnTo>
                <a:lnTo>
                  <a:pt x="920" y="868"/>
                </a:lnTo>
                <a:lnTo>
                  <a:pt x="912" y="864"/>
                </a:lnTo>
                <a:lnTo>
                  <a:pt x="904" y="864"/>
                </a:lnTo>
                <a:lnTo>
                  <a:pt x="892" y="864"/>
                </a:lnTo>
                <a:lnTo>
                  <a:pt x="884" y="868"/>
                </a:lnTo>
                <a:lnTo>
                  <a:pt x="876" y="872"/>
                </a:lnTo>
                <a:lnTo>
                  <a:pt x="872" y="880"/>
                </a:lnTo>
                <a:lnTo>
                  <a:pt x="867" y="884"/>
                </a:lnTo>
                <a:lnTo>
                  <a:pt x="859" y="888"/>
                </a:lnTo>
                <a:lnTo>
                  <a:pt x="843" y="888"/>
                </a:lnTo>
                <a:lnTo>
                  <a:pt x="839" y="888"/>
                </a:lnTo>
                <a:lnTo>
                  <a:pt x="827" y="884"/>
                </a:lnTo>
                <a:lnTo>
                  <a:pt x="815" y="868"/>
                </a:lnTo>
                <a:lnTo>
                  <a:pt x="795" y="856"/>
                </a:lnTo>
                <a:lnTo>
                  <a:pt x="787" y="856"/>
                </a:lnTo>
                <a:lnTo>
                  <a:pt x="771" y="860"/>
                </a:lnTo>
                <a:lnTo>
                  <a:pt x="751" y="880"/>
                </a:lnTo>
                <a:lnTo>
                  <a:pt x="738" y="896"/>
                </a:lnTo>
                <a:lnTo>
                  <a:pt x="726" y="900"/>
                </a:lnTo>
                <a:lnTo>
                  <a:pt x="710" y="900"/>
                </a:lnTo>
                <a:lnTo>
                  <a:pt x="710" y="920"/>
                </a:lnTo>
                <a:lnTo>
                  <a:pt x="706" y="940"/>
                </a:lnTo>
                <a:lnTo>
                  <a:pt x="698" y="953"/>
                </a:lnTo>
                <a:lnTo>
                  <a:pt x="690" y="965"/>
                </a:lnTo>
                <a:lnTo>
                  <a:pt x="690" y="969"/>
                </a:lnTo>
                <a:lnTo>
                  <a:pt x="686" y="977"/>
                </a:lnTo>
                <a:lnTo>
                  <a:pt x="682" y="981"/>
                </a:lnTo>
                <a:lnTo>
                  <a:pt x="682" y="989"/>
                </a:lnTo>
                <a:lnTo>
                  <a:pt x="666" y="997"/>
                </a:lnTo>
                <a:lnTo>
                  <a:pt x="654" y="1005"/>
                </a:lnTo>
                <a:lnTo>
                  <a:pt x="629" y="1005"/>
                </a:lnTo>
                <a:lnTo>
                  <a:pt x="613" y="1005"/>
                </a:lnTo>
                <a:lnTo>
                  <a:pt x="601" y="997"/>
                </a:lnTo>
                <a:lnTo>
                  <a:pt x="593" y="989"/>
                </a:lnTo>
                <a:lnTo>
                  <a:pt x="577" y="989"/>
                </a:lnTo>
                <a:lnTo>
                  <a:pt x="565" y="993"/>
                </a:lnTo>
                <a:lnTo>
                  <a:pt x="561" y="993"/>
                </a:lnTo>
                <a:lnTo>
                  <a:pt x="557" y="997"/>
                </a:lnTo>
                <a:lnTo>
                  <a:pt x="557" y="1001"/>
                </a:lnTo>
                <a:lnTo>
                  <a:pt x="549" y="1013"/>
                </a:lnTo>
                <a:lnTo>
                  <a:pt x="549" y="1057"/>
                </a:lnTo>
                <a:lnTo>
                  <a:pt x="545" y="1102"/>
                </a:lnTo>
                <a:lnTo>
                  <a:pt x="525" y="1102"/>
                </a:lnTo>
                <a:lnTo>
                  <a:pt x="512" y="1102"/>
                </a:lnTo>
                <a:close/>
              </a:path>
            </a:pathLst>
          </a:custGeom>
          <a:solidFill>
            <a:srgbClr val="FF0000">
              <a:alpha val="61000"/>
            </a:srgb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16" name="Freeform 24"/>
          <p:cNvSpPr>
            <a:spLocks/>
          </p:cNvSpPr>
          <p:nvPr/>
        </p:nvSpPr>
        <p:spPr bwMode="auto">
          <a:xfrm>
            <a:off x="3337638" y="4404072"/>
            <a:ext cx="661542" cy="1032773"/>
          </a:xfrm>
          <a:custGeom>
            <a:avLst/>
            <a:gdLst>
              <a:gd name="T0" fmla="*/ 538805507 w 911"/>
              <a:gd name="T1" fmla="*/ 944707187 h 1251"/>
              <a:gd name="T2" fmla="*/ 460682829 w 911"/>
              <a:gd name="T3" fmla="*/ 938626439 h 1251"/>
              <a:gd name="T4" fmla="*/ 412359574 w 911"/>
              <a:gd name="T5" fmla="*/ 944707187 h 1251"/>
              <a:gd name="T6" fmla="*/ 393029733 w 911"/>
              <a:gd name="T7" fmla="*/ 901385889 h 1251"/>
              <a:gd name="T8" fmla="*/ 370479000 w 911"/>
              <a:gd name="T9" fmla="*/ 883145389 h 1251"/>
              <a:gd name="T10" fmla="*/ 321349849 w 911"/>
              <a:gd name="T11" fmla="*/ 883145389 h 1251"/>
              <a:gd name="T12" fmla="*/ 279470173 w 911"/>
              <a:gd name="T13" fmla="*/ 874024703 h 1251"/>
              <a:gd name="T14" fmla="*/ 265778016 w 911"/>
              <a:gd name="T15" fmla="*/ 785101937 h 1251"/>
              <a:gd name="T16" fmla="*/ 289134645 w 911"/>
              <a:gd name="T17" fmla="*/ 763821498 h 1251"/>
              <a:gd name="T18" fmla="*/ 268999806 w 911"/>
              <a:gd name="T19" fmla="*/ 720500419 h 1251"/>
              <a:gd name="T20" fmla="*/ 246449073 w 911"/>
              <a:gd name="T21" fmla="*/ 690099294 h 1251"/>
              <a:gd name="T22" fmla="*/ 201347551 w 911"/>
              <a:gd name="T23" fmla="*/ 687059356 h 1251"/>
              <a:gd name="T24" fmla="*/ 174769133 w 911"/>
              <a:gd name="T25" fmla="*/ 661978777 h 1251"/>
              <a:gd name="T26" fmla="*/ 136110349 w 911"/>
              <a:gd name="T27" fmla="*/ 665778918 h 1251"/>
              <a:gd name="T28" fmla="*/ 120003195 w 911"/>
              <a:gd name="T29" fmla="*/ 671858794 h 1251"/>
              <a:gd name="T30" fmla="*/ 84566173 w 911"/>
              <a:gd name="T31" fmla="*/ 646778215 h 1251"/>
              <a:gd name="T32" fmla="*/ 64431334 w 911"/>
              <a:gd name="T33" fmla="*/ 610297214 h 1251"/>
              <a:gd name="T34" fmla="*/ 84566173 w 911"/>
              <a:gd name="T35" fmla="*/ 557855448 h 1251"/>
              <a:gd name="T36" fmla="*/ 48323269 w 911"/>
              <a:gd name="T37" fmla="*/ 530495134 h 1251"/>
              <a:gd name="T38" fmla="*/ 6442684 w 911"/>
              <a:gd name="T39" fmla="*/ 500094009 h 1251"/>
              <a:gd name="T40" fmla="*/ 12886265 w 911"/>
              <a:gd name="T41" fmla="*/ 450692945 h 1251"/>
              <a:gd name="T42" fmla="*/ 0 w 911"/>
              <a:gd name="T43" fmla="*/ 402051320 h 1251"/>
              <a:gd name="T44" fmla="*/ 16108058 w 911"/>
              <a:gd name="T45" fmla="*/ 370890864 h 1251"/>
              <a:gd name="T46" fmla="*/ 25772529 w 911"/>
              <a:gd name="T47" fmla="*/ 349609554 h 1251"/>
              <a:gd name="T48" fmla="*/ 38658798 w 911"/>
              <a:gd name="T49" fmla="*/ 313128553 h 1251"/>
              <a:gd name="T50" fmla="*/ 41880587 w 911"/>
              <a:gd name="T51" fmla="*/ 245487097 h 1251"/>
              <a:gd name="T52" fmla="*/ 77317595 w 911"/>
              <a:gd name="T53" fmla="*/ 224206605 h 1251"/>
              <a:gd name="T54" fmla="*/ 126445877 w 911"/>
              <a:gd name="T55" fmla="*/ 211285778 h 1251"/>
              <a:gd name="T56" fmla="*/ 142553928 w 911"/>
              <a:gd name="T57" fmla="*/ 186965401 h 1251"/>
              <a:gd name="T58" fmla="*/ 178796818 w 911"/>
              <a:gd name="T59" fmla="*/ 150484401 h 1251"/>
              <a:gd name="T60" fmla="*/ 207790233 w 911"/>
              <a:gd name="T61" fmla="*/ 101082546 h 1251"/>
              <a:gd name="T62" fmla="*/ 236784601 w 911"/>
              <a:gd name="T63" fmla="*/ 70682293 h 1251"/>
              <a:gd name="T64" fmla="*/ 276248384 w 911"/>
              <a:gd name="T65" fmla="*/ 15200569 h 1251"/>
              <a:gd name="T66" fmla="*/ 308464485 w 911"/>
              <a:gd name="T67" fmla="*/ 0 h 1251"/>
              <a:gd name="T68" fmla="*/ 327793428 w 911"/>
              <a:gd name="T69" fmla="*/ 21280445 h 1251"/>
              <a:gd name="T70" fmla="*/ 337457900 w 911"/>
              <a:gd name="T71" fmla="*/ 46361031 h 1251"/>
              <a:gd name="T72" fmla="*/ 402694205 w 911"/>
              <a:gd name="T73" fmla="*/ 61561607 h 1251"/>
              <a:gd name="T74" fmla="*/ 464709617 w 911"/>
              <a:gd name="T75" fmla="*/ 61561607 h 1251"/>
              <a:gd name="T76" fmla="*/ 513032985 w 911"/>
              <a:gd name="T77" fmla="*/ 49400969 h 1251"/>
              <a:gd name="T78" fmla="*/ 532361928 w 911"/>
              <a:gd name="T79" fmla="*/ 70682293 h 1251"/>
              <a:gd name="T80" fmla="*/ 529141036 w 911"/>
              <a:gd name="T81" fmla="*/ 98042608 h 1251"/>
              <a:gd name="T82" fmla="*/ 535583718 w 911"/>
              <a:gd name="T83" fmla="*/ 125403821 h 1251"/>
              <a:gd name="T84" fmla="*/ 565383028 w 911"/>
              <a:gd name="T85" fmla="*/ 141363714 h 1251"/>
              <a:gd name="T86" fmla="*/ 562161239 w 911"/>
              <a:gd name="T87" fmla="*/ 165684963 h 1251"/>
              <a:gd name="T88" fmla="*/ 578269290 w 911"/>
              <a:gd name="T89" fmla="*/ 227246543 h 1251"/>
              <a:gd name="T90" fmla="*/ 597599130 w 911"/>
              <a:gd name="T91" fmla="*/ 217366526 h 1251"/>
              <a:gd name="T92" fmla="*/ 645922385 w 911"/>
              <a:gd name="T93" fmla="*/ 236366411 h 1251"/>
              <a:gd name="T94" fmla="*/ 669278117 w 911"/>
              <a:gd name="T95" fmla="*/ 306288475 h 1251"/>
              <a:gd name="T96" fmla="*/ 711158690 w 911"/>
              <a:gd name="T97" fmla="*/ 355690302 h 1251"/>
              <a:gd name="T98" fmla="*/ 733709423 w 911"/>
              <a:gd name="T99" fmla="*/ 414211944 h 1251"/>
              <a:gd name="T100" fmla="*/ 714380480 w 911"/>
              <a:gd name="T101" fmla="*/ 444612197 h 1251"/>
              <a:gd name="T102" fmla="*/ 720823162 w 911"/>
              <a:gd name="T103" fmla="*/ 542655758 h 1251"/>
              <a:gd name="T104" fmla="*/ 711158690 w 911"/>
              <a:gd name="T105" fmla="*/ 607257276 h 1251"/>
              <a:gd name="T106" fmla="*/ 691828850 w 911"/>
              <a:gd name="T107" fmla="*/ 634617591 h 1251"/>
              <a:gd name="T108" fmla="*/ 669278117 w 911"/>
              <a:gd name="T109" fmla="*/ 655898901 h 1251"/>
              <a:gd name="T110" fmla="*/ 639478806 w 911"/>
              <a:gd name="T111" fmla="*/ 671858794 h 1251"/>
              <a:gd name="T112" fmla="*/ 629814334 w 911"/>
              <a:gd name="T113" fmla="*/ 735700981 h 1251"/>
              <a:gd name="T114" fmla="*/ 620149863 w 911"/>
              <a:gd name="T115" fmla="*/ 782061998 h 1251"/>
              <a:gd name="T116" fmla="*/ 600820022 w 911"/>
              <a:gd name="T117" fmla="*/ 874024703 h 1251"/>
              <a:gd name="T118" fmla="*/ 597599130 w 911"/>
              <a:gd name="T119" fmla="*/ 928746422 h 1251"/>
              <a:gd name="T120" fmla="*/ 604041812 w 911"/>
              <a:gd name="T121" fmla="*/ 950787063 h 125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1"/>
              <a:gd name="T184" fmla="*/ 0 h 1251"/>
              <a:gd name="T185" fmla="*/ 911 w 911"/>
              <a:gd name="T186" fmla="*/ 1251 h 125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1" h="1251">
                <a:moveTo>
                  <a:pt x="738" y="1251"/>
                </a:moveTo>
                <a:lnTo>
                  <a:pt x="726" y="1247"/>
                </a:lnTo>
                <a:lnTo>
                  <a:pt x="710" y="1247"/>
                </a:lnTo>
                <a:lnTo>
                  <a:pt x="669" y="1243"/>
                </a:lnTo>
                <a:lnTo>
                  <a:pt x="625" y="1243"/>
                </a:lnTo>
                <a:lnTo>
                  <a:pt x="613" y="1239"/>
                </a:lnTo>
                <a:lnTo>
                  <a:pt x="605" y="1235"/>
                </a:lnTo>
                <a:lnTo>
                  <a:pt x="572" y="1235"/>
                </a:lnTo>
                <a:lnTo>
                  <a:pt x="540" y="1227"/>
                </a:lnTo>
                <a:lnTo>
                  <a:pt x="528" y="1235"/>
                </a:lnTo>
                <a:lnTo>
                  <a:pt x="512" y="1243"/>
                </a:lnTo>
                <a:lnTo>
                  <a:pt x="500" y="1239"/>
                </a:lnTo>
                <a:lnTo>
                  <a:pt x="496" y="1214"/>
                </a:lnTo>
                <a:lnTo>
                  <a:pt x="492" y="1194"/>
                </a:lnTo>
                <a:lnTo>
                  <a:pt x="488" y="1186"/>
                </a:lnTo>
                <a:lnTo>
                  <a:pt x="476" y="1186"/>
                </a:lnTo>
                <a:lnTo>
                  <a:pt x="476" y="1174"/>
                </a:lnTo>
                <a:lnTo>
                  <a:pt x="472" y="1166"/>
                </a:lnTo>
                <a:lnTo>
                  <a:pt x="460" y="1162"/>
                </a:lnTo>
                <a:lnTo>
                  <a:pt x="447" y="1158"/>
                </a:lnTo>
                <a:lnTo>
                  <a:pt x="431" y="1158"/>
                </a:lnTo>
                <a:lnTo>
                  <a:pt x="411" y="1158"/>
                </a:lnTo>
                <a:lnTo>
                  <a:pt x="399" y="1162"/>
                </a:lnTo>
                <a:lnTo>
                  <a:pt x="387" y="1162"/>
                </a:lnTo>
                <a:lnTo>
                  <a:pt x="367" y="1162"/>
                </a:lnTo>
                <a:lnTo>
                  <a:pt x="347" y="1162"/>
                </a:lnTo>
                <a:lnTo>
                  <a:pt x="347" y="1150"/>
                </a:lnTo>
                <a:lnTo>
                  <a:pt x="343" y="1130"/>
                </a:lnTo>
                <a:lnTo>
                  <a:pt x="334" y="1126"/>
                </a:lnTo>
                <a:lnTo>
                  <a:pt x="334" y="1081"/>
                </a:lnTo>
                <a:lnTo>
                  <a:pt x="330" y="1033"/>
                </a:lnTo>
                <a:lnTo>
                  <a:pt x="334" y="1029"/>
                </a:lnTo>
                <a:lnTo>
                  <a:pt x="347" y="1025"/>
                </a:lnTo>
                <a:lnTo>
                  <a:pt x="351" y="1017"/>
                </a:lnTo>
                <a:lnTo>
                  <a:pt x="359" y="1005"/>
                </a:lnTo>
                <a:lnTo>
                  <a:pt x="359" y="984"/>
                </a:lnTo>
                <a:lnTo>
                  <a:pt x="355" y="968"/>
                </a:lnTo>
                <a:lnTo>
                  <a:pt x="347" y="956"/>
                </a:lnTo>
                <a:lnTo>
                  <a:pt x="334" y="948"/>
                </a:lnTo>
                <a:lnTo>
                  <a:pt x="330" y="932"/>
                </a:lnTo>
                <a:lnTo>
                  <a:pt x="326" y="924"/>
                </a:lnTo>
                <a:lnTo>
                  <a:pt x="318" y="912"/>
                </a:lnTo>
                <a:lnTo>
                  <a:pt x="306" y="908"/>
                </a:lnTo>
                <a:lnTo>
                  <a:pt x="298" y="912"/>
                </a:lnTo>
                <a:lnTo>
                  <a:pt x="286" y="912"/>
                </a:lnTo>
                <a:lnTo>
                  <a:pt x="278" y="908"/>
                </a:lnTo>
                <a:lnTo>
                  <a:pt x="250" y="904"/>
                </a:lnTo>
                <a:lnTo>
                  <a:pt x="242" y="892"/>
                </a:lnTo>
                <a:lnTo>
                  <a:pt x="226" y="876"/>
                </a:lnTo>
                <a:lnTo>
                  <a:pt x="222" y="871"/>
                </a:lnTo>
                <a:lnTo>
                  <a:pt x="217" y="871"/>
                </a:lnTo>
                <a:lnTo>
                  <a:pt x="205" y="871"/>
                </a:lnTo>
                <a:lnTo>
                  <a:pt x="189" y="871"/>
                </a:lnTo>
                <a:lnTo>
                  <a:pt x="177" y="876"/>
                </a:lnTo>
                <a:lnTo>
                  <a:pt x="169" y="876"/>
                </a:lnTo>
                <a:lnTo>
                  <a:pt x="169" y="880"/>
                </a:lnTo>
                <a:lnTo>
                  <a:pt x="165" y="880"/>
                </a:lnTo>
                <a:lnTo>
                  <a:pt x="157" y="884"/>
                </a:lnTo>
                <a:lnTo>
                  <a:pt x="149" y="884"/>
                </a:lnTo>
                <a:lnTo>
                  <a:pt x="133" y="880"/>
                </a:lnTo>
                <a:lnTo>
                  <a:pt x="125" y="871"/>
                </a:lnTo>
                <a:lnTo>
                  <a:pt x="113" y="859"/>
                </a:lnTo>
                <a:lnTo>
                  <a:pt x="105" y="851"/>
                </a:lnTo>
                <a:lnTo>
                  <a:pt x="96" y="843"/>
                </a:lnTo>
                <a:lnTo>
                  <a:pt x="80" y="827"/>
                </a:lnTo>
                <a:lnTo>
                  <a:pt x="80" y="815"/>
                </a:lnTo>
                <a:lnTo>
                  <a:pt x="80" y="803"/>
                </a:lnTo>
                <a:lnTo>
                  <a:pt x="96" y="783"/>
                </a:lnTo>
                <a:lnTo>
                  <a:pt x="105" y="771"/>
                </a:lnTo>
                <a:lnTo>
                  <a:pt x="105" y="750"/>
                </a:lnTo>
                <a:lnTo>
                  <a:pt x="105" y="734"/>
                </a:lnTo>
                <a:lnTo>
                  <a:pt x="101" y="730"/>
                </a:lnTo>
                <a:lnTo>
                  <a:pt x="101" y="718"/>
                </a:lnTo>
                <a:lnTo>
                  <a:pt x="88" y="714"/>
                </a:lnTo>
                <a:lnTo>
                  <a:pt x="60" y="698"/>
                </a:lnTo>
                <a:lnTo>
                  <a:pt x="56" y="686"/>
                </a:lnTo>
                <a:lnTo>
                  <a:pt x="52" y="670"/>
                </a:lnTo>
                <a:lnTo>
                  <a:pt x="28" y="662"/>
                </a:lnTo>
                <a:lnTo>
                  <a:pt x="8" y="658"/>
                </a:lnTo>
                <a:lnTo>
                  <a:pt x="8" y="629"/>
                </a:lnTo>
                <a:lnTo>
                  <a:pt x="12" y="617"/>
                </a:lnTo>
                <a:lnTo>
                  <a:pt x="16" y="613"/>
                </a:lnTo>
                <a:lnTo>
                  <a:pt x="16" y="593"/>
                </a:lnTo>
                <a:lnTo>
                  <a:pt x="16" y="565"/>
                </a:lnTo>
                <a:lnTo>
                  <a:pt x="8" y="557"/>
                </a:lnTo>
                <a:lnTo>
                  <a:pt x="0" y="553"/>
                </a:lnTo>
                <a:lnTo>
                  <a:pt x="0" y="529"/>
                </a:lnTo>
                <a:lnTo>
                  <a:pt x="0" y="508"/>
                </a:lnTo>
                <a:lnTo>
                  <a:pt x="12" y="500"/>
                </a:lnTo>
                <a:lnTo>
                  <a:pt x="20" y="496"/>
                </a:lnTo>
                <a:lnTo>
                  <a:pt x="20" y="488"/>
                </a:lnTo>
                <a:lnTo>
                  <a:pt x="20" y="480"/>
                </a:lnTo>
                <a:lnTo>
                  <a:pt x="24" y="476"/>
                </a:lnTo>
                <a:lnTo>
                  <a:pt x="28" y="468"/>
                </a:lnTo>
                <a:lnTo>
                  <a:pt x="32" y="460"/>
                </a:lnTo>
                <a:lnTo>
                  <a:pt x="32" y="444"/>
                </a:lnTo>
                <a:lnTo>
                  <a:pt x="40" y="440"/>
                </a:lnTo>
                <a:lnTo>
                  <a:pt x="44" y="436"/>
                </a:lnTo>
                <a:lnTo>
                  <a:pt x="48" y="412"/>
                </a:lnTo>
                <a:lnTo>
                  <a:pt x="56" y="387"/>
                </a:lnTo>
                <a:lnTo>
                  <a:pt x="56" y="367"/>
                </a:lnTo>
                <a:lnTo>
                  <a:pt x="56" y="347"/>
                </a:lnTo>
                <a:lnTo>
                  <a:pt x="52" y="323"/>
                </a:lnTo>
                <a:lnTo>
                  <a:pt x="52" y="311"/>
                </a:lnTo>
                <a:lnTo>
                  <a:pt x="52" y="303"/>
                </a:lnTo>
                <a:lnTo>
                  <a:pt x="60" y="295"/>
                </a:lnTo>
                <a:lnTo>
                  <a:pt x="96" y="295"/>
                </a:lnTo>
                <a:lnTo>
                  <a:pt x="133" y="295"/>
                </a:lnTo>
                <a:lnTo>
                  <a:pt x="141" y="286"/>
                </a:lnTo>
                <a:lnTo>
                  <a:pt x="153" y="282"/>
                </a:lnTo>
                <a:lnTo>
                  <a:pt x="157" y="278"/>
                </a:lnTo>
                <a:lnTo>
                  <a:pt x="165" y="270"/>
                </a:lnTo>
                <a:lnTo>
                  <a:pt x="165" y="262"/>
                </a:lnTo>
                <a:lnTo>
                  <a:pt x="165" y="254"/>
                </a:lnTo>
                <a:lnTo>
                  <a:pt x="177" y="246"/>
                </a:lnTo>
                <a:lnTo>
                  <a:pt x="193" y="234"/>
                </a:lnTo>
                <a:lnTo>
                  <a:pt x="193" y="226"/>
                </a:lnTo>
                <a:lnTo>
                  <a:pt x="201" y="218"/>
                </a:lnTo>
                <a:lnTo>
                  <a:pt x="222" y="198"/>
                </a:lnTo>
                <a:lnTo>
                  <a:pt x="242" y="186"/>
                </a:lnTo>
                <a:lnTo>
                  <a:pt x="246" y="169"/>
                </a:lnTo>
                <a:lnTo>
                  <a:pt x="250" y="153"/>
                </a:lnTo>
                <a:lnTo>
                  <a:pt x="258" y="133"/>
                </a:lnTo>
                <a:lnTo>
                  <a:pt x="274" y="113"/>
                </a:lnTo>
                <a:lnTo>
                  <a:pt x="278" y="105"/>
                </a:lnTo>
                <a:lnTo>
                  <a:pt x="286" y="97"/>
                </a:lnTo>
                <a:lnTo>
                  <a:pt x="294" y="93"/>
                </a:lnTo>
                <a:lnTo>
                  <a:pt x="302" y="81"/>
                </a:lnTo>
                <a:lnTo>
                  <a:pt x="306" y="57"/>
                </a:lnTo>
                <a:lnTo>
                  <a:pt x="306" y="24"/>
                </a:lnTo>
                <a:lnTo>
                  <a:pt x="343" y="20"/>
                </a:lnTo>
                <a:lnTo>
                  <a:pt x="355" y="16"/>
                </a:lnTo>
                <a:lnTo>
                  <a:pt x="363" y="4"/>
                </a:lnTo>
                <a:lnTo>
                  <a:pt x="367" y="0"/>
                </a:lnTo>
                <a:lnTo>
                  <a:pt x="383" y="0"/>
                </a:lnTo>
                <a:lnTo>
                  <a:pt x="399" y="0"/>
                </a:lnTo>
                <a:lnTo>
                  <a:pt x="399" y="8"/>
                </a:lnTo>
                <a:lnTo>
                  <a:pt x="407" y="16"/>
                </a:lnTo>
                <a:lnTo>
                  <a:pt x="407" y="28"/>
                </a:lnTo>
                <a:lnTo>
                  <a:pt x="411" y="28"/>
                </a:lnTo>
                <a:lnTo>
                  <a:pt x="411" y="32"/>
                </a:lnTo>
                <a:lnTo>
                  <a:pt x="415" y="48"/>
                </a:lnTo>
                <a:lnTo>
                  <a:pt x="419" y="61"/>
                </a:lnTo>
                <a:lnTo>
                  <a:pt x="439" y="61"/>
                </a:lnTo>
                <a:lnTo>
                  <a:pt x="460" y="61"/>
                </a:lnTo>
                <a:lnTo>
                  <a:pt x="480" y="69"/>
                </a:lnTo>
                <a:lnTo>
                  <a:pt x="500" y="81"/>
                </a:lnTo>
                <a:lnTo>
                  <a:pt x="524" y="81"/>
                </a:lnTo>
                <a:lnTo>
                  <a:pt x="548" y="81"/>
                </a:lnTo>
                <a:lnTo>
                  <a:pt x="560" y="81"/>
                </a:lnTo>
                <a:lnTo>
                  <a:pt x="577" y="81"/>
                </a:lnTo>
                <a:lnTo>
                  <a:pt x="589" y="81"/>
                </a:lnTo>
                <a:lnTo>
                  <a:pt x="609" y="69"/>
                </a:lnTo>
                <a:lnTo>
                  <a:pt x="625" y="65"/>
                </a:lnTo>
                <a:lnTo>
                  <a:pt x="637" y="65"/>
                </a:lnTo>
                <a:lnTo>
                  <a:pt x="653" y="65"/>
                </a:lnTo>
                <a:lnTo>
                  <a:pt x="665" y="69"/>
                </a:lnTo>
                <a:lnTo>
                  <a:pt x="661" y="81"/>
                </a:lnTo>
                <a:lnTo>
                  <a:pt x="661" y="93"/>
                </a:lnTo>
                <a:lnTo>
                  <a:pt x="657" y="97"/>
                </a:lnTo>
                <a:lnTo>
                  <a:pt x="645" y="101"/>
                </a:lnTo>
                <a:lnTo>
                  <a:pt x="653" y="113"/>
                </a:lnTo>
                <a:lnTo>
                  <a:pt x="657" y="129"/>
                </a:lnTo>
                <a:lnTo>
                  <a:pt x="661" y="133"/>
                </a:lnTo>
                <a:lnTo>
                  <a:pt x="665" y="145"/>
                </a:lnTo>
                <a:lnTo>
                  <a:pt x="665" y="153"/>
                </a:lnTo>
                <a:lnTo>
                  <a:pt x="665" y="165"/>
                </a:lnTo>
                <a:lnTo>
                  <a:pt x="677" y="169"/>
                </a:lnTo>
                <a:lnTo>
                  <a:pt x="694" y="169"/>
                </a:lnTo>
                <a:lnTo>
                  <a:pt x="698" y="182"/>
                </a:lnTo>
                <a:lnTo>
                  <a:pt x="702" y="186"/>
                </a:lnTo>
                <a:lnTo>
                  <a:pt x="702" y="190"/>
                </a:lnTo>
                <a:lnTo>
                  <a:pt x="698" y="198"/>
                </a:lnTo>
                <a:lnTo>
                  <a:pt x="698" y="206"/>
                </a:lnTo>
                <a:lnTo>
                  <a:pt x="698" y="218"/>
                </a:lnTo>
                <a:lnTo>
                  <a:pt x="702" y="238"/>
                </a:lnTo>
                <a:lnTo>
                  <a:pt x="706" y="262"/>
                </a:lnTo>
                <a:lnTo>
                  <a:pt x="710" y="278"/>
                </a:lnTo>
                <a:lnTo>
                  <a:pt x="718" y="299"/>
                </a:lnTo>
                <a:lnTo>
                  <a:pt x="726" y="299"/>
                </a:lnTo>
                <a:lnTo>
                  <a:pt x="734" y="299"/>
                </a:lnTo>
                <a:lnTo>
                  <a:pt x="738" y="295"/>
                </a:lnTo>
                <a:lnTo>
                  <a:pt x="742" y="286"/>
                </a:lnTo>
                <a:lnTo>
                  <a:pt x="758" y="286"/>
                </a:lnTo>
                <a:lnTo>
                  <a:pt x="774" y="286"/>
                </a:lnTo>
                <a:lnTo>
                  <a:pt x="786" y="303"/>
                </a:lnTo>
                <a:lnTo>
                  <a:pt x="802" y="311"/>
                </a:lnTo>
                <a:lnTo>
                  <a:pt x="811" y="323"/>
                </a:lnTo>
                <a:lnTo>
                  <a:pt x="823" y="335"/>
                </a:lnTo>
                <a:lnTo>
                  <a:pt x="823" y="367"/>
                </a:lnTo>
                <a:lnTo>
                  <a:pt x="831" y="403"/>
                </a:lnTo>
                <a:lnTo>
                  <a:pt x="847" y="424"/>
                </a:lnTo>
                <a:lnTo>
                  <a:pt x="863" y="448"/>
                </a:lnTo>
                <a:lnTo>
                  <a:pt x="871" y="460"/>
                </a:lnTo>
                <a:lnTo>
                  <a:pt x="883" y="468"/>
                </a:lnTo>
                <a:lnTo>
                  <a:pt x="887" y="496"/>
                </a:lnTo>
                <a:lnTo>
                  <a:pt x="895" y="525"/>
                </a:lnTo>
                <a:lnTo>
                  <a:pt x="899" y="533"/>
                </a:lnTo>
                <a:lnTo>
                  <a:pt x="911" y="545"/>
                </a:lnTo>
                <a:lnTo>
                  <a:pt x="911" y="549"/>
                </a:lnTo>
                <a:lnTo>
                  <a:pt x="911" y="553"/>
                </a:lnTo>
                <a:lnTo>
                  <a:pt x="895" y="569"/>
                </a:lnTo>
                <a:lnTo>
                  <a:pt x="887" y="585"/>
                </a:lnTo>
                <a:lnTo>
                  <a:pt x="887" y="633"/>
                </a:lnTo>
                <a:lnTo>
                  <a:pt x="891" y="702"/>
                </a:lnTo>
                <a:lnTo>
                  <a:pt x="891" y="714"/>
                </a:lnTo>
                <a:lnTo>
                  <a:pt x="895" y="714"/>
                </a:lnTo>
                <a:lnTo>
                  <a:pt x="891" y="750"/>
                </a:lnTo>
                <a:lnTo>
                  <a:pt x="891" y="775"/>
                </a:lnTo>
                <a:lnTo>
                  <a:pt x="887" y="783"/>
                </a:lnTo>
                <a:lnTo>
                  <a:pt x="883" y="799"/>
                </a:lnTo>
                <a:lnTo>
                  <a:pt x="875" y="803"/>
                </a:lnTo>
                <a:lnTo>
                  <a:pt x="875" y="811"/>
                </a:lnTo>
                <a:lnTo>
                  <a:pt x="871" y="819"/>
                </a:lnTo>
                <a:lnTo>
                  <a:pt x="859" y="835"/>
                </a:lnTo>
                <a:lnTo>
                  <a:pt x="851" y="843"/>
                </a:lnTo>
                <a:lnTo>
                  <a:pt x="851" y="847"/>
                </a:lnTo>
                <a:lnTo>
                  <a:pt x="847" y="851"/>
                </a:lnTo>
                <a:lnTo>
                  <a:pt x="831" y="863"/>
                </a:lnTo>
                <a:lnTo>
                  <a:pt x="815" y="871"/>
                </a:lnTo>
                <a:lnTo>
                  <a:pt x="806" y="876"/>
                </a:lnTo>
                <a:lnTo>
                  <a:pt x="798" y="876"/>
                </a:lnTo>
                <a:lnTo>
                  <a:pt x="794" y="884"/>
                </a:lnTo>
                <a:lnTo>
                  <a:pt x="786" y="896"/>
                </a:lnTo>
                <a:lnTo>
                  <a:pt x="794" y="900"/>
                </a:lnTo>
                <a:lnTo>
                  <a:pt x="786" y="912"/>
                </a:lnTo>
                <a:lnTo>
                  <a:pt x="782" y="968"/>
                </a:lnTo>
                <a:lnTo>
                  <a:pt x="778" y="972"/>
                </a:lnTo>
                <a:lnTo>
                  <a:pt x="774" y="984"/>
                </a:lnTo>
                <a:lnTo>
                  <a:pt x="774" y="1005"/>
                </a:lnTo>
                <a:lnTo>
                  <a:pt x="770" y="1029"/>
                </a:lnTo>
                <a:lnTo>
                  <a:pt x="762" y="1069"/>
                </a:lnTo>
                <a:lnTo>
                  <a:pt x="754" y="1126"/>
                </a:lnTo>
                <a:lnTo>
                  <a:pt x="750" y="1134"/>
                </a:lnTo>
                <a:lnTo>
                  <a:pt x="746" y="1150"/>
                </a:lnTo>
                <a:lnTo>
                  <a:pt x="742" y="1154"/>
                </a:lnTo>
                <a:lnTo>
                  <a:pt x="738" y="1158"/>
                </a:lnTo>
                <a:lnTo>
                  <a:pt x="742" y="1186"/>
                </a:lnTo>
                <a:lnTo>
                  <a:pt x="742" y="1222"/>
                </a:lnTo>
                <a:lnTo>
                  <a:pt x="746" y="1227"/>
                </a:lnTo>
                <a:lnTo>
                  <a:pt x="750" y="1239"/>
                </a:lnTo>
                <a:lnTo>
                  <a:pt x="750" y="1243"/>
                </a:lnTo>
                <a:lnTo>
                  <a:pt x="750" y="1251"/>
                </a:lnTo>
                <a:lnTo>
                  <a:pt x="746" y="1251"/>
                </a:lnTo>
                <a:lnTo>
                  <a:pt x="738" y="1251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6908678" y="4797939"/>
            <a:ext cx="560062" cy="592304"/>
          </a:xfrm>
          <a:custGeom>
            <a:avLst/>
            <a:gdLst>
              <a:gd name="T0" fmla="*/ 166019049 w 771"/>
              <a:gd name="T1" fmla="*/ 523624538 h 718"/>
              <a:gd name="T2" fmla="*/ 166019049 w 771"/>
              <a:gd name="T3" fmla="*/ 505411722 h 718"/>
              <a:gd name="T4" fmla="*/ 130558716 w 771"/>
              <a:gd name="T5" fmla="*/ 493269845 h 718"/>
              <a:gd name="T6" fmla="*/ 107187187 w 771"/>
              <a:gd name="T7" fmla="*/ 462155524 h 718"/>
              <a:gd name="T8" fmla="*/ 103963439 w 771"/>
              <a:gd name="T9" fmla="*/ 431800723 h 718"/>
              <a:gd name="T10" fmla="*/ 100739691 w 771"/>
              <a:gd name="T11" fmla="*/ 395374221 h 718"/>
              <a:gd name="T12" fmla="*/ 74950603 w 771"/>
              <a:gd name="T13" fmla="*/ 367295804 h 718"/>
              <a:gd name="T14" fmla="*/ 45937753 w 771"/>
              <a:gd name="T15" fmla="*/ 349082989 h 718"/>
              <a:gd name="T16" fmla="*/ 42714004 w 771"/>
              <a:gd name="T17" fmla="*/ 330870173 h 718"/>
              <a:gd name="T18" fmla="*/ 55608099 w 771"/>
              <a:gd name="T19" fmla="*/ 306586420 h 718"/>
              <a:gd name="T20" fmla="*/ 45937753 w 771"/>
              <a:gd name="T21" fmla="*/ 281543036 h 718"/>
              <a:gd name="T22" fmla="*/ 16118748 w 771"/>
              <a:gd name="T23" fmla="*/ 263330221 h 718"/>
              <a:gd name="T24" fmla="*/ 0 w 771"/>
              <a:gd name="T25" fmla="*/ 254223378 h 718"/>
              <a:gd name="T26" fmla="*/ 0 w 771"/>
              <a:gd name="T27" fmla="*/ 232974658 h 718"/>
              <a:gd name="T28" fmla="*/ 22565347 w 771"/>
              <a:gd name="T29" fmla="*/ 220832727 h 718"/>
              <a:gd name="T30" fmla="*/ 55608099 w 771"/>
              <a:gd name="T31" fmla="*/ 210967996 h 718"/>
              <a:gd name="T32" fmla="*/ 84621847 w 771"/>
              <a:gd name="T33" fmla="*/ 171506461 h 718"/>
              <a:gd name="T34" fmla="*/ 130558716 w 771"/>
              <a:gd name="T35" fmla="*/ 171506461 h 718"/>
              <a:gd name="T36" fmla="*/ 231299276 w 771"/>
              <a:gd name="T37" fmla="*/ 174541494 h 718"/>
              <a:gd name="T38" fmla="*/ 253864672 w 771"/>
              <a:gd name="T39" fmla="*/ 159363713 h 718"/>
              <a:gd name="T40" fmla="*/ 273207161 w 771"/>
              <a:gd name="T41" fmla="*/ 144186802 h 718"/>
              <a:gd name="T42" fmla="*/ 295772501 w 771"/>
              <a:gd name="T43" fmla="*/ 132044925 h 718"/>
              <a:gd name="T44" fmla="*/ 367499328 w 771"/>
              <a:gd name="T45" fmla="*/ 113072453 h 718"/>
              <a:gd name="T46" fmla="*/ 399735912 w 771"/>
              <a:gd name="T47" fmla="*/ 103966481 h 718"/>
              <a:gd name="T48" fmla="*/ 426331161 w 771"/>
              <a:gd name="T49" fmla="*/ 79681856 h 718"/>
              <a:gd name="T50" fmla="*/ 442449902 w 771"/>
              <a:gd name="T51" fmla="*/ 76646823 h 718"/>
              <a:gd name="T52" fmla="*/ 471462850 w 771"/>
              <a:gd name="T53" fmla="*/ 91823733 h 718"/>
              <a:gd name="T54" fmla="*/ 500476584 w 771"/>
              <a:gd name="T55" fmla="*/ 79681856 h 718"/>
              <a:gd name="T56" fmla="*/ 523848085 w 771"/>
              <a:gd name="T57" fmla="*/ 55398089 h 718"/>
              <a:gd name="T58" fmla="*/ 533518432 w 771"/>
              <a:gd name="T59" fmla="*/ 30354706 h 718"/>
              <a:gd name="T60" fmla="*/ 565755914 w 771"/>
              <a:gd name="T61" fmla="*/ 0 h 718"/>
              <a:gd name="T62" fmla="*/ 581873758 w 771"/>
              <a:gd name="T63" fmla="*/ 3035906 h 718"/>
              <a:gd name="T64" fmla="*/ 605245259 w 771"/>
              <a:gd name="T65" fmla="*/ 15177788 h 718"/>
              <a:gd name="T66" fmla="*/ 581873758 w 771"/>
              <a:gd name="T67" fmla="*/ 46291246 h 718"/>
              <a:gd name="T68" fmla="*/ 585097506 w 771"/>
              <a:gd name="T69" fmla="*/ 64504075 h 718"/>
              <a:gd name="T70" fmla="*/ 598798660 w 771"/>
              <a:gd name="T71" fmla="*/ 79681856 h 718"/>
              <a:gd name="T72" fmla="*/ 608469007 w 771"/>
              <a:gd name="T73" fmla="*/ 97894672 h 718"/>
              <a:gd name="T74" fmla="*/ 621364000 w 771"/>
              <a:gd name="T75" fmla="*/ 113072453 h 718"/>
              <a:gd name="T76" fmla="*/ 608469007 w 771"/>
              <a:gd name="T77" fmla="*/ 144186802 h 718"/>
              <a:gd name="T78" fmla="*/ 605245259 w 771"/>
              <a:gd name="T79" fmla="*/ 165434651 h 718"/>
              <a:gd name="T80" fmla="*/ 605245259 w 771"/>
              <a:gd name="T81" fmla="*/ 189719276 h 718"/>
              <a:gd name="T82" fmla="*/ 565755914 w 771"/>
              <a:gd name="T83" fmla="*/ 220832727 h 718"/>
              <a:gd name="T84" fmla="*/ 562532166 w 771"/>
              <a:gd name="T85" fmla="*/ 236010563 h 718"/>
              <a:gd name="T86" fmla="*/ 543189677 w 771"/>
              <a:gd name="T87" fmla="*/ 278508003 h 718"/>
              <a:gd name="T88" fmla="*/ 514176841 w 771"/>
              <a:gd name="T89" fmla="*/ 321763330 h 718"/>
              <a:gd name="T90" fmla="*/ 504505596 w 771"/>
              <a:gd name="T91" fmla="*/ 333905207 h 718"/>
              <a:gd name="T92" fmla="*/ 494029088 w 771"/>
              <a:gd name="T93" fmla="*/ 349082989 h 718"/>
              <a:gd name="T94" fmla="*/ 504505596 w 771"/>
              <a:gd name="T95" fmla="*/ 373366742 h 718"/>
              <a:gd name="T96" fmla="*/ 494029088 w 771"/>
              <a:gd name="T97" fmla="*/ 413587907 h 718"/>
              <a:gd name="T98" fmla="*/ 458568643 w 771"/>
              <a:gd name="T99" fmla="*/ 462155524 h 718"/>
              <a:gd name="T100" fmla="*/ 419884563 w 771"/>
              <a:gd name="T101" fmla="*/ 477333305 h 718"/>
              <a:gd name="T102" fmla="*/ 419884563 w 771"/>
              <a:gd name="T103" fmla="*/ 487198907 h 718"/>
              <a:gd name="T104" fmla="*/ 436002406 w 771"/>
              <a:gd name="T105" fmla="*/ 505411722 h 718"/>
              <a:gd name="T106" fmla="*/ 410213318 w 771"/>
              <a:gd name="T107" fmla="*/ 523624538 h 718"/>
              <a:gd name="T108" fmla="*/ 393288415 w 771"/>
              <a:gd name="T109" fmla="*/ 526660442 h 718"/>
              <a:gd name="T110" fmla="*/ 377170572 w 771"/>
              <a:gd name="T111" fmla="*/ 514518565 h 718"/>
              <a:gd name="T112" fmla="*/ 348156838 w 771"/>
              <a:gd name="T113" fmla="*/ 517553599 h 718"/>
              <a:gd name="T114" fmla="*/ 325591499 w 771"/>
              <a:gd name="T115" fmla="*/ 520589504 h 718"/>
              <a:gd name="T116" fmla="*/ 260312169 w 771"/>
              <a:gd name="T117" fmla="*/ 514518565 h 718"/>
              <a:gd name="T118" fmla="*/ 207926878 w 771"/>
              <a:gd name="T119" fmla="*/ 514518565 h 718"/>
              <a:gd name="T120" fmla="*/ 191809034 w 771"/>
              <a:gd name="T121" fmla="*/ 532731381 h 718"/>
              <a:gd name="T122" fmla="*/ 169242797 w 771"/>
              <a:gd name="T123" fmla="*/ 538802319 h 7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71"/>
              <a:gd name="T187" fmla="*/ 0 h 718"/>
              <a:gd name="T188" fmla="*/ 771 w 771"/>
              <a:gd name="T189" fmla="*/ 718 h 71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71" h="718">
                <a:moveTo>
                  <a:pt x="210" y="710"/>
                </a:moveTo>
                <a:lnTo>
                  <a:pt x="206" y="706"/>
                </a:lnTo>
                <a:lnTo>
                  <a:pt x="206" y="690"/>
                </a:lnTo>
                <a:lnTo>
                  <a:pt x="206" y="678"/>
                </a:lnTo>
                <a:lnTo>
                  <a:pt x="206" y="674"/>
                </a:lnTo>
                <a:lnTo>
                  <a:pt x="206" y="666"/>
                </a:lnTo>
                <a:lnTo>
                  <a:pt x="194" y="658"/>
                </a:lnTo>
                <a:lnTo>
                  <a:pt x="190" y="654"/>
                </a:lnTo>
                <a:lnTo>
                  <a:pt x="162" y="650"/>
                </a:lnTo>
                <a:lnTo>
                  <a:pt x="137" y="650"/>
                </a:lnTo>
                <a:lnTo>
                  <a:pt x="137" y="625"/>
                </a:lnTo>
                <a:lnTo>
                  <a:pt x="133" y="609"/>
                </a:lnTo>
                <a:lnTo>
                  <a:pt x="133" y="605"/>
                </a:lnTo>
                <a:lnTo>
                  <a:pt x="129" y="605"/>
                </a:lnTo>
                <a:lnTo>
                  <a:pt x="129" y="569"/>
                </a:lnTo>
                <a:lnTo>
                  <a:pt x="129" y="529"/>
                </a:lnTo>
                <a:lnTo>
                  <a:pt x="125" y="529"/>
                </a:lnTo>
                <a:lnTo>
                  <a:pt x="125" y="521"/>
                </a:lnTo>
                <a:lnTo>
                  <a:pt x="121" y="508"/>
                </a:lnTo>
                <a:lnTo>
                  <a:pt x="101" y="496"/>
                </a:lnTo>
                <a:lnTo>
                  <a:pt x="93" y="484"/>
                </a:lnTo>
                <a:lnTo>
                  <a:pt x="77" y="476"/>
                </a:lnTo>
                <a:lnTo>
                  <a:pt x="57" y="472"/>
                </a:lnTo>
                <a:lnTo>
                  <a:pt x="57" y="460"/>
                </a:lnTo>
                <a:lnTo>
                  <a:pt x="53" y="456"/>
                </a:lnTo>
                <a:lnTo>
                  <a:pt x="53" y="444"/>
                </a:lnTo>
                <a:lnTo>
                  <a:pt x="53" y="436"/>
                </a:lnTo>
                <a:lnTo>
                  <a:pt x="65" y="428"/>
                </a:lnTo>
                <a:lnTo>
                  <a:pt x="73" y="420"/>
                </a:lnTo>
                <a:lnTo>
                  <a:pt x="69" y="404"/>
                </a:lnTo>
                <a:lnTo>
                  <a:pt x="57" y="379"/>
                </a:lnTo>
                <a:lnTo>
                  <a:pt x="57" y="375"/>
                </a:lnTo>
                <a:lnTo>
                  <a:pt x="57" y="371"/>
                </a:lnTo>
                <a:lnTo>
                  <a:pt x="37" y="359"/>
                </a:lnTo>
                <a:lnTo>
                  <a:pt x="24" y="355"/>
                </a:lnTo>
                <a:lnTo>
                  <a:pt x="20" y="347"/>
                </a:lnTo>
                <a:lnTo>
                  <a:pt x="12" y="339"/>
                </a:lnTo>
                <a:lnTo>
                  <a:pt x="4" y="335"/>
                </a:lnTo>
                <a:lnTo>
                  <a:pt x="0" y="335"/>
                </a:lnTo>
                <a:lnTo>
                  <a:pt x="0" y="327"/>
                </a:lnTo>
                <a:lnTo>
                  <a:pt x="0" y="311"/>
                </a:lnTo>
                <a:lnTo>
                  <a:pt x="0" y="307"/>
                </a:lnTo>
                <a:lnTo>
                  <a:pt x="4" y="303"/>
                </a:lnTo>
                <a:lnTo>
                  <a:pt x="16" y="299"/>
                </a:lnTo>
                <a:lnTo>
                  <a:pt x="28" y="291"/>
                </a:lnTo>
                <a:lnTo>
                  <a:pt x="37" y="291"/>
                </a:lnTo>
                <a:lnTo>
                  <a:pt x="37" y="287"/>
                </a:lnTo>
                <a:lnTo>
                  <a:pt x="69" y="278"/>
                </a:lnTo>
                <a:lnTo>
                  <a:pt x="105" y="278"/>
                </a:lnTo>
                <a:lnTo>
                  <a:pt x="105" y="250"/>
                </a:lnTo>
                <a:lnTo>
                  <a:pt x="105" y="226"/>
                </a:lnTo>
                <a:lnTo>
                  <a:pt x="129" y="226"/>
                </a:lnTo>
                <a:lnTo>
                  <a:pt x="149" y="226"/>
                </a:lnTo>
                <a:lnTo>
                  <a:pt x="162" y="226"/>
                </a:lnTo>
                <a:lnTo>
                  <a:pt x="174" y="230"/>
                </a:lnTo>
                <a:lnTo>
                  <a:pt x="230" y="230"/>
                </a:lnTo>
                <a:lnTo>
                  <a:pt x="287" y="230"/>
                </a:lnTo>
                <a:lnTo>
                  <a:pt x="299" y="226"/>
                </a:lnTo>
                <a:lnTo>
                  <a:pt x="311" y="214"/>
                </a:lnTo>
                <a:lnTo>
                  <a:pt x="315" y="210"/>
                </a:lnTo>
                <a:lnTo>
                  <a:pt x="323" y="206"/>
                </a:lnTo>
                <a:lnTo>
                  <a:pt x="331" y="194"/>
                </a:lnTo>
                <a:lnTo>
                  <a:pt x="339" y="190"/>
                </a:lnTo>
                <a:lnTo>
                  <a:pt x="347" y="182"/>
                </a:lnTo>
                <a:lnTo>
                  <a:pt x="355" y="174"/>
                </a:lnTo>
                <a:lnTo>
                  <a:pt x="367" y="174"/>
                </a:lnTo>
                <a:lnTo>
                  <a:pt x="383" y="170"/>
                </a:lnTo>
                <a:lnTo>
                  <a:pt x="388" y="166"/>
                </a:lnTo>
                <a:lnTo>
                  <a:pt x="456" y="149"/>
                </a:lnTo>
                <a:lnTo>
                  <a:pt x="480" y="145"/>
                </a:lnTo>
                <a:lnTo>
                  <a:pt x="492" y="141"/>
                </a:lnTo>
                <a:lnTo>
                  <a:pt x="496" y="137"/>
                </a:lnTo>
                <a:lnTo>
                  <a:pt x="517" y="121"/>
                </a:lnTo>
                <a:lnTo>
                  <a:pt x="525" y="105"/>
                </a:lnTo>
                <a:lnTo>
                  <a:pt x="529" y="105"/>
                </a:lnTo>
                <a:lnTo>
                  <a:pt x="533" y="101"/>
                </a:lnTo>
                <a:lnTo>
                  <a:pt x="541" y="101"/>
                </a:lnTo>
                <a:lnTo>
                  <a:pt x="549" y="101"/>
                </a:lnTo>
                <a:lnTo>
                  <a:pt x="561" y="109"/>
                </a:lnTo>
                <a:lnTo>
                  <a:pt x="577" y="121"/>
                </a:lnTo>
                <a:lnTo>
                  <a:pt x="585" y="121"/>
                </a:lnTo>
                <a:lnTo>
                  <a:pt x="597" y="121"/>
                </a:lnTo>
                <a:lnTo>
                  <a:pt x="609" y="117"/>
                </a:lnTo>
                <a:lnTo>
                  <a:pt x="621" y="105"/>
                </a:lnTo>
                <a:lnTo>
                  <a:pt x="630" y="97"/>
                </a:lnTo>
                <a:lnTo>
                  <a:pt x="638" y="85"/>
                </a:lnTo>
                <a:lnTo>
                  <a:pt x="650" y="73"/>
                </a:lnTo>
                <a:lnTo>
                  <a:pt x="658" y="53"/>
                </a:lnTo>
                <a:lnTo>
                  <a:pt x="662" y="49"/>
                </a:lnTo>
                <a:lnTo>
                  <a:pt x="662" y="40"/>
                </a:lnTo>
                <a:lnTo>
                  <a:pt x="666" y="32"/>
                </a:lnTo>
                <a:lnTo>
                  <a:pt x="682" y="20"/>
                </a:lnTo>
                <a:lnTo>
                  <a:pt x="702" y="0"/>
                </a:lnTo>
                <a:lnTo>
                  <a:pt x="710" y="0"/>
                </a:lnTo>
                <a:lnTo>
                  <a:pt x="718" y="0"/>
                </a:lnTo>
                <a:lnTo>
                  <a:pt x="722" y="4"/>
                </a:lnTo>
                <a:lnTo>
                  <a:pt x="738" y="4"/>
                </a:lnTo>
                <a:lnTo>
                  <a:pt x="751" y="8"/>
                </a:lnTo>
                <a:lnTo>
                  <a:pt x="751" y="20"/>
                </a:lnTo>
                <a:lnTo>
                  <a:pt x="751" y="32"/>
                </a:lnTo>
                <a:lnTo>
                  <a:pt x="734" y="49"/>
                </a:lnTo>
                <a:lnTo>
                  <a:pt x="722" y="61"/>
                </a:lnTo>
                <a:lnTo>
                  <a:pt x="722" y="73"/>
                </a:lnTo>
                <a:lnTo>
                  <a:pt x="722" y="77"/>
                </a:lnTo>
                <a:lnTo>
                  <a:pt x="726" y="85"/>
                </a:lnTo>
                <a:lnTo>
                  <a:pt x="734" y="97"/>
                </a:lnTo>
                <a:lnTo>
                  <a:pt x="738" y="101"/>
                </a:lnTo>
                <a:lnTo>
                  <a:pt x="743" y="105"/>
                </a:lnTo>
                <a:lnTo>
                  <a:pt x="743" y="109"/>
                </a:lnTo>
                <a:lnTo>
                  <a:pt x="751" y="117"/>
                </a:lnTo>
                <a:lnTo>
                  <a:pt x="755" y="129"/>
                </a:lnTo>
                <a:lnTo>
                  <a:pt x="767" y="137"/>
                </a:lnTo>
                <a:lnTo>
                  <a:pt x="771" y="145"/>
                </a:lnTo>
                <a:lnTo>
                  <a:pt x="771" y="149"/>
                </a:lnTo>
                <a:lnTo>
                  <a:pt x="767" y="166"/>
                </a:lnTo>
                <a:lnTo>
                  <a:pt x="755" y="182"/>
                </a:lnTo>
                <a:lnTo>
                  <a:pt x="755" y="190"/>
                </a:lnTo>
                <a:lnTo>
                  <a:pt x="751" y="190"/>
                </a:lnTo>
                <a:lnTo>
                  <a:pt x="751" y="206"/>
                </a:lnTo>
                <a:lnTo>
                  <a:pt x="751" y="218"/>
                </a:lnTo>
                <a:lnTo>
                  <a:pt x="751" y="226"/>
                </a:lnTo>
                <a:lnTo>
                  <a:pt x="751" y="242"/>
                </a:lnTo>
                <a:lnTo>
                  <a:pt x="751" y="250"/>
                </a:lnTo>
                <a:lnTo>
                  <a:pt x="751" y="262"/>
                </a:lnTo>
                <a:lnTo>
                  <a:pt x="718" y="278"/>
                </a:lnTo>
                <a:lnTo>
                  <a:pt x="702" y="291"/>
                </a:lnTo>
                <a:lnTo>
                  <a:pt x="702" y="299"/>
                </a:lnTo>
                <a:lnTo>
                  <a:pt x="698" y="307"/>
                </a:lnTo>
                <a:lnTo>
                  <a:pt x="698" y="311"/>
                </a:lnTo>
                <a:lnTo>
                  <a:pt x="690" y="315"/>
                </a:lnTo>
                <a:lnTo>
                  <a:pt x="682" y="339"/>
                </a:lnTo>
                <a:lnTo>
                  <a:pt x="674" y="367"/>
                </a:lnTo>
                <a:lnTo>
                  <a:pt x="658" y="391"/>
                </a:lnTo>
                <a:lnTo>
                  <a:pt x="638" y="416"/>
                </a:lnTo>
                <a:lnTo>
                  <a:pt x="638" y="424"/>
                </a:lnTo>
                <a:lnTo>
                  <a:pt x="634" y="432"/>
                </a:lnTo>
                <a:lnTo>
                  <a:pt x="630" y="436"/>
                </a:lnTo>
                <a:lnTo>
                  <a:pt x="626" y="440"/>
                </a:lnTo>
                <a:lnTo>
                  <a:pt x="621" y="444"/>
                </a:lnTo>
                <a:lnTo>
                  <a:pt x="613" y="448"/>
                </a:lnTo>
                <a:lnTo>
                  <a:pt x="613" y="460"/>
                </a:lnTo>
                <a:lnTo>
                  <a:pt x="613" y="480"/>
                </a:lnTo>
                <a:lnTo>
                  <a:pt x="621" y="484"/>
                </a:lnTo>
                <a:lnTo>
                  <a:pt x="626" y="492"/>
                </a:lnTo>
                <a:lnTo>
                  <a:pt x="626" y="508"/>
                </a:lnTo>
                <a:lnTo>
                  <a:pt x="626" y="529"/>
                </a:lnTo>
                <a:lnTo>
                  <a:pt x="613" y="545"/>
                </a:lnTo>
                <a:lnTo>
                  <a:pt x="605" y="569"/>
                </a:lnTo>
                <a:lnTo>
                  <a:pt x="585" y="593"/>
                </a:lnTo>
                <a:lnTo>
                  <a:pt x="569" y="609"/>
                </a:lnTo>
                <a:lnTo>
                  <a:pt x="549" y="609"/>
                </a:lnTo>
                <a:lnTo>
                  <a:pt x="529" y="605"/>
                </a:lnTo>
                <a:lnTo>
                  <a:pt x="521" y="629"/>
                </a:lnTo>
                <a:lnTo>
                  <a:pt x="517" y="634"/>
                </a:lnTo>
                <a:lnTo>
                  <a:pt x="517" y="638"/>
                </a:lnTo>
                <a:lnTo>
                  <a:pt x="521" y="642"/>
                </a:lnTo>
                <a:lnTo>
                  <a:pt x="529" y="646"/>
                </a:lnTo>
                <a:lnTo>
                  <a:pt x="541" y="654"/>
                </a:lnTo>
                <a:lnTo>
                  <a:pt x="541" y="666"/>
                </a:lnTo>
                <a:lnTo>
                  <a:pt x="541" y="678"/>
                </a:lnTo>
                <a:lnTo>
                  <a:pt x="517" y="686"/>
                </a:lnTo>
                <a:lnTo>
                  <a:pt x="509" y="690"/>
                </a:lnTo>
                <a:lnTo>
                  <a:pt x="504" y="694"/>
                </a:lnTo>
                <a:lnTo>
                  <a:pt x="492" y="694"/>
                </a:lnTo>
                <a:lnTo>
                  <a:pt x="488" y="694"/>
                </a:lnTo>
                <a:lnTo>
                  <a:pt x="480" y="690"/>
                </a:lnTo>
                <a:lnTo>
                  <a:pt x="476" y="682"/>
                </a:lnTo>
                <a:lnTo>
                  <a:pt x="468" y="678"/>
                </a:lnTo>
                <a:lnTo>
                  <a:pt x="460" y="678"/>
                </a:lnTo>
                <a:lnTo>
                  <a:pt x="444" y="678"/>
                </a:lnTo>
                <a:lnTo>
                  <a:pt x="432" y="682"/>
                </a:lnTo>
                <a:lnTo>
                  <a:pt x="416" y="686"/>
                </a:lnTo>
                <a:lnTo>
                  <a:pt x="408" y="686"/>
                </a:lnTo>
                <a:lnTo>
                  <a:pt x="404" y="686"/>
                </a:lnTo>
                <a:lnTo>
                  <a:pt x="388" y="686"/>
                </a:lnTo>
                <a:lnTo>
                  <a:pt x="375" y="682"/>
                </a:lnTo>
                <a:lnTo>
                  <a:pt x="323" y="678"/>
                </a:lnTo>
                <a:lnTo>
                  <a:pt x="266" y="674"/>
                </a:lnTo>
                <a:lnTo>
                  <a:pt x="262" y="674"/>
                </a:lnTo>
                <a:lnTo>
                  <a:pt x="258" y="678"/>
                </a:lnTo>
                <a:lnTo>
                  <a:pt x="250" y="682"/>
                </a:lnTo>
                <a:lnTo>
                  <a:pt x="250" y="694"/>
                </a:lnTo>
                <a:lnTo>
                  <a:pt x="238" y="702"/>
                </a:lnTo>
                <a:lnTo>
                  <a:pt x="230" y="718"/>
                </a:lnTo>
                <a:lnTo>
                  <a:pt x="218" y="710"/>
                </a:lnTo>
                <a:lnTo>
                  <a:pt x="210" y="71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>
            <a:off x="4837989" y="4554402"/>
            <a:ext cx="888906" cy="802767"/>
          </a:xfrm>
          <a:custGeom>
            <a:avLst/>
            <a:gdLst>
              <a:gd name="T0" fmla="*/ 655417187 w 1222"/>
              <a:gd name="T1" fmla="*/ 721084341 h 972"/>
              <a:gd name="T2" fmla="*/ 602887280 w 1222"/>
              <a:gd name="T3" fmla="*/ 671642450 h 972"/>
              <a:gd name="T4" fmla="*/ 589956399 w 1222"/>
              <a:gd name="T5" fmla="*/ 641216805 h 972"/>
              <a:gd name="T6" fmla="*/ 567328256 w 1222"/>
              <a:gd name="T7" fmla="*/ 610030650 h 972"/>
              <a:gd name="T8" fmla="*/ 522071071 w 1222"/>
              <a:gd name="T9" fmla="*/ 579605877 h 972"/>
              <a:gd name="T10" fmla="*/ 501867468 w 1222"/>
              <a:gd name="T11" fmla="*/ 662514582 h 972"/>
              <a:gd name="T12" fmla="*/ 437214747 w 1222"/>
              <a:gd name="T13" fmla="*/ 662514582 h 972"/>
              <a:gd name="T14" fmla="*/ 384683941 w 1222"/>
              <a:gd name="T15" fmla="*/ 659472541 h 972"/>
              <a:gd name="T16" fmla="*/ 374985780 w 1222"/>
              <a:gd name="T17" fmla="*/ 540052364 h 972"/>
              <a:gd name="T18" fmla="*/ 339426755 w 1222"/>
              <a:gd name="T19" fmla="*/ 561350141 h 972"/>
              <a:gd name="T20" fmla="*/ 257803264 w 1222"/>
              <a:gd name="T21" fmla="*/ 597860741 h 972"/>
              <a:gd name="T22" fmla="*/ 195574241 w 1222"/>
              <a:gd name="T23" fmla="*/ 591775786 h 972"/>
              <a:gd name="T24" fmla="*/ 143852514 w 1222"/>
              <a:gd name="T25" fmla="*/ 549180232 h 972"/>
              <a:gd name="T26" fmla="*/ 78391698 w 1222"/>
              <a:gd name="T27" fmla="*/ 573520050 h 972"/>
              <a:gd name="T28" fmla="*/ 42832659 w 1222"/>
              <a:gd name="T29" fmla="*/ 546137319 h 972"/>
              <a:gd name="T30" fmla="*/ 0 w 1222"/>
              <a:gd name="T31" fmla="*/ 484525518 h 972"/>
              <a:gd name="T32" fmla="*/ 22628150 w 1222"/>
              <a:gd name="T33" fmla="*/ 457142678 h 972"/>
              <a:gd name="T34" fmla="*/ 78391698 w 1222"/>
              <a:gd name="T35" fmla="*/ 416829527 h 972"/>
              <a:gd name="T36" fmla="*/ 65460816 w 1222"/>
              <a:gd name="T37" fmla="*/ 355978237 h 972"/>
              <a:gd name="T38" fmla="*/ 29093591 w 1222"/>
              <a:gd name="T39" fmla="*/ 333919949 h 972"/>
              <a:gd name="T40" fmla="*/ 3232721 w 1222"/>
              <a:gd name="T41" fmla="*/ 303494304 h 972"/>
              <a:gd name="T42" fmla="*/ 3232721 w 1222"/>
              <a:gd name="T43" fmla="*/ 276111573 h 972"/>
              <a:gd name="T44" fmla="*/ 65460816 w 1222"/>
              <a:gd name="T45" fmla="*/ 247967459 h 972"/>
              <a:gd name="T46" fmla="*/ 120416191 w 1222"/>
              <a:gd name="T47" fmla="*/ 226669627 h 972"/>
              <a:gd name="T48" fmla="*/ 198806962 w 1222"/>
              <a:gd name="T49" fmla="*/ 193201941 h 972"/>
              <a:gd name="T50" fmla="*/ 221436004 w 1222"/>
              <a:gd name="T51" fmla="*/ 165057827 h 972"/>
              <a:gd name="T52" fmla="*/ 238406943 w 1222"/>
              <a:gd name="T53" fmla="*/ 116377318 h 972"/>
              <a:gd name="T54" fmla="*/ 264267806 w 1222"/>
              <a:gd name="T55" fmla="*/ 88994559 h 972"/>
              <a:gd name="T56" fmla="*/ 323264053 w 1222"/>
              <a:gd name="T57" fmla="*/ 104207382 h 972"/>
              <a:gd name="T58" fmla="*/ 362055798 w 1222"/>
              <a:gd name="T59" fmla="*/ 76064140 h 972"/>
              <a:gd name="T60" fmla="*/ 358823077 w 1222"/>
              <a:gd name="T61" fmla="*/ 18254871 h 972"/>
              <a:gd name="T62" fmla="*/ 427516586 w 1222"/>
              <a:gd name="T63" fmla="*/ 0 h 972"/>
              <a:gd name="T64" fmla="*/ 498634747 w 1222"/>
              <a:gd name="T65" fmla="*/ 76064140 h 972"/>
              <a:gd name="T66" fmla="*/ 528536511 w 1222"/>
              <a:gd name="T67" fmla="*/ 134633054 h 972"/>
              <a:gd name="T68" fmla="*/ 541467392 w 1222"/>
              <a:gd name="T69" fmla="*/ 184074073 h 972"/>
              <a:gd name="T70" fmla="*/ 577026417 w 1222"/>
              <a:gd name="T71" fmla="*/ 208414763 h 972"/>
              <a:gd name="T72" fmla="*/ 616625443 w 1222"/>
              <a:gd name="T73" fmla="*/ 202329809 h 972"/>
              <a:gd name="T74" fmla="*/ 648952646 w 1222"/>
              <a:gd name="T75" fmla="*/ 193201941 h 972"/>
              <a:gd name="T76" fmla="*/ 724110696 w 1222"/>
              <a:gd name="T77" fmla="*/ 220584672 h 972"/>
              <a:gd name="T78" fmla="*/ 791996025 w 1222"/>
              <a:gd name="T79" fmla="*/ 238840463 h 972"/>
              <a:gd name="T80" fmla="*/ 863923153 w 1222"/>
              <a:gd name="T81" fmla="*/ 238840463 h 972"/>
              <a:gd name="T82" fmla="*/ 958477750 w 1222"/>
              <a:gd name="T83" fmla="*/ 241882504 h 972"/>
              <a:gd name="T84" fmla="*/ 958477750 w 1222"/>
              <a:gd name="T85" fmla="*/ 294366436 h 972"/>
              <a:gd name="T86" fmla="*/ 929383941 w 1222"/>
              <a:gd name="T87" fmla="*/ 352935323 h 972"/>
              <a:gd name="T88" fmla="*/ 909987619 w 1222"/>
              <a:gd name="T89" fmla="*/ 395531749 h 972"/>
              <a:gd name="T90" fmla="*/ 935848483 w 1222"/>
              <a:gd name="T91" fmla="*/ 422914481 h 972"/>
              <a:gd name="T92" fmla="*/ 922918500 w 1222"/>
              <a:gd name="T93" fmla="*/ 475398522 h 972"/>
              <a:gd name="T94" fmla="*/ 897057637 w 1222"/>
              <a:gd name="T95" fmla="*/ 496696300 h 972"/>
              <a:gd name="T96" fmla="*/ 876853135 w 1222"/>
              <a:gd name="T97" fmla="*/ 549180232 h 972"/>
              <a:gd name="T98" fmla="*/ 834828670 w 1222"/>
              <a:gd name="T99" fmla="*/ 603945695 h 972"/>
              <a:gd name="T100" fmla="*/ 802502366 w 1222"/>
              <a:gd name="T101" fmla="*/ 674685363 h 972"/>
              <a:gd name="T102" fmla="*/ 753205179 w 1222"/>
              <a:gd name="T103" fmla="*/ 739339205 h 9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22"/>
              <a:gd name="T157" fmla="*/ 0 h 972"/>
              <a:gd name="T158" fmla="*/ 1222 w 1222"/>
              <a:gd name="T159" fmla="*/ 972 h 97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22" h="972">
                <a:moveTo>
                  <a:pt x="928" y="968"/>
                </a:moveTo>
                <a:lnTo>
                  <a:pt x="912" y="964"/>
                </a:lnTo>
                <a:lnTo>
                  <a:pt x="851" y="960"/>
                </a:lnTo>
                <a:lnTo>
                  <a:pt x="831" y="956"/>
                </a:lnTo>
                <a:lnTo>
                  <a:pt x="811" y="948"/>
                </a:lnTo>
                <a:lnTo>
                  <a:pt x="799" y="944"/>
                </a:lnTo>
                <a:lnTo>
                  <a:pt x="783" y="928"/>
                </a:lnTo>
                <a:lnTo>
                  <a:pt x="767" y="911"/>
                </a:lnTo>
                <a:lnTo>
                  <a:pt x="750" y="887"/>
                </a:lnTo>
                <a:lnTo>
                  <a:pt x="746" y="883"/>
                </a:lnTo>
                <a:lnTo>
                  <a:pt x="746" y="875"/>
                </a:lnTo>
                <a:lnTo>
                  <a:pt x="742" y="871"/>
                </a:lnTo>
                <a:lnTo>
                  <a:pt x="734" y="867"/>
                </a:lnTo>
                <a:lnTo>
                  <a:pt x="730" y="855"/>
                </a:lnTo>
                <a:lnTo>
                  <a:pt x="730" y="843"/>
                </a:lnTo>
                <a:lnTo>
                  <a:pt x="722" y="843"/>
                </a:lnTo>
                <a:lnTo>
                  <a:pt x="718" y="839"/>
                </a:lnTo>
                <a:lnTo>
                  <a:pt x="714" y="831"/>
                </a:lnTo>
                <a:lnTo>
                  <a:pt x="714" y="823"/>
                </a:lnTo>
                <a:lnTo>
                  <a:pt x="702" y="802"/>
                </a:lnTo>
                <a:lnTo>
                  <a:pt x="698" y="794"/>
                </a:lnTo>
                <a:lnTo>
                  <a:pt x="674" y="778"/>
                </a:lnTo>
                <a:lnTo>
                  <a:pt x="662" y="762"/>
                </a:lnTo>
                <a:lnTo>
                  <a:pt x="650" y="762"/>
                </a:lnTo>
                <a:lnTo>
                  <a:pt x="646" y="762"/>
                </a:lnTo>
                <a:lnTo>
                  <a:pt x="642" y="766"/>
                </a:lnTo>
                <a:lnTo>
                  <a:pt x="638" y="778"/>
                </a:lnTo>
                <a:lnTo>
                  <a:pt x="638" y="823"/>
                </a:lnTo>
                <a:lnTo>
                  <a:pt x="638" y="867"/>
                </a:lnTo>
                <a:lnTo>
                  <a:pt x="621" y="871"/>
                </a:lnTo>
                <a:lnTo>
                  <a:pt x="613" y="879"/>
                </a:lnTo>
                <a:lnTo>
                  <a:pt x="605" y="875"/>
                </a:lnTo>
                <a:lnTo>
                  <a:pt x="593" y="867"/>
                </a:lnTo>
                <a:lnTo>
                  <a:pt x="569" y="871"/>
                </a:lnTo>
                <a:lnTo>
                  <a:pt x="541" y="871"/>
                </a:lnTo>
                <a:lnTo>
                  <a:pt x="537" y="875"/>
                </a:lnTo>
                <a:lnTo>
                  <a:pt x="533" y="875"/>
                </a:lnTo>
                <a:lnTo>
                  <a:pt x="517" y="875"/>
                </a:lnTo>
                <a:lnTo>
                  <a:pt x="480" y="871"/>
                </a:lnTo>
                <a:lnTo>
                  <a:pt x="476" y="867"/>
                </a:lnTo>
                <a:lnTo>
                  <a:pt x="476" y="847"/>
                </a:lnTo>
                <a:lnTo>
                  <a:pt x="476" y="798"/>
                </a:lnTo>
                <a:lnTo>
                  <a:pt x="480" y="710"/>
                </a:lnTo>
                <a:lnTo>
                  <a:pt x="472" y="710"/>
                </a:lnTo>
                <a:lnTo>
                  <a:pt x="464" y="710"/>
                </a:lnTo>
                <a:lnTo>
                  <a:pt x="448" y="718"/>
                </a:lnTo>
                <a:lnTo>
                  <a:pt x="440" y="726"/>
                </a:lnTo>
                <a:lnTo>
                  <a:pt x="436" y="730"/>
                </a:lnTo>
                <a:lnTo>
                  <a:pt x="428" y="738"/>
                </a:lnTo>
                <a:lnTo>
                  <a:pt x="420" y="738"/>
                </a:lnTo>
                <a:lnTo>
                  <a:pt x="408" y="742"/>
                </a:lnTo>
                <a:lnTo>
                  <a:pt x="395" y="754"/>
                </a:lnTo>
                <a:lnTo>
                  <a:pt x="387" y="758"/>
                </a:lnTo>
                <a:lnTo>
                  <a:pt x="327" y="778"/>
                </a:lnTo>
                <a:lnTo>
                  <a:pt x="319" y="786"/>
                </a:lnTo>
                <a:lnTo>
                  <a:pt x="295" y="786"/>
                </a:lnTo>
                <a:lnTo>
                  <a:pt x="274" y="786"/>
                </a:lnTo>
                <a:lnTo>
                  <a:pt x="266" y="786"/>
                </a:lnTo>
                <a:lnTo>
                  <a:pt x="258" y="778"/>
                </a:lnTo>
                <a:lnTo>
                  <a:pt x="242" y="778"/>
                </a:lnTo>
                <a:lnTo>
                  <a:pt x="226" y="774"/>
                </a:lnTo>
                <a:lnTo>
                  <a:pt x="222" y="766"/>
                </a:lnTo>
                <a:lnTo>
                  <a:pt x="214" y="762"/>
                </a:lnTo>
                <a:lnTo>
                  <a:pt x="198" y="742"/>
                </a:lnTo>
                <a:lnTo>
                  <a:pt x="178" y="722"/>
                </a:lnTo>
                <a:lnTo>
                  <a:pt x="149" y="726"/>
                </a:lnTo>
                <a:lnTo>
                  <a:pt x="129" y="738"/>
                </a:lnTo>
                <a:lnTo>
                  <a:pt x="113" y="742"/>
                </a:lnTo>
                <a:lnTo>
                  <a:pt x="97" y="754"/>
                </a:lnTo>
                <a:lnTo>
                  <a:pt x="89" y="754"/>
                </a:lnTo>
                <a:lnTo>
                  <a:pt x="81" y="742"/>
                </a:lnTo>
                <a:lnTo>
                  <a:pt x="57" y="722"/>
                </a:lnTo>
                <a:lnTo>
                  <a:pt x="53" y="718"/>
                </a:lnTo>
                <a:lnTo>
                  <a:pt x="49" y="714"/>
                </a:lnTo>
                <a:lnTo>
                  <a:pt x="36" y="702"/>
                </a:lnTo>
                <a:lnTo>
                  <a:pt x="28" y="694"/>
                </a:lnTo>
                <a:lnTo>
                  <a:pt x="16" y="665"/>
                </a:lnTo>
                <a:lnTo>
                  <a:pt x="0" y="637"/>
                </a:lnTo>
                <a:lnTo>
                  <a:pt x="0" y="621"/>
                </a:lnTo>
                <a:lnTo>
                  <a:pt x="0" y="617"/>
                </a:lnTo>
                <a:lnTo>
                  <a:pt x="12" y="617"/>
                </a:lnTo>
                <a:lnTo>
                  <a:pt x="24" y="617"/>
                </a:lnTo>
                <a:lnTo>
                  <a:pt x="28" y="601"/>
                </a:lnTo>
                <a:lnTo>
                  <a:pt x="45" y="593"/>
                </a:lnTo>
                <a:lnTo>
                  <a:pt x="53" y="593"/>
                </a:lnTo>
                <a:lnTo>
                  <a:pt x="61" y="589"/>
                </a:lnTo>
                <a:lnTo>
                  <a:pt x="81" y="572"/>
                </a:lnTo>
                <a:lnTo>
                  <a:pt x="97" y="548"/>
                </a:lnTo>
                <a:lnTo>
                  <a:pt x="97" y="524"/>
                </a:lnTo>
                <a:lnTo>
                  <a:pt x="97" y="516"/>
                </a:lnTo>
                <a:lnTo>
                  <a:pt x="89" y="512"/>
                </a:lnTo>
                <a:lnTo>
                  <a:pt x="85" y="488"/>
                </a:lnTo>
                <a:lnTo>
                  <a:pt x="81" y="468"/>
                </a:lnTo>
                <a:lnTo>
                  <a:pt x="77" y="464"/>
                </a:lnTo>
                <a:lnTo>
                  <a:pt x="77" y="451"/>
                </a:lnTo>
                <a:lnTo>
                  <a:pt x="73" y="439"/>
                </a:lnTo>
                <a:lnTo>
                  <a:pt x="57" y="439"/>
                </a:lnTo>
                <a:lnTo>
                  <a:pt x="36" y="439"/>
                </a:lnTo>
                <a:lnTo>
                  <a:pt x="28" y="431"/>
                </a:lnTo>
                <a:lnTo>
                  <a:pt x="20" y="423"/>
                </a:lnTo>
                <a:lnTo>
                  <a:pt x="16" y="415"/>
                </a:lnTo>
                <a:lnTo>
                  <a:pt x="12" y="399"/>
                </a:lnTo>
                <a:lnTo>
                  <a:pt x="4" y="399"/>
                </a:lnTo>
                <a:lnTo>
                  <a:pt x="0" y="395"/>
                </a:lnTo>
                <a:lnTo>
                  <a:pt x="0" y="383"/>
                </a:lnTo>
                <a:lnTo>
                  <a:pt x="0" y="367"/>
                </a:lnTo>
                <a:lnTo>
                  <a:pt x="4" y="363"/>
                </a:lnTo>
                <a:lnTo>
                  <a:pt x="24" y="367"/>
                </a:lnTo>
                <a:lnTo>
                  <a:pt x="49" y="367"/>
                </a:lnTo>
                <a:lnTo>
                  <a:pt x="57" y="363"/>
                </a:lnTo>
                <a:lnTo>
                  <a:pt x="61" y="351"/>
                </a:lnTo>
                <a:lnTo>
                  <a:pt x="81" y="326"/>
                </a:lnTo>
                <a:lnTo>
                  <a:pt x="85" y="314"/>
                </a:lnTo>
                <a:lnTo>
                  <a:pt x="101" y="314"/>
                </a:lnTo>
                <a:lnTo>
                  <a:pt x="117" y="310"/>
                </a:lnTo>
                <a:lnTo>
                  <a:pt x="133" y="306"/>
                </a:lnTo>
                <a:lnTo>
                  <a:pt x="149" y="298"/>
                </a:lnTo>
                <a:lnTo>
                  <a:pt x="166" y="278"/>
                </a:lnTo>
                <a:lnTo>
                  <a:pt x="178" y="262"/>
                </a:lnTo>
                <a:lnTo>
                  <a:pt x="206" y="262"/>
                </a:lnTo>
                <a:lnTo>
                  <a:pt x="242" y="254"/>
                </a:lnTo>
                <a:lnTo>
                  <a:pt x="246" y="254"/>
                </a:lnTo>
                <a:lnTo>
                  <a:pt x="258" y="242"/>
                </a:lnTo>
                <a:lnTo>
                  <a:pt x="266" y="234"/>
                </a:lnTo>
                <a:lnTo>
                  <a:pt x="270" y="221"/>
                </a:lnTo>
                <a:lnTo>
                  <a:pt x="270" y="217"/>
                </a:lnTo>
                <a:lnTo>
                  <a:pt x="274" y="217"/>
                </a:lnTo>
                <a:lnTo>
                  <a:pt x="278" y="201"/>
                </a:lnTo>
                <a:lnTo>
                  <a:pt x="278" y="193"/>
                </a:lnTo>
                <a:lnTo>
                  <a:pt x="287" y="185"/>
                </a:lnTo>
                <a:lnTo>
                  <a:pt x="295" y="177"/>
                </a:lnTo>
                <a:lnTo>
                  <a:pt x="295" y="153"/>
                </a:lnTo>
                <a:lnTo>
                  <a:pt x="295" y="137"/>
                </a:lnTo>
                <a:lnTo>
                  <a:pt x="303" y="133"/>
                </a:lnTo>
                <a:lnTo>
                  <a:pt x="307" y="125"/>
                </a:lnTo>
                <a:lnTo>
                  <a:pt x="311" y="121"/>
                </a:lnTo>
                <a:lnTo>
                  <a:pt x="327" y="117"/>
                </a:lnTo>
                <a:lnTo>
                  <a:pt x="343" y="117"/>
                </a:lnTo>
                <a:lnTo>
                  <a:pt x="355" y="121"/>
                </a:lnTo>
                <a:lnTo>
                  <a:pt x="363" y="129"/>
                </a:lnTo>
                <a:lnTo>
                  <a:pt x="387" y="137"/>
                </a:lnTo>
                <a:lnTo>
                  <a:pt x="400" y="137"/>
                </a:lnTo>
                <a:lnTo>
                  <a:pt x="420" y="137"/>
                </a:lnTo>
                <a:lnTo>
                  <a:pt x="424" y="133"/>
                </a:lnTo>
                <a:lnTo>
                  <a:pt x="436" y="129"/>
                </a:lnTo>
                <a:lnTo>
                  <a:pt x="444" y="117"/>
                </a:lnTo>
                <a:lnTo>
                  <a:pt x="448" y="100"/>
                </a:lnTo>
                <a:lnTo>
                  <a:pt x="444" y="84"/>
                </a:lnTo>
                <a:lnTo>
                  <a:pt x="440" y="68"/>
                </a:lnTo>
                <a:lnTo>
                  <a:pt x="440" y="56"/>
                </a:lnTo>
                <a:lnTo>
                  <a:pt x="440" y="44"/>
                </a:lnTo>
                <a:lnTo>
                  <a:pt x="444" y="24"/>
                </a:lnTo>
                <a:lnTo>
                  <a:pt x="448" y="8"/>
                </a:lnTo>
                <a:lnTo>
                  <a:pt x="464" y="8"/>
                </a:lnTo>
                <a:lnTo>
                  <a:pt x="476" y="0"/>
                </a:lnTo>
                <a:lnTo>
                  <a:pt x="500" y="0"/>
                </a:lnTo>
                <a:lnTo>
                  <a:pt x="529" y="0"/>
                </a:lnTo>
                <a:lnTo>
                  <a:pt x="581" y="20"/>
                </a:lnTo>
                <a:lnTo>
                  <a:pt x="601" y="28"/>
                </a:lnTo>
                <a:lnTo>
                  <a:pt x="609" y="60"/>
                </a:lnTo>
                <a:lnTo>
                  <a:pt x="613" y="92"/>
                </a:lnTo>
                <a:lnTo>
                  <a:pt x="617" y="100"/>
                </a:lnTo>
                <a:lnTo>
                  <a:pt x="629" y="149"/>
                </a:lnTo>
                <a:lnTo>
                  <a:pt x="638" y="153"/>
                </a:lnTo>
                <a:lnTo>
                  <a:pt x="646" y="165"/>
                </a:lnTo>
                <a:lnTo>
                  <a:pt x="650" y="169"/>
                </a:lnTo>
                <a:lnTo>
                  <a:pt x="654" y="177"/>
                </a:lnTo>
                <a:lnTo>
                  <a:pt x="654" y="193"/>
                </a:lnTo>
                <a:lnTo>
                  <a:pt x="654" y="217"/>
                </a:lnTo>
                <a:lnTo>
                  <a:pt x="662" y="226"/>
                </a:lnTo>
                <a:lnTo>
                  <a:pt x="670" y="230"/>
                </a:lnTo>
                <a:lnTo>
                  <a:pt x="670" y="242"/>
                </a:lnTo>
                <a:lnTo>
                  <a:pt x="674" y="254"/>
                </a:lnTo>
                <a:lnTo>
                  <a:pt x="686" y="262"/>
                </a:lnTo>
                <a:lnTo>
                  <a:pt x="690" y="270"/>
                </a:lnTo>
                <a:lnTo>
                  <a:pt x="698" y="270"/>
                </a:lnTo>
                <a:lnTo>
                  <a:pt x="714" y="274"/>
                </a:lnTo>
                <a:lnTo>
                  <a:pt x="718" y="274"/>
                </a:lnTo>
                <a:lnTo>
                  <a:pt x="726" y="274"/>
                </a:lnTo>
                <a:lnTo>
                  <a:pt x="742" y="270"/>
                </a:lnTo>
                <a:lnTo>
                  <a:pt x="750" y="270"/>
                </a:lnTo>
                <a:lnTo>
                  <a:pt x="763" y="266"/>
                </a:lnTo>
                <a:lnTo>
                  <a:pt x="767" y="262"/>
                </a:lnTo>
                <a:lnTo>
                  <a:pt x="775" y="254"/>
                </a:lnTo>
                <a:lnTo>
                  <a:pt x="783" y="254"/>
                </a:lnTo>
                <a:lnTo>
                  <a:pt x="803" y="254"/>
                </a:lnTo>
                <a:lnTo>
                  <a:pt x="815" y="250"/>
                </a:lnTo>
                <a:lnTo>
                  <a:pt x="835" y="266"/>
                </a:lnTo>
                <a:lnTo>
                  <a:pt x="851" y="286"/>
                </a:lnTo>
                <a:lnTo>
                  <a:pt x="876" y="286"/>
                </a:lnTo>
                <a:lnTo>
                  <a:pt x="896" y="290"/>
                </a:lnTo>
                <a:lnTo>
                  <a:pt x="916" y="298"/>
                </a:lnTo>
                <a:lnTo>
                  <a:pt x="940" y="302"/>
                </a:lnTo>
                <a:lnTo>
                  <a:pt x="960" y="306"/>
                </a:lnTo>
                <a:lnTo>
                  <a:pt x="972" y="306"/>
                </a:lnTo>
                <a:lnTo>
                  <a:pt x="980" y="314"/>
                </a:lnTo>
                <a:lnTo>
                  <a:pt x="993" y="326"/>
                </a:lnTo>
                <a:lnTo>
                  <a:pt x="1021" y="326"/>
                </a:lnTo>
                <a:lnTo>
                  <a:pt x="1045" y="326"/>
                </a:lnTo>
                <a:lnTo>
                  <a:pt x="1057" y="318"/>
                </a:lnTo>
                <a:lnTo>
                  <a:pt x="1069" y="314"/>
                </a:lnTo>
                <a:lnTo>
                  <a:pt x="1093" y="314"/>
                </a:lnTo>
                <a:lnTo>
                  <a:pt x="1126" y="310"/>
                </a:lnTo>
                <a:lnTo>
                  <a:pt x="1134" y="314"/>
                </a:lnTo>
                <a:lnTo>
                  <a:pt x="1142" y="318"/>
                </a:lnTo>
                <a:lnTo>
                  <a:pt x="1186" y="318"/>
                </a:lnTo>
                <a:lnTo>
                  <a:pt x="1222" y="314"/>
                </a:lnTo>
                <a:lnTo>
                  <a:pt x="1218" y="338"/>
                </a:lnTo>
                <a:lnTo>
                  <a:pt x="1214" y="351"/>
                </a:lnTo>
                <a:lnTo>
                  <a:pt x="1194" y="367"/>
                </a:lnTo>
                <a:lnTo>
                  <a:pt x="1186" y="387"/>
                </a:lnTo>
                <a:lnTo>
                  <a:pt x="1178" y="403"/>
                </a:lnTo>
                <a:lnTo>
                  <a:pt x="1174" y="419"/>
                </a:lnTo>
                <a:lnTo>
                  <a:pt x="1166" y="427"/>
                </a:lnTo>
                <a:lnTo>
                  <a:pt x="1158" y="431"/>
                </a:lnTo>
                <a:lnTo>
                  <a:pt x="1150" y="464"/>
                </a:lnTo>
                <a:lnTo>
                  <a:pt x="1146" y="472"/>
                </a:lnTo>
                <a:lnTo>
                  <a:pt x="1146" y="488"/>
                </a:lnTo>
                <a:lnTo>
                  <a:pt x="1146" y="508"/>
                </a:lnTo>
                <a:lnTo>
                  <a:pt x="1138" y="512"/>
                </a:lnTo>
                <a:lnTo>
                  <a:pt x="1126" y="520"/>
                </a:lnTo>
                <a:lnTo>
                  <a:pt x="1134" y="532"/>
                </a:lnTo>
                <a:lnTo>
                  <a:pt x="1134" y="536"/>
                </a:lnTo>
                <a:lnTo>
                  <a:pt x="1142" y="544"/>
                </a:lnTo>
                <a:lnTo>
                  <a:pt x="1150" y="548"/>
                </a:lnTo>
                <a:lnTo>
                  <a:pt x="1158" y="556"/>
                </a:lnTo>
                <a:lnTo>
                  <a:pt x="1162" y="572"/>
                </a:lnTo>
                <a:lnTo>
                  <a:pt x="1162" y="585"/>
                </a:lnTo>
                <a:lnTo>
                  <a:pt x="1162" y="597"/>
                </a:lnTo>
                <a:lnTo>
                  <a:pt x="1150" y="609"/>
                </a:lnTo>
                <a:lnTo>
                  <a:pt x="1142" y="625"/>
                </a:lnTo>
                <a:lnTo>
                  <a:pt x="1134" y="637"/>
                </a:lnTo>
                <a:lnTo>
                  <a:pt x="1126" y="645"/>
                </a:lnTo>
                <a:lnTo>
                  <a:pt x="1122" y="645"/>
                </a:lnTo>
                <a:lnTo>
                  <a:pt x="1114" y="649"/>
                </a:lnTo>
                <a:lnTo>
                  <a:pt x="1110" y="653"/>
                </a:lnTo>
                <a:lnTo>
                  <a:pt x="1097" y="661"/>
                </a:lnTo>
                <a:lnTo>
                  <a:pt x="1097" y="677"/>
                </a:lnTo>
                <a:lnTo>
                  <a:pt x="1093" y="694"/>
                </a:lnTo>
                <a:lnTo>
                  <a:pt x="1089" y="702"/>
                </a:lnTo>
                <a:lnTo>
                  <a:pt x="1085" y="722"/>
                </a:lnTo>
                <a:lnTo>
                  <a:pt x="1085" y="742"/>
                </a:lnTo>
                <a:lnTo>
                  <a:pt x="1069" y="766"/>
                </a:lnTo>
                <a:lnTo>
                  <a:pt x="1057" y="778"/>
                </a:lnTo>
                <a:lnTo>
                  <a:pt x="1045" y="786"/>
                </a:lnTo>
                <a:lnTo>
                  <a:pt x="1033" y="794"/>
                </a:lnTo>
                <a:lnTo>
                  <a:pt x="1029" y="806"/>
                </a:lnTo>
                <a:lnTo>
                  <a:pt x="1021" y="815"/>
                </a:lnTo>
                <a:lnTo>
                  <a:pt x="1009" y="839"/>
                </a:lnTo>
                <a:lnTo>
                  <a:pt x="1001" y="867"/>
                </a:lnTo>
                <a:lnTo>
                  <a:pt x="993" y="887"/>
                </a:lnTo>
                <a:lnTo>
                  <a:pt x="976" y="907"/>
                </a:lnTo>
                <a:lnTo>
                  <a:pt x="976" y="915"/>
                </a:lnTo>
                <a:lnTo>
                  <a:pt x="972" y="928"/>
                </a:lnTo>
                <a:lnTo>
                  <a:pt x="944" y="964"/>
                </a:lnTo>
                <a:lnTo>
                  <a:pt x="932" y="972"/>
                </a:lnTo>
                <a:lnTo>
                  <a:pt x="932" y="968"/>
                </a:lnTo>
                <a:lnTo>
                  <a:pt x="928" y="968"/>
                </a:lnTo>
                <a:close/>
              </a:path>
            </a:pathLst>
          </a:custGeom>
          <a:solidFill>
            <a:srgbClr val="FF0000">
              <a:alpha val="61000"/>
            </a:srgb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0" name="Freeform 27"/>
          <p:cNvSpPr>
            <a:spLocks/>
          </p:cNvSpPr>
          <p:nvPr/>
        </p:nvSpPr>
        <p:spPr bwMode="auto">
          <a:xfrm>
            <a:off x="2679951" y="4157529"/>
            <a:ext cx="909459" cy="1169574"/>
          </a:xfrm>
          <a:custGeom>
            <a:avLst/>
            <a:gdLst>
              <a:gd name="T0" fmla="*/ 2147483647 w 1251"/>
              <a:gd name="T1" fmla="*/ 2147483647 h 1417"/>
              <a:gd name="T2" fmla="*/ 2147483647 w 1251"/>
              <a:gd name="T3" fmla="*/ 2147483647 h 1417"/>
              <a:gd name="T4" fmla="*/ 2147483647 w 1251"/>
              <a:gd name="T5" fmla="*/ 2147483647 h 1417"/>
              <a:gd name="T6" fmla="*/ 2147483647 w 1251"/>
              <a:gd name="T7" fmla="*/ 2147483647 h 1417"/>
              <a:gd name="T8" fmla="*/ 2147483647 w 1251"/>
              <a:gd name="T9" fmla="*/ 2147483647 h 1417"/>
              <a:gd name="T10" fmla="*/ 2147483647 w 1251"/>
              <a:gd name="T11" fmla="*/ 2147483647 h 1417"/>
              <a:gd name="T12" fmla="*/ 2147483647 w 1251"/>
              <a:gd name="T13" fmla="*/ 2147483647 h 1417"/>
              <a:gd name="T14" fmla="*/ 2147483647 w 1251"/>
              <a:gd name="T15" fmla="*/ 2147483647 h 1417"/>
              <a:gd name="T16" fmla="*/ 2147483647 w 1251"/>
              <a:gd name="T17" fmla="*/ 2147483647 h 1417"/>
              <a:gd name="T18" fmla="*/ 2147483647 w 1251"/>
              <a:gd name="T19" fmla="*/ 2147483647 h 1417"/>
              <a:gd name="T20" fmla="*/ 2147483647 w 1251"/>
              <a:gd name="T21" fmla="*/ 2147483647 h 1417"/>
              <a:gd name="T22" fmla="*/ 2147483647 w 1251"/>
              <a:gd name="T23" fmla="*/ 2147483647 h 1417"/>
              <a:gd name="T24" fmla="*/ 2147483647 w 1251"/>
              <a:gd name="T25" fmla="*/ 2147483647 h 1417"/>
              <a:gd name="T26" fmla="*/ 2147483647 w 1251"/>
              <a:gd name="T27" fmla="*/ 2147483647 h 1417"/>
              <a:gd name="T28" fmla="*/ 2147483647 w 1251"/>
              <a:gd name="T29" fmla="*/ 2147483647 h 1417"/>
              <a:gd name="T30" fmla="*/ 2147483647 w 1251"/>
              <a:gd name="T31" fmla="*/ 2147483647 h 1417"/>
              <a:gd name="T32" fmla="*/ 2147483647 w 1251"/>
              <a:gd name="T33" fmla="*/ 2147483647 h 1417"/>
              <a:gd name="T34" fmla="*/ 2147483647 w 1251"/>
              <a:gd name="T35" fmla="*/ 2147483647 h 1417"/>
              <a:gd name="T36" fmla="*/ 2147483647 w 1251"/>
              <a:gd name="T37" fmla="*/ 2147483647 h 1417"/>
              <a:gd name="T38" fmla="*/ 2147483647 w 1251"/>
              <a:gd name="T39" fmla="*/ 2147483647 h 1417"/>
              <a:gd name="T40" fmla="*/ 2147483647 w 1251"/>
              <a:gd name="T41" fmla="*/ 2147483647 h 1417"/>
              <a:gd name="T42" fmla="*/ 2147483647 w 1251"/>
              <a:gd name="T43" fmla="*/ 2147483647 h 1417"/>
              <a:gd name="T44" fmla="*/ 2147483647 w 1251"/>
              <a:gd name="T45" fmla="*/ 2147483647 h 1417"/>
              <a:gd name="T46" fmla="*/ 2147483647 w 1251"/>
              <a:gd name="T47" fmla="*/ 2147483647 h 1417"/>
              <a:gd name="T48" fmla="*/ 2147483647 w 1251"/>
              <a:gd name="T49" fmla="*/ 2147483647 h 1417"/>
              <a:gd name="T50" fmla="*/ 2147483647 w 1251"/>
              <a:gd name="T51" fmla="*/ 2147483647 h 1417"/>
              <a:gd name="T52" fmla="*/ 2147483647 w 1251"/>
              <a:gd name="T53" fmla="*/ 2147483647 h 1417"/>
              <a:gd name="T54" fmla="*/ 2147483647 w 1251"/>
              <a:gd name="T55" fmla="*/ 2147483647 h 1417"/>
              <a:gd name="T56" fmla="*/ 2147483647 w 1251"/>
              <a:gd name="T57" fmla="*/ 2147483647 h 1417"/>
              <a:gd name="T58" fmla="*/ 2147483647 w 1251"/>
              <a:gd name="T59" fmla="*/ 2147483647 h 1417"/>
              <a:gd name="T60" fmla="*/ 2147483647 w 1251"/>
              <a:gd name="T61" fmla="*/ 2147483647 h 1417"/>
              <a:gd name="T62" fmla="*/ 2147483647 w 1251"/>
              <a:gd name="T63" fmla="*/ 2147483647 h 1417"/>
              <a:gd name="T64" fmla="*/ 2147483647 w 1251"/>
              <a:gd name="T65" fmla="*/ 2147483647 h 1417"/>
              <a:gd name="T66" fmla="*/ 2147483647 w 1251"/>
              <a:gd name="T67" fmla="*/ 2147483647 h 1417"/>
              <a:gd name="T68" fmla="*/ 2147483647 w 1251"/>
              <a:gd name="T69" fmla="*/ 2147483647 h 1417"/>
              <a:gd name="T70" fmla="*/ 2147483647 w 1251"/>
              <a:gd name="T71" fmla="*/ 2147483647 h 1417"/>
              <a:gd name="T72" fmla="*/ 2147483647 w 1251"/>
              <a:gd name="T73" fmla="*/ 2147483647 h 1417"/>
              <a:gd name="T74" fmla="*/ 2147483647 w 1251"/>
              <a:gd name="T75" fmla="*/ 2147483647 h 1417"/>
              <a:gd name="T76" fmla="*/ 2147483647 w 1251"/>
              <a:gd name="T77" fmla="*/ 2147483647 h 1417"/>
              <a:gd name="T78" fmla="*/ 2147483647 w 1251"/>
              <a:gd name="T79" fmla="*/ 2147483647 h 1417"/>
              <a:gd name="T80" fmla="*/ 2147483647 w 1251"/>
              <a:gd name="T81" fmla="*/ 2147483647 h 1417"/>
              <a:gd name="T82" fmla="*/ 2147483647 w 1251"/>
              <a:gd name="T83" fmla="*/ 2147483647 h 1417"/>
              <a:gd name="T84" fmla="*/ 2147483647 w 1251"/>
              <a:gd name="T85" fmla="*/ 2147483647 h 1417"/>
              <a:gd name="T86" fmla="*/ 2147483647 w 1251"/>
              <a:gd name="T87" fmla="*/ 2147483647 h 1417"/>
              <a:gd name="T88" fmla="*/ 2147483647 w 1251"/>
              <a:gd name="T89" fmla="*/ 2147483647 h 1417"/>
              <a:gd name="T90" fmla="*/ 2147483647 w 1251"/>
              <a:gd name="T91" fmla="*/ 2147483647 h 1417"/>
              <a:gd name="T92" fmla="*/ 2147483647 w 1251"/>
              <a:gd name="T93" fmla="*/ 2147483647 h 1417"/>
              <a:gd name="T94" fmla="*/ 2147483647 w 1251"/>
              <a:gd name="T95" fmla="*/ 2147483647 h 1417"/>
              <a:gd name="T96" fmla="*/ 2147483647 w 1251"/>
              <a:gd name="T97" fmla="*/ 2147483647 h 1417"/>
              <a:gd name="T98" fmla="*/ 2147483647 w 1251"/>
              <a:gd name="T99" fmla="*/ 2147483647 h 1417"/>
              <a:gd name="T100" fmla="*/ 2147483647 w 1251"/>
              <a:gd name="T101" fmla="*/ 2147483647 h 1417"/>
              <a:gd name="T102" fmla="*/ 2147483647 w 1251"/>
              <a:gd name="T103" fmla="*/ 2147483647 h 1417"/>
              <a:gd name="T104" fmla="*/ 2147483647 w 1251"/>
              <a:gd name="T105" fmla="*/ 2147483647 h 1417"/>
              <a:gd name="T106" fmla="*/ 2147483647 w 1251"/>
              <a:gd name="T107" fmla="*/ 2147483647 h 1417"/>
              <a:gd name="T108" fmla="*/ 2147483647 w 1251"/>
              <a:gd name="T109" fmla="*/ 2147483647 h 1417"/>
              <a:gd name="T110" fmla="*/ 2147483647 w 1251"/>
              <a:gd name="T111" fmla="*/ 2147483647 h 1417"/>
              <a:gd name="T112" fmla="*/ 2147483647 w 1251"/>
              <a:gd name="T113" fmla="*/ 2147483647 h 1417"/>
              <a:gd name="T114" fmla="*/ 2147483647 w 1251"/>
              <a:gd name="T115" fmla="*/ 2147483647 h 1417"/>
              <a:gd name="T116" fmla="*/ 2147483647 w 1251"/>
              <a:gd name="T117" fmla="*/ 2147483647 h 1417"/>
              <a:gd name="T118" fmla="*/ 2147483647 w 1251"/>
              <a:gd name="T119" fmla="*/ 2147483647 h 141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1"/>
              <a:gd name="T181" fmla="*/ 0 h 1417"/>
              <a:gd name="T182" fmla="*/ 1251 w 1251"/>
              <a:gd name="T183" fmla="*/ 1417 h 141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1" h="1417">
                <a:moveTo>
                  <a:pt x="879" y="1417"/>
                </a:moveTo>
                <a:lnTo>
                  <a:pt x="867" y="1413"/>
                </a:lnTo>
                <a:lnTo>
                  <a:pt x="859" y="1409"/>
                </a:lnTo>
                <a:lnTo>
                  <a:pt x="855" y="1380"/>
                </a:lnTo>
                <a:lnTo>
                  <a:pt x="855" y="1336"/>
                </a:lnTo>
                <a:lnTo>
                  <a:pt x="867" y="1328"/>
                </a:lnTo>
                <a:lnTo>
                  <a:pt x="883" y="1316"/>
                </a:lnTo>
                <a:lnTo>
                  <a:pt x="883" y="1304"/>
                </a:lnTo>
                <a:lnTo>
                  <a:pt x="883" y="1292"/>
                </a:lnTo>
                <a:lnTo>
                  <a:pt x="867" y="1279"/>
                </a:lnTo>
                <a:lnTo>
                  <a:pt x="855" y="1267"/>
                </a:lnTo>
                <a:lnTo>
                  <a:pt x="851" y="1267"/>
                </a:lnTo>
                <a:lnTo>
                  <a:pt x="843" y="1263"/>
                </a:lnTo>
                <a:lnTo>
                  <a:pt x="835" y="1263"/>
                </a:lnTo>
                <a:lnTo>
                  <a:pt x="831" y="1259"/>
                </a:lnTo>
                <a:lnTo>
                  <a:pt x="831" y="1243"/>
                </a:lnTo>
                <a:lnTo>
                  <a:pt x="831" y="1223"/>
                </a:lnTo>
                <a:lnTo>
                  <a:pt x="831" y="1215"/>
                </a:lnTo>
                <a:lnTo>
                  <a:pt x="843" y="1199"/>
                </a:lnTo>
                <a:lnTo>
                  <a:pt x="847" y="1195"/>
                </a:lnTo>
                <a:lnTo>
                  <a:pt x="855" y="1191"/>
                </a:lnTo>
                <a:lnTo>
                  <a:pt x="859" y="1175"/>
                </a:lnTo>
                <a:lnTo>
                  <a:pt x="863" y="1170"/>
                </a:lnTo>
                <a:lnTo>
                  <a:pt x="863" y="1166"/>
                </a:lnTo>
                <a:lnTo>
                  <a:pt x="863" y="1162"/>
                </a:lnTo>
                <a:lnTo>
                  <a:pt x="831" y="1122"/>
                </a:lnTo>
                <a:lnTo>
                  <a:pt x="815" y="1114"/>
                </a:lnTo>
                <a:lnTo>
                  <a:pt x="799" y="1102"/>
                </a:lnTo>
                <a:lnTo>
                  <a:pt x="787" y="1102"/>
                </a:lnTo>
                <a:lnTo>
                  <a:pt x="787" y="1086"/>
                </a:lnTo>
                <a:lnTo>
                  <a:pt x="787" y="1078"/>
                </a:lnTo>
                <a:lnTo>
                  <a:pt x="803" y="1066"/>
                </a:lnTo>
                <a:lnTo>
                  <a:pt x="823" y="1049"/>
                </a:lnTo>
                <a:lnTo>
                  <a:pt x="823" y="1037"/>
                </a:lnTo>
                <a:lnTo>
                  <a:pt x="823" y="1025"/>
                </a:lnTo>
                <a:lnTo>
                  <a:pt x="795" y="997"/>
                </a:lnTo>
                <a:lnTo>
                  <a:pt x="783" y="985"/>
                </a:lnTo>
                <a:lnTo>
                  <a:pt x="771" y="985"/>
                </a:lnTo>
                <a:lnTo>
                  <a:pt x="750" y="985"/>
                </a:lnTo>
                <a:lnTo>
                  <a:pt x="742" y="932"/>
                </a:lnTo>
                <a:lnTo>
                  <a:pt x="734" y="864"/>
                </a:lnTo>
                <a:lnTo>
                  <a:pt x="730" y="860"/>
                </a:lnTo>
                <a:lnTo>
                  <a:pt x="730" y="856"/>
                </a:lnTo>
                <a:lnTo>
                  <a:pt x="714" y="848"/>
                </a:lnTo>
                <a:lnTo>
                  <a:pt x="698" y="844"/>
                </a:lnTo>
                <a:lnTo>
                  <a:pt x="690" y="832"/>
                </a:lnTo>
                <a:lnTo>
                  <a:pt x="670" y="815"/>
                </a:lnTo>
                <a:lnTo>
                  <a:pt x="658" y="811"/>
                </a:lnTo>
                <a:lnTo>
                  <a:pt x="645" y="799"/>
                </a:lnTo>
                <a:lnTo>
                  <a:pt x="633" y="787"/>
                </a:lnTo>
                <a:lnTo>
                  <a:pt x="613" y="779"/>
                </a:lnTo>
                <a:lnTo>
                  <a:pt x="609" y="775"/>
                </a:lnTo>
                <a:lnTo>
                  <a:pt x="605" y="767"/>
                </a:lnTo>
                <a:lnTo>
                  <a:pt x="597" y="763"/>
                </a:lnTo>
                <a:lnTo>
                  <a:pt x="585" y="763"/>
                </a:lnTo>
                <a:lnTo>
                  <a:pt x="569" y="739"/>
                </a:lnTo>
                <a:lnTo>
                  <a:pt x="557" y="723"/>
                </a:lnTo>
                <a:lnTo>
                  <a:pt x="553" y="715"/>
                </a:lnTo>
                <a:lnTo>
                  <a:pt x="553" y="711"/>
                </a:lnTo>
                <a:lnTo>
                  <a:pt x="537" y="694"/>
                </a:lnTo>
                <a:lnTo>
                  <a:pt x="528" y="682"/>
                </a:lnTo>
                <a:lnTo>
                  <a:pt x="524" y="670"/>
                </a:lnTo>
                <a:lnTo>
                  <a:pt x="524" y="666"/>
                </a:lnTo>
                <a:lnTo>
                  <a:pt x="512" y="650"/>
                </a:lnTo>
                <a:lnTo>
                  <a:pt x="488" y="630"/>
                </a:lnTo>
                <a:lnTo>
                  <a:pt x="468" y="630"/>
                </a:lnTo>
                <a:lnTo>
                  <a:pt x="436" y="630"/>
                </a:lnTo>
                <a:lnTo>
                  <a:pt x="432" y="630"/>
                </a:lnTo>
                <a:lnTo>
                  <a:pt x="424" y="634"/>
                </a:lnTo>
                <a:lnTo>
                  <a:pt x="420" y="646"/>
                </a:lnTo>
                <a:lnTo>
                  <a:pt x="416" y="654"/>
                </a:lnTo>
                <a:lnTo>
                  <a:pt x="416" y="662"/>
                </a:lnTo>
                <a:lnTo>
                  <a:pt x="416" y="682"/>
                </a:lnTo>
                <a:lnTo>
                  <a:pt x="403" y="682"/>
                </a:lnTo>
                <a:lnTo>
                  <a:pt x="395" y="686"/>
                </a:lnTo>
                <a:lnTo>
                  <a:pt x="375" y="698"/>
                </a:lnTo>
                <a:lnTo>
                  <a:pt x="371" y="702"/>
                </a:lnTo>
                <a:lnTo>
                  <a:pt x="363" y="702"/>
                </a:lnTo>
                <a:lnTo>
                  <a:pt x="359" y="702"/>
                </a:lnTo>
                <a:lnTo>
                  <a:pt x="351" y="698"/>
                </a:lnTo>
                <a:lnTo>
                  <a:pt x="335" y="686"/>
                </a:lnTo>
                <a:lnTo>
                  <a:pt x="319" y="686"/>
                </a:lnTo>
                <a:lnTo>
                  <a:pt x="299" y="686"/>
                </a:lnTo>
                <a:lnTo>
                  <a:pt x="282" y="702"/>
                </a:lnTo>
                <a:lnTo>
                  <a:pt x="274" y="711"/>
                </a:lnTo>
                <a:lnTo>
                  <a:pt x="270" y="731"/>
                </a:lnTo>
                <a:lnTo>
                  <a:pt x="258" y="743"/>
                </a:lnTo>
                <a:lnTo>
                  <a:pt x="258" y="779"/>
                </a:lnTo>
                <a:lnTo>
                  <a:pt x="254" y="811"/>
                </a:lnTo>
                <a:lnTo>
                  <a:pt x="246" y="815"/>
                </a:lnTo>
                <a:lnTo>
                  <a:pt x="238" y="807"/>
                </a:lnTo>
                <a:lnTo>
                  <a:pt x="226" y="799"/>
                </a:lnTo>
                <a:lnTo>
                  <a:pt x="190" y="799"/>
                </a:lnTo>
                <a:lnTo>
                  <a:pt x="153" y="799"/>
                </a:lnTo>
                <a:lnTo>
                  <a:pt x="149" y="795"/>
                </a:lnTo>
                <a:lnTo>
                  <a:pt x="137" y="787"/>
                </a:lnTo>
                <a:lnTo>
                  <a:pt x="117" y="787"/>
                </a:lnTo>
                <a:lnTo>
                  <a:pt x="97" y="787"/>
                </a:lnTo>
                <a:lnTo>
                  <a:pt x="85" y="795"/>
                </a:lnTo>
                <a:lnTo>
                  <a:pt x="77" y="807"/>
                </a:lnTo>
                <a:lnTo>
                  <a:pt x="65" y="799"/>
                </a:lnTo>
                <a:lnTo>
                  <a:pt x="61" y="799"/>
                </a:lnTo>
                <a:lnTo>
                  <a:pt x="61" y="783"/>
                </a:lnTo>
                <a:lnTo>
                  <a:pt x="61" y="767"/>
                </a:lnTo>
                <a:lnTo>
                  <a:pt x="44" y="747"/>
                </a:lnTo>
                <a:lnTo>
                  <a:pt x="36" y="743"/>
                </a:lnTo>
                <a:lnTo>
                  <a:pt x="32" y="735"/>
                </a:lnTo>
                <a:lnTo>
                  <a:pt x="28" y="727"/>
                </a:lnTo>
                <a:lnTo>
                  <a:pt x="20" y="715"/>
                </a:lnTo>
                <a:lnTo>
                  <a:pt x="16" y="711"/>
                </a:lnTo>
                <a:lnTo>
                  <a:pt x="12" y="694"/>
                </a:lnTo>
                <a:lnTo>
                  <a:pt x="8" y="682"/>
                </a:lnTo>
                <a:lnTo>
                  <a:pt x="8" y="674"/>
                </a:lnTo>
                <a:lnTo>
                  <a:pt x="0" y="674"/>
                </a:lnTo>
                <a:lnTo>
                  <a:pt x="0" y="618"/>
                </a:lnTo>
                <a:lnTo>
                  <a:pt x="0" y="561"/>
                </a:lnTo>
                <a:lnTo>
                  <a:pt x="8" y="549"/>
                </a:lnTo>
                <a:lnTo>
                  <a:pt x="12" y="537"/>
                </a:lnTo>
                <a:lnTo>
                  <a:pt x="12" y="517"/>
                </a:lnTo>
                <a:lnTo>
                  <a:pt x="16" y="493"/>
                </a:lnTo>
                <a:lnTo>
                  <a:pt x="20" y="485"/>
                </a:lnTo>
                <a:lnTo>
                  <a:pt x="24" y="481"/>
                </a:lnTo>
                <a:lnTo>
                  <a:pt x="28" y="464"/>
                </a:lnTo>
                <a:lnTo>
                  <a:pt x="28" y="448"/>
                </a:lnTo>
                <a:lnTo>
                  <a:pt x="32" y="440"/>
                </a:lnTo>
                <a:lnTo>
                  <a:pt x="36" y="420"/>
                </a:lnTo>
                <a:lnTo>
                  <a:pt x="44" y="420"/>
                </a:lnTo>
                <a:lnTo>
                  <a:pt x="48" y="408"/>
                </a:lnTo>
                <a:lnTo>
                  <a:pt x="61" y="408"/>
                </a:lnTo>
                <a:lnTo>
                  <a:pt x="65" y="408"/>
                </a:lnTo>
                <a:lnTo>
                  <a:pt x="77" y="420"/>
                </a:lnTo>
                <a:lnTo>
                  <a:pt x="85" y="420"/>
                </a:lnTo>
                <a:lnTo>
                  <a:pt x="109" y="428"/>
                </a:lnTo>
                <a:lnTo>
                  <a:pt x="157" y="428"/>
                </a:lnTo>
                <a:lnTo>
                  <a:pt x="165" y="420"/>
                </a:lnTo>
                <a:lnTo>
                  <a:pt x="178" y="420"/>
                </a:lnTo>
                <a:lnTo>
                  <a:pt x="218" y="420"/>
                </a:lnTo>
                <a:lnTo>
                  <a:pt x="258" y="420"/>
                </a:lnTo>
                <a:lnTo>
                  <a:pt x="290" y="428"/>
                </a:lnTo>
                <a:lnTo>
                  <a:pt x="323" y="428"/>
                </a:lnTo>
                <a:lnTo>
                  <a:pt x="347" y="420"/>
                </a:lnTo>
                <a:lnTo>
                  <a:pt x="403" y="400"/>
                </a:lnTo>
                <a:lnTo>
                  <a:pt x="436" y="400"/>
                </a:lnTo>
                <a:lnTo>
                  <a:pt x="464" y="404"/>
                </a:lnTo>
                <a:lnTo>
                  <a:pt x="468" y="400"/>
                </a:lnTo>
                <a:lnTo>
                  <a:pt x="472" y="400"/>
                </a:lnTo>
                <a:lnTo>
                  <a:pt x="557" y="396"/>
                </a:lnTo>
                <a:lnTo>
                  <a:pt x="569" y="396"/>
                </a:lnTo>
                <a:lnTo>
                  <a:pt x="577" y="408"/>
                </a:lnTo>
                <a:lnTo>
                  <a:pt x="577" y="420"/>
                </a:lnTo>
                <a:lnTo>
                  <a:pt x="581" y="420"/>
                </a:lnTo>
                <a:lnTo>
                  <a:pt x="581" y="428"/>
                </a:lnTo>
                <a:lnTo>
                  <a:pt x="605" y="428"/>
                </a:lnTo>
                <a:lnTo>
                  <a:pt x="629" y="428"/>
                </a:lnTo>
                <a:lnTo>
                  <a:pt x="633" y="420"/>
                </a:lnTo>
                <a:lnTo>
                  <a:pt x="637" y="420"/>
                </a:lnTo>
                <a:lnTo>
                  <a:pt x="654" y="408"/>
                </a:lnTo>
                <a:lnTo>
                  <a:pt x="670" y="392"/>
                </a:lnTo>
                <a:lnTo>
                  <a:pt x="674" y="372"/>
                </a:lnTo>
                <a:lnTo>
                  <a:pt x="682" y="335"/>
                </a:lnTo>
                <a:lnTo>
                  <a:pt x="690" y="335"/>
                </a:lnTo>
                <a:lnTo>
                  <a:pt x="694" y="315"/>
                </a:lnTo>
                <a:lnTo>
                  <a:pt x="694" y="295"/>
                </a:lnTo>
                <a:lnTo>
                  <a:pt x="706" y="283"/>
                </a:lnTo>
                <a:lnTo>
                  <a:pt x="710" y="271"/>
                </a:lnTo>
                <a:lnTo>
                  <a:pt x="714" y="251"/>
                </a:lnTo>
                <a:lnTo>
                  <a:pt x="718" y="230"/>
                </a:lnTo>
                <a:lnTo>
                  <a:pt x="722" y="214"/>
                </a:lnTo>
                <a:lnTo>
                  <a:pt x="730" y="202"/>
                </a:lnTo>
                <a:lnTo>
                  <a:pt x="730" y="162"/>
                </a:lnTo>
                <a:lnTo>
                  <a:pt x="734" y="117"/>
                </a:lnTo>
                <a:lnTo>
                  <a:pt x="734" y="113"/>
                </a:lnTo>
                <a:lnTo>
                  <a:pt x="742" y="97"/>
                </a:lnTo>
                <a:lnTo>
                  <a:pt x="771" y="89"/>
                </a:lnTo>
                <a:lnTo>
                  <a:pt x="799" y="77"/>
                </a:lnTo>
                <a:lnTo>
                  <a:pt x="807" y="77"/>
                </a:lnTo>
                <a:lnTo>
                  <a:pt x="823" y="77"/>
                </a:lnTo>
                <a:lnTo>
                  <a:pt x="823" y="81"/>
                </a:lnTo>
                <a:lnTo>
                  <a:pt x="823" y="97"/>
                </a:lnTo>
                <a:lnTo>
                  <a:pt x="831" y="113"/>
                </a:lnTo>
                <a:lnTo>
                  <a:pt x="859" y="134"/>
                </a:lnTo>
                <a:lnTo>
                  <a:pt x="863" y="134"/>
                </a:lnTo>
                <a:lnTo>
                  <a:pt x="875" y="138"/>
                </a:lnTo>
                <a:lnTo>
                  <a:pt x="892" y="138"/>
                </a:lnTo>
                <a:lnTo>
                  <a:pt x="916" y="138"/>
                </a:lnTo>
                <a:lnTo>
                  <a:pt x="920" y="134"/>
                </a:lnTo>
                <a:lnTo>
                  <a:pt x="924" y="130"/>
                </a:lnTo>
                <a:lnTo>
                  <a:pt x="924" y="113"/>
                </a:lnTo>
                <a:lnTo>
                  <a:pt x="924" y="97"/>
                </a:lnTo>
                <a:lnTo>
                  <a:pt x="924" y="89"/>
                </a:lnTo>
                <a:lnTo>
                  <a:pt x="920" y="81"/>
                </a:lnTo>
                <a:lnTo>
                  <a:pt x="920" y="77"/>
                </a:lnTo>
                <a:lnTo>
                  <a:pt x="920" y="69"/>
                </a:lnTo>
                <a:lnTo>
                  <a:pt x="928" y="57"/>
                </a:lnTo>
                <a:lnTo>
                  <a:pt x="944" y="41"/>
                </a:lnTo>
                <a:lnTo>
                  <a:pt x="956" y="33"/>
                </a:lnTo>
                <a:lnTo>
                  <a:pt x="976" y="25"/>
                </a:lnTo>
                <a:lnTo>
                  <a:pt x="1000" y="13"/>
                </a:lnTo>
                <a:lnTo>
                  <a:pt x="1017" y="0"/>
                </a:lnTo>
                <a:lnTo>
                  <a:pt x="1025" y="0"/>
                </a:lnTo>
                <a:lnTo>
                  <a:pt x="1033" y="0"/>
                </a:lnTo>
                <a:lnTo>
                  <a:pt x="1049" y="17"/>
                </a:lnTo>
                <a:lnTo>
                  <a:pt x="1057" y="33"/>
                </a:lnTo>
                <a:lnTo>
                  <a:pt x="1061" y="41"/>
                </a:lnTo>
                <a:lnTo>
                  <a:pt x="1069" y="45"/>
                </a:lnTo>
                <a:lnTo>
                  <a:pt x="1069" y="53"/>
                </a:lnTo>
                <a:lnTo>
                  <a:pt x="1073" y="57"/>
                </a:lnTo>
                <a:lnTo>
                  <a:pt x="1073" y="61"/>
                </a:lnTo>
                <a:lnTo>
                  <a:pt x="1077" y="65"/>
                </a:lnTo>
                <a:lnTo>
                  <a:pt x="1081" y="77"/>
                </a:lnTo>
                <a:lnTo>
                  <a:pt x="1085" y="81"/>
                </a:lnTo>
                <a:lnTo>
                  <a:pt x="1093" y="93"/>
                </a:lnTo>
                <a:lnTo>
                  <a:pt x="1101" y="101"/>
                </a:lnTo>
                <a:lnTo>
                  <a:pt x="1101" y="113"/>
                </a:lnTo>
                <a:lnTo>
                  <a:pt x="1105" y="134"/>
                </a:lnTo>
                <a:lnTo>
                  <a:pt x="1109" y="138"/>
                </a:lnTo>
                <a:lnTo>
                  <a:pt x="1113" y="146"/>
                </a:lnTo>
                <a:lnTo>
                  <a:pt x="1117" y="162"/>
                </a:lnTo>
                <a:lnTo>
                  <a:pt x="1121" y="174"/>
                </a:lnTo>
                <a:lnTo>
                  <a:pt x="1117" y="206"/>
                </a:lnTo>
                <a:lnTo>
                  <a:pt x="1117" y="230"/>
                </a:lnTo>
                <a:lnTo>
                  <a:pt x="1109" y="247"/>
                </a:lnTo>
                <a:lnTo>
                  <a:pt x="1105" y="255"/>
                </a:lnTo>
                <a:lnTo>
                  <a:pt x="1101" y="287"/>
                </a:lnTo>
                <a:lnTo>
                  <a:pt x="1101" y="311"/>
                </a:lnTo>
                <a:lnTo>
                  <a:pt x="1117" y="335"/>
                </a:lnTo>
                <a:lnTo>
                  <a:pt x="1130" y="347"/>
                </a:lnTo>
                <a:lnTo>
                  <a:pt x="1162" y="331"/>
                </a:lnTo>
                <a:lnTo>
                  <a:pt x="1182" y="323"/>
                </a:lnTo>
                <a:lnTo>
                  <a:pt x="1186" y="323"/>
                </a:lnTo>
                <a:lnTo>
                  <a:pt x="1190" y="323"/>
                </a:lnTo>
                <a:lnTo>
                  <a:pt x="1194" y="323"/>
                </a:lnTo>
                <a:lnTo>
                  <a:pt x="1198" y="331"/>
                </a:lnTo>
                <a:lnTo>
                  <a:pt x="1198" y="335"/>
                </a:lnTo>
                <a:lnTo>
                  <a:pt x="1198" y="351"/>
                </a:lnTo>
                <a:lnTo>
                  <a:pt x="1186" y="380"/>
                </a:lnTo>
                <a:lnTo>
                  <a:pt x="1170" y="400"/>
                </a:lnTo>
                <a:lnTo>
                  <a:pt x="1166" y="408"/>
                </a:lnTo>
                <a:lnTo>
                  <a:pt x="1158" y="420"/>
                </a:lnTo>
                <a:lnTo>
                  <a:pt x="1154" y="432"/>
                </a:lnTo>
                <a:lnTo>
                  <a:pt x="1150" y="440"/>
                </a:lnTo>
                <a:lnTo>
                  <a:pt x="1146" y="448"/>
                </a:lnTo>
                <a:lnTo>
                  <a:pt x="1134" y="456"/>
                </a:lnTo>
                <a:lnTo>
                  <a:pt x="1134" y="468"/>
                </a:lnTo>
                <a:lnTo>
                  <a:pt x="1130" y="485"/>
                </a:lnTo>
                <a:lnTo>
                  <a:pt x="1113" y="493"/>
                </a:lnTo>
                <a:lnTo>
                  <a:pt x="1101" y="505"/>
                </a:lnTo>
                <a:lnTo>
                  <a:pt x="1093" y="509"/>
                </a:lnTo>
                <a:lnTo>
                  <a:pt x="1081" y="513"/>
                </a:lnTo>
                <a:lnTo>
                  <a:pt x="1081" y="521"/>
                </a:lnTo>
                <a:lnTo>
                  <a:pt x="1081" y="529"/>
                </a:lnTo>
                <a:lnTo>
                  <a:pt x="1057" y="561"/>
                </a:lnTo>
                <a:lnTo>
                  <a:pt x="1049" y="569"/>
                </a:lnTo>
                <a:lnTo>
                  <a:pt x="1045" y="573"/>
                </a:lnTo>
                <a:lnTo>
                  <a:pt x="1033" y="573"/>
                </a:lnTo>
                <a:lnTo>
                  <a:pt x="1005" y="573"/>
                </a:lnTo>
                <a:lnTo>
                  <a:pt x="972" y="573"/>
                </a:lnTo>
                <a:lnTo>
                  <a:pt x="964" y="581"/>
                </a:lnTo>
                <a:lnTo>
                  <a:pt x="952" y="598"/>
                </a:lnTo>
                <a:lnTo>
                  <a:pt x="952" y="606"/>
                </a:lnTo>
                <a:lnTo>
                  <a:pt x="944" y="618"/>
                </a:lnTo>
                <a:lnTo>
                  <a:pt x="944" y="634"/>
                </a:lnTo>
                <a:lnTo>
                  <a:pt x="944" y="654"/>
                </a:lnTo>
                <a:lnTo>
                  <a:pt x="952" y="662"/>
                </a:lnTo>
                <a:lnTo>
                  <a:pt x="952" y="666"/>
                </a:lnTo>
                <a:lnTo>
                  <a:pt x="952" y="670"/>
                </a:lnTo>
                <a:lnTo>
                  <a:pt x="952" y="674"/>
                </a:lnTo>
                <a:lnTo>
                  <a:pt x="944" y="686"/>
                </a:lnTo>
                <a:lnTo>
                  <a:pt x="940" y="698"/>
                </a:lnTo>
                <a:lnTo>
                  <a:pt x="936" y="715"/>
                </a:lnTo>
                <a:lnTo>
                  <a:pt x="928" y="735"/>
                </a:lnTo>
                <a:lnTo>
                  <a:pt x="928" y="743"/>
                </a:lnTo>
                <a:lnTo>
                  <a:pt x="924" y="747"/>
                </a:lnTo>
                <a:lnTo>
                  <a:pt x="920" y="763"/>
                </a:lnTo>
                <a:lnTo>
                  <a:pt x="916" y="775"/>
                </a:lnTo>
                <a:lnTo>
                  <a:pt x="908" y="783"/>
                </a:lnTo>
                <a:lnTo>
                  <a:pt x="892" y="799"/>
                </a:lnTo>
                <a:lnTo>
                  <a:pt x="892" y="824"/>
                </a:lnTo>
                <a:lnTo>
                  <a:pt x="892" y="848"/>
                </a:lnTo>
                <a:lnTo>
                  <a:pt x="900" y="860"/>
                </a:lnTo>
                <a:lnTo>
                  <a:pt x="900" y="864"/>
                </a:lnTo>
                <a:lnTo>
                  <a:pt x="904" y="884"/>
                </a:lnTo>
                <a:lnTo>
                  <a:pt x="908" y="896"/>
                </a:lnTo>
                <a:lnTo>
                  <a:pt x="908" y="904"/>
                </a:lnTo>
                <a:lnTo>
                  <a:pt x="908" y="912"/>
                </a:lnTo>
                <a:lnTo>
                  <a:pt x="900" y="932"/>
                </a:lnTo>
                <a:lnTo>
                  <a:pt x="892" y="949"/>
                </a:lnTo>
                <a:lnTo>
                  <a:pt x="892" y="957"/>
                </a:lnTo>
                <a:lnTo>
                  <a:pt x="892" y="965"/>
                </a:lnTo>
                <a:lnTo>
                  <a:pt x="908" y="969"/>
                </a:lnTo>
                <a:lnTo>
                  <a:pt x="920" y="977"/>
                </a:lnTo>
                <a:lnTo>
                  <a:pt x="928" y="977"/>
                </a:lnTo>
                <a:lnTo>
                  <a:pt x="940" y="977"/>
                </a:lnTo>
                <a:lnTo>
                  <a:pt x="952" y="993"/>
                </a:lnTo>
                <a:lnTo>
                  <a:pt x="960" y="1005"/>
                </a:lnTo>
                <a:lnTo>
                  <a:pt x="968" y="1013"/>
                </a:lnTo>
                <a:lnTo>
                  <a:pt x="980" y="1017"/>
                </a:lnTo>
                <a:lnTo>
                  <a:pt x="988" y="1029"/>
                </a:lnTo>
                <a:lnTo>
                  <a:pt x="992" y="1037"/>
                </a:lnTo>
                <a:lnTo>
                  <a:pt x="992" y="1049"/>
                </a:lnTo>
                <a:lnTo>
                  <a:pt x="992" y="1066"/>
                </a:lnTo>
                <a:lnTo>
                  <a:pt x="980" y="1082"/>
                </a:lnTo>
                <a:lnTo>
                  <a:pt x="972" y="1102"/>
                </a:lnTo>
                <a:lnTo>
                  <a:pt x="972" y="1114"/>
                </a:lnTo>
                <a:lnTo>
                  <a:pt x="968" y="1130"/>
                </a:lnTo>
                <a:lnTo>
                  <a:pt x="1009" y="1166"/>
                </a:lnTo>
                <a:lnTo>
                  <a:pt x="1045" y="1199"/>
                </a:lnTo>
                <a:lnTo>
                  <a:pt x="1053" y="1199"/>
                </a:lnTo>
                <a:lnTo>
                  <a:pt x="1061" y="1203"/>
                </a:lnTo>
                <a:lnTo>
                  <a:pt x="1077" y="1191"/>
                </a:lnTo>
                <a:lnTo>
                  <a:pt x="1097" y="1179"/>
                </a:lnTo>
                <a:lnTo>
                  <a:pt x="1101" y="1179"/>
                </a:lnTo>
                <a:lnTo>
                  <a:pt x="1109" y="1179"/>
                </a:lnTo>
                <a:lnTo>
                  <a:pt x="1117" y="1183"/>
                </a:lnTo>
                <a:lnTo>
                  <a:pt x="1121" y="1195"/>
                </a:lnTo>
                <a:lnTo>
                  <a:pt x="1134" y="1199"/>
                </a:lnTo>
                <a:lnTo>
                  <a:pt x="1138" y="1207"/>
                </a:lnTo>
                <a:lnTo>
                  <a:pt x="1146" y="1211"/>
                </a:lnTo>
                <a:lnTo>
                  <a:pt x="1146" y="1219"/>
                </a:lnTo>
                <a:lnTo>
                  <a:pt x="1158" y="1227"/>
                </a:lnTo>
                <a:lnTo>
                  <a:pt x="1174" y="1235"/>
                </a:lnTo>
                <a:lnTo>
                  <a:pt x="1190" y="1227"/>
                </a:lnTo>
                <a:lnTo>
                  <a:pt x="1198" y="1223"/>
                </a:lnTo>
                <a:lnTo>
                  <a:pt x="1210" y="1223"/>
                </a:lnTo>
                <a:lnTo>
                  <a:pt x="1218" y="1223"/>
                </a:lnTo>
                <a:lnTo>
                  <a:pt x="1222" y="1231"/>
                </a:lnTo>
                <a:lnTo>
                  <a:pt x="1230" y="1247"/>
                </a:lnTo>
                <a:lnTo>
                  <a:pt x="1226" y="1247"/>
                </a:lnTo>
                <a:lnTo>
                  <a:pt x="1226" y="1251"/>
                </a:lnTo>
                <a:lnTo>
                  <a:pt x="1230" y="1259"/>
                </a:lnTo>
                <a:lnTo>
                  <a:pt x="1243" y="1267"/>
                </a:lnTo>
                <a:lnTo>
                  <a:pt x="1247" y="1279"/>
                </a:lnTo>
                <a:lnTo>
                  <a:pt x="1251" y="1283"/>
                </a:lnTo>
                <a:lnTo>
                  <a:pt x="1247" y="1296"/>
                </a:lnTo>
                <a:lnTo>
                  <a:pt x="1247" y="1304"/>
                </a:lnTo>
                <a:lnTo>
                  <a:pt x="1234" y="1316"/>
                </a:lnTo>
                <a:lnTo>
                  <a:pt x="1226" y="1320"/>
                </a:lnTo>
                <a:lnTo>
                  <a:pt x="1226" y="1328"/>
                </a:lnTo>
                <a:lnTo>
                  <a:pt x="1226" y="1336"/>
                </a:lnTo>
                <a:lnTo>
                  <a:pt x="1222" y="1336"/>
                </a:lnTo>
                <a:lnTo>
                  <a:pt x="1218" y="1340"/>
                </a:lnTo>
                <a:lnTo>
                  <a:pt x="1218" y="1344"/>
                </a:lnTo>
                <a:lnTo>
                  <a:pt x="1218" y="1352"/>
                </a:lnTo>
                <a:lnTo>
                  <a:pt x="1226" y="1368"/>
                </a:lnTo>
                <a:lnTo>
                  <a:pt x="1230" y="1384"/>
                </a:lnTo>
                <a:lnTo>
                  <a:pt x="1230" y="1388"/>
                </a:lnTo>
                <a:lnTo>
                  <a:pt x="1230" y="1392"/>
                </a:lnTo>
                <a:lnTo>
                  <a:pt x="1230" y="1400"/>
                </a:lnTo>
                <a:lnTo>
                  <a:pt x="1226" y="1404"/>
                </a:lnTo>
                <a:lnTo>
                  <a:pt x="1202" y="1404"/>
                </a:lnTo>
                <a:lnTo>
                  <a:pt x="1182" y="1404"/>
                </a:lnTo>
                <a:lnTo>
                  <a:pt x="1150" y="1400"/>
                </a:lnTo>
                <a:lnTo>
                  <a:pt x="1117" y="1392"/>
                </a:lnTo>
                <a:lnTo>
                  <a:pt x="1073" y="1392"/>
                </a:lnTo>
                <a:lnTo>
                  <a:pt x="1033" y="1388"/>
                </a:lnTo>
                <a:lnTo>
                  <a:pt x="964" y="1404"/>
                </a:lnTo>
                <a:lnTo>
                  <a:pt x="912" y="1417"/>
                </a:lnTo>
                <a:lnTo>
                  <a:pt x="900" y="1417"/>
                </a:lnTo>
                <a:lnTo>
                  <a:pt x="879" y="1417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21" name="Freeform 28"/>
          <p:cNvSpPr>
            <a:spLocks/>
          </p:cNvSpPr>
          <p:nvPr/>
        </p:nvSpPr>
        <p:spPr bwMode="auto">
          <a:xfrm>
            <a:off x="2117343" y="2389638"/>
            <a:ext cx="5535203" cy="2830730"/>
          </a:xfrm>
          <a:custGeom>
            <a:avLst/>
            <a:gdLst>
              <a:gd name="T0" fmla="*/ 2147483647 w 7617"/>
              <a:gd name="T1" fmla="*/ 2147483647 h 3429"/>
              <a:gd name="T2" fmla="*/ 2147483647 w 7617"/>
              <a:gd name="T3" fmla="*/ 2147483647 h 3429"/>
              <a:gd name="T4" fmla="*/ 2147483647 w 7617"/>
              <a:gd name="T5" fmla="*/ 2147483647 h 3429"/>
              <a:gd name="T6" fmla="*/ 2147483647 w 7617"/>
              <a:gd name="T7" fmla="*/ 2147483647 h 3429"/>
              <a:gd name="T8" fmla="*/ 2147483647 w 7617"/>
              <a:gd name="T9" fmla="*/ 2147483647 h 3429"/>
              <a:gd name="T10" fmla="*/ 2147483647 w 7617"/>
              <a:gd name="T11" fmla="*/ 2147483647 h 3429"/>
              <a:gd name="T12" fmla="*/ 2147483647 w 7617"/>
              <a:gd name="T13" fmla="*/ 2147483647 h 3429"/>
              <a:gd name="T14" fmla="*/ 2147483647 w 7617"/>
              <a:gd name="T15" fmla="*/ 2147483647 h 3429"/>
              <a:gd name="T16" fmla="*/ 2147483647 w 7617"/>
              <a:gd name="T17" fmla="*/ 2147483647 h 3429"/>
              <a:gd name="T18" fmla="*/ 2147483647 w 7617"/>
              <a:gd name="T19" fmla="*/ 2147483647 h 3429"/>
              <a:gd name="T20" fmla="*/ 2147483647 w 7617"/>
              <a:gd name="T21" fmla="*/ 2147483647 h 3429"/>
              <a:gd name="T22" fmla="*/ 2147483647 w 7617"/>
              <a:gd name="T23" fmla="*/ 2147483647 h 3429"/>
              <a:gd name="T24" fmla="*/ 2147483647 w 7617"/>
              <a:gd name="T25" fmla="*/ 2147483647 h 3429"/>
              <a:gd name="T26" fmla="*/ 2147483647 w 7617"/>
              <a:gd name="T27" fmla="*/ 2147483647 h 3429"/>
              <a:gd name="T28" fmla="*/ 2147483647 w 7617"/>
              <a:gd name="T29" fmla="*/ 2147483647 h 3429"/>
              <a:gd name="T30" fmla="*/ 2147483647 w 7617"/>
              <a:gd name="T31" fmla="*/ 2147483647 h 3429"/>
              <a:gd name="T32" fmla="*/ 2147483647 w 7617"/>
              <a:gd name="T33" fmla="*/ 2147483647 h 3429"/>
              <a:gd name="T34" fmla="*/ 2147483647 w 7617"/>
              <a:gd name="T35" fmla="*/ 2147483647 h 3429"/>
              <a:gd name="T36" fmla="*/ 2147483647 w 7617"/>
              <a:gd name="T37" fmla="*/ 2147483647 h 3429"/>
              <a:gd name="T38" fmla="*/ 2147483647 w 7617"/>
              <a:gd name="T39" fmla="*/ 2147483647 h 3429"/>
              <a:gd name="T40" fmla="*/ 2147483647 w 7617"/>
              <a:gd name="T41" fmla="*/ 2147483647 h 3429"/>
              <a:gd name="T42" fmla="*/ 2147483647 w 7617"/>
              <a:gd name="T43" fmla="*/ 2147483647 h 3429"/>
              <a:gd name="T44" fmla="*/ 2147483647 w 7617"/>
              <a:gd name="T45" fmla="*/ 2147483647 h 3429"/>
              <a:gd name="T46" fmla="*/ 2147483647 w 7617"/>
              <a:gd name="T47" fmla="*/ 2147483647 h 3429"/>
              <a:gd name="T48" fmla="*/ 2147483647 w 7617"/>
              <a:gd name="T49" fmla="*/ 2147483647 h 3429"/>
              <a:gd name="T50" fmla="*/ 2147483647 w 7617"/>
              <a:gd name="T51" fmla="*/ 2147483647 h 3429"/>
              <a:gd name="T52" fmla="*/ 2147483647 w 7617"/>
              <a:gd name="T53" fmla="*/ 2147483647 h 3429"/>
              <a:gd name="T54" fmla="*/ 2147483647 w 7617"/>
              <a:gd name="T55" fmla="*/ 2147483647 h 3429"/>
              <a:gd name="T56" fmla="*/ 2147483647 w 7617"/>
              <a:gd name="T57" fmla="*/ 2147483647 h 3429"/>
              <a:gd name="T58" fmla="*/ 2147483647 w 7617"/>
              <a:gd name="T59" fmla="*/ 2147483647 h 3429"/>
              <a:gd name="T60" fmla="*/ 2147483647 w 7617"/>
              <a:gd name="T61" fmla="*/ 2147483647 h 3429"/>
              <a:gd name="T62" fmla="*/ 2147483647 w 7617"/>
              <a:gd name="T63" fmla="*/ 2147483647 h 3429"/>
              <a:gd name="T64" fmla="*/ 2147483647 w 7617"/>
              <a:gd name="T65" fmla="*/ 2147483647 h 3429"/>
              <a:gd name="T66" fmla="*/ 2147483647 w 7617"/>
              <a:gd name="T67" fmla="*/ 2147483647 h 3429"/>
              <a:gd name="T68" fmla="*/ 2147483647 w 7617"/>
              <a:gd name="T69" fmla="*/ 2147483647 h 3429"/>
              <a:gd name="T70" fmla="*/ 2147483647 w 7617"/>
              <a:gd name="T71" fmla="*/ 2147483647 h 3429"/>
              <a:gd name="T72" fmla="*/ 2147483647 w 7617"/>
              <a:gd name="T73" fmla="*/ 2147483647 h 3429"/>
              <a:gd name="T74" fmla="*/ 2147483647 w 7617"/>
              <a:gd name="T75" fmla="*/ 2147483647 h 3429"/>
              <a:gd name="T76" fmla="*/ 2147483647 w 7617"/>
              <a:gd name="T77" fmla="*/ 2147483647 h 3429"/>
              <a:gd name="T78" fmla="*/ 2147483647 w 7617"/>
              <a:gd name="T79" fmla="*/ 2147483647 h 3429"/>
              <a:gd name="T80" fmla="*/ 2147483647 w 7617"/>
              <a:gd name="T81" fmla="*/ 2147483647 h 3429"/>
              <a:gd name="T82" fmla="*/ 2147483647 w 7617"/>
              <a:gd name="T83" fmla="*/ 2147483647 h 3429"/>
              <a:gd name="T84" fmla="*/ 2147483647 w 7617"/>
              <a:gd name="T85" fmla="*/ 2147483647 h 3429"/>
              <a:gd name="T86" fmla="*/ 2147483647 w 7617"/>
              <a:gd name="T87" fmla="*/ 2147483647 h 3429"/>
              <a:gd name="T88" fmla="*/ 2147483647 w 7617"/>
              <a:gd name="T89" fmla="*/ 2147483647 h 3429"/>
              <a:gd name="T90" fmla="*/ 2147483647 w 7617"/>
              <a:gd name="T91" fmla="*/ 2147483647 h 3429"/>
              <a:gd name="T92" fmla="*/ 2147483647 w 7617"/>
              <a:gd name="T93" fmla="*/ 2147483647 h 3429"/>
              <a:gd name="T94" fmla="*/ 2147483647 w 7617"/>
              <a:gd name="T95" fmla="*/ 2147483647 h 3429"/>
              <a:gd name="T96" fmla="*/ 2147483647 w 7617"/>
              <a:gd name="T97" fmla="*/ 2147483647 h 3429"/>
              <a:gd name="T98" fmla="*/ 2147483647 w 7617"/>
              <a:gd name="T99" fmla="*/ 2147483647 h 3429"/>
              <a:gd name="T100" fmla="*/ 2147483647 w 7617"/>
              <a:gd name="T101" fmla="*/ 2147483647 h 3429"/>
              <a:gd name="T102" fmla="*/ 2147483647 w 7617"/>
              <a:gd name="T103" fmla="*/ 2147483647 h 3429"/>
              <a:gd name="T104" fmla="*/ 2147483647 w 7617"/>
              <a:gd name="T105" fmla="*/ 2147483647 h 3429"/>
              <a:gd name="T106" fmla="*/ 2147483647 w 7617"/>
              <a:gd name="T107" fmla="*/ 2147483647 h 3429"/>
              <a:gd name="T108" fmla="*/ 2147483647 w 7617"/>
              <a:gd name="T109" fmla="*/ 2147483647 h 3429"/>
              <a:gd name="T110" fmla="*/ 2147483647 w 7617"/>
              <a:gd name="T111" fmla="*/ 2147483647 h 3429"/>
              <a:gd name="T112" fmla="*/ 2147483647 w 7617"/>
              <a:gd name="T113" fmla="*/ 2147483647 h 3429"/>
              <a:gd name="T114" fmla="*/ 2147483647 w 7617"/>
              <a:gd name="T115" fmla="*/ 2147483647 h 3429"/>
              <a:gd name="T116" fmla="*/ 2147483647 w 7617"/>
              <a:gd name="T117" fmla="*/ 2147483647 h 3429"/>
              <a:gd name="T118" fmla="*/ 2147483647 w 7617"/>
              <a:gd name="T119" fmla="*/ 2147483647 h 3429"/>
              <a:gd name="T120" fmla="*/ 2147483647 w 7617"/>
              <a:gd name="T121" fmla="*/ 2147483647 h 3429"/>
              <a:gd name="T122" fmla="*/ 2147483647 w 7617"/>
              <a:gd name="T123" fmla="*/ 2147483647 h 342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17"/>
              <a:gd name="T187" fmla="*/ 0 h 3429"/>
              <a:gd name="T188" fmla="*/ 7617 w 7617"/>
              <a:gd name="T189" fmla="*/ 3429 h 342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17" h="3429">
                <a:moveTo>
                  <a:pt x="93" y="3429"/>
                </a:moveTo>
                <a:lnTo>
                  <a:pt x="85" y="3429"/>
                </a:lnTo>
                <a:lnTo>
                  <a:pt x="69" y="3429"/>
                </a:lnTo>
                <a:lnTo>
                  <a:pt x="53" y="3425"/>
                </a:lnTo>
                <a:lnTo>
                  <a:pt x="45" y="3421"/>
                </a:lnTo>
                <a:lnTo>
                  <a:pt x="37" y="3409"/>
                </a:lnTo>
                <a:lnTo>
                  <a:pt x="33" y="3401"/>
                </a:lnTo>
                <a:lnTo>
                  <a:pt x="33" y="3397"/>
                </a:lnTo>
                <a:lnTo>
                  <a:pt x="33" y="3389"/>
                </a:lnTo>
                <a:lnTo>
                  <a:pt x="33" y="3385"/>
                </a:lnTo>
                <a:lnTo>
                  <a:pt x="37" y="3385"/>
                </a:lnTo>
                <a:lnTo>
                  <a:pt x="37" y="3365"/>
                </a:lnTo>
                <a:lnTo>
                  <a:pt x="37" y="3353"/>
                </a:lnTo>
                <a:lnTo>
                  <a:pt x="49" y="3353"/>
                </a:lnTo>
                <a:lnTo>
                  <a:pt x="57" y="3353"/>
                </a:lnTo>
                <a:lnTo>
                  <a:pt x="61" y="3349"/>
                </a:lnTo>
                <a:lnTo>
                  <a:pt x="69" y="3345"/>
                </a:lnTo>
                <a:lnTo>
                  <a:pt x="77" y="3341"/>
                </a:lnTo>
                <a:lnTo>
                  <a:pt x="89" y="3337"/>
                </a:lnTo>
                <a:lnTo>
                  <a:pt x="93" y="3325"/>
                </a:lnTo>
                <a:lnTo>
                  <a:pt x="101" y="3317"/>
                </a:lnTo>
                <a:lnTo>
                  <a:pt x="105" y="3312"/>
                </a:lnTo>
                <a:lnTo>
                  <a:pt x="113" y="3308"/>
                </a:lnTo>
                <a:lnTo>
                  <a:pt x="130" y="3304"/>
                </a:lnTo>
                <a:lnTo>
                  <a:pt x="138" y="3300"/>
                </a:lnTo>
                <a:lnTo>
                  <a:pt x="202" y="3300"/>
                </a:lnTo>
                <a:lnTo>
                  <a:pt x="267" y="3296"/>
                </a:lnTo>
                <a:lnTo>
                  <a:pt x="267" y="3300"/>
                </a:lnTo>
                <a:lnTo>
                  <a:pt x="319" y="3317"/>
                </a:lnTo>
                <a:lnTo>
                  <a:pt x="351" y="3325"/>
                </a:lnTo>
                <a:lnTo>
                  <a:pt x="368" y="3333"/>
                </a:lnTo>
                <a:lnTo>
                  <a:pt x="388" y="3341"/>
                </a:lnTo>
                <a:lnTo>
                  <a:pt x="424" y="3341"/>
                </a:lnTo>
                <a:lnTo>
                  <a:pt x="452" y="3345"/>
                </a:lnTo>
                <a:lnTo>
                  <a:pt x="489" y="3365"/>
                </a:lnTo>
                <a:lnTo>
                  <a:pt x="505" y="3373"/>
                </a:lnTo>
                <a:lnTo>
                  <a:pt x="521" y="3373"/>
                </a:lnTo>
                <a:lnTo>
                  <a:pt x="537" y="3373"/>
                </a:lnTo>
                <a:lnTo>
                  <a:pt x="545" y="3365"/>
                </a:lnTo>
                <a:lnTo>
                  <a:pt x="553" y="3365"/>
                </a:lnTo>
                <a:lnTo>
                  <a:pt x="553" y="3361"/>
                </a:lnTo>
                <a:lnTo>
                  <a:pt x="557" y="3361"/>
                </a:lnTo>
                <a:lnTo>
                  <a:pt x="557" y="3317"/>
                </a:lnTo>
                <a:lnTo>
                  <a:pt x="557" y="3276"/>
                </a:lnTo>
                <a:lnTo>
                  <a:pt x="561" y="3260"/>
                </a:lnTo>
                <a:lnTo>
                  <a:pt x="561" y="3244"/>
                </a:lnTo>
                <a:lnTo>
                  <a:pt x="561" y="3236"/>
                </a:lnTo>
                <a:lnTo>
                  <a:pt x="557" y="3220"/>
                </a:lnTo>
                <a:lnTo>
                  <a:pt x="549" y="3216"/>
                </a:lnTo>
                <a:lnTo>
                  <a:pt x="545" y="3208"/>
                </a:lnTo>
                <a:lnTo>
                  <a:pt x="541" y="3195"/>
                </a:lnTo>
                <a:lnTo>
                  <a:pt x="537" y="3195"/>
                </a:lnTo>
                <a:lnTo>
                  <a:pt x="537" y="3155"/>
                </a:lnTo>
                <a:lnTo>
                  <a:pt x="537" y="3119"/>
                </a:lnTo>
                <a:lnTo>
                  <a:pt x="545" y="3099"/>
                </a:lnTo>
                <a:lnTo>
                  <a:pt x="545" y="3083"/>
                </a:lnTo>
                <a:lnTo>
                  <a:pt x="549" y="3083"/>
                </a:lnTo>
                <a:lnTo>
                  <a:pt x="553" y="3083"/>
                </a:lnTo>
                <a:lnTo>
                  <a:pt x="553" y="3062"/>
                </a:lnTo>
                <a:lnTo>
                  <a:pt x="561" y="3050"/>
                </a:lnTo>
                <a:lnTo>
                  <a:pt x="573" y="3042"/>
                </a:lnTo>
                <a:lnTo>
                  <a:pt x="581" y="3022"/>
                </a:lnTo>
                <a:lnTo>
                  <a:pt x="589" y="3014"/>
                </a:lnTo>
                <a:lnTo>
                  <a:pt x="593" y="3006"/>
                </a:lnTo>
                <a:lnTo>
                  <a:pt x="593" y="3002"/>
                </a:lnTo>
                <a:lnTo>
                  <a:pt x="602" y="2998"/>
                </a:lnTo>
                <a:lnTo>
                  <a:pt x="606" y="2978"/>
                </a:lnTo>
                <a:lnTo>
                  <a:pt x="614" y="2961"/>
                </a:lnTo>
                <a:lnTo>
                  <a:pt x="626" y="2949"/>
                </a:lnTo>
                <a:lnTo>
                  <a:pt x="634" y="2937"/>
                </a:lnTo>
                <a:lnTo>
                  <a:pt x="638" y="2925"/>
                </a:lnTo>
                <a:lnTo>
                  <a:pt x="646" y="2917"/>
                </a:lnTo>
                <a:lnTo>
                  <a:pt x="662" y="2893"/>
                </a:lnTo>
                <a:lnTo>
                  <a:pt x="666" y="2885"/>
                </a:lnTo>
                <a:lnTo>
                  <a:pt x="666" y="2861"/>
                </a:lnTo>
                <a:lnTo>
                  <a:pt x="666" y="2824"/>
                </a:lnTo>
                <a:lnTo>
                  <a:pt x="678" y="2824"/>
                </a:lnTo>
                <a:lnTo>
                  <a:pt x="682" y="2812"/>
                </a:lnTo>
                <a:lnTo>
                  <a:pt x="682" y="2804"/>
                </a:lnTo>
                <a:lnTo>
                  <a:pt x="682" y="2796"/>
                </a:lnTo>
                <a:lnTo>
                  <a:pt x="678" y="2796"/>
                </a:lnTo>
                <a:lnTo>
                  <a:pt x="666" y="2792"/>
                </a:lnTo>
                <a:lnTo>
                  <a:pt x="666" y="2776"/>
                </a:lnTo>
                <a:lnTo>
                  <a:pt x="666" y="2764"/>
                </a:lnTo>
                <a:lnTo>
                  <a:pt x="658" y="2756"/>
                </a:lnTo>
                <a:lnTo>
                  <a:pt x="642" y="2748"/>
                </a:lnTo>
                <a:lnTo>
                  <a:pt x="638" y="2723"/>
                </a:lnTo>
                <a:lnTo>
                  <a:pt x="634" y="2695"/>
                </a:lnTo>
                <a:lnTo>
                  <a:pt x="630" y="2695"/>
                </a:lnTo>
                <a:lnTo>
                  <a:pt x="626" y="2691"/>
                </a:lnTo>
                <a:lnTo>
                  <a:pt x="622" y="2679"/>
                </a:lnTo>
                <a:lnTo>
                  <a:pt x="614" y="2671"/>
                </a:lnTo>
                <a:lnTo>
                  <a:pt x="614" y="2639"/>
                </a:lnTo>
                <a:lnTo>
                  <a:pt x="614" y="2606"/>
                </a:lnTo>
                <a:lnTo>
                  <a:pt x="626" y="2558"/>
                </a:lnTo>
                <a:lnTo>
                  <a:pt x="634" y="2510"/>
                </a:lnTo>
                <a:lnTo>
                  <a:pt x="634" y="2502"/>
                </a:lnTo>
                <a:lnTo>
                  <a:pt x="638" y="2498"/>
                </a:lnTo>
                <a:lnTo>
                  <a:pt x="642" y="2485"/>
                </a:lnTo>
                <a:lnTo>
                  <a:pt x="646" y="2469"/>
                </a:lnTo>
                <a:lnTo>
                  <a:pt x="654" y="2465"/>
                </a:lnTo>
                <a:lnTo>
                  <a:pt x="662" y="2461"/>
                </a:lnTo>
                <a:lnTo>
                  <a:pt x="666" y="2453"/>
                </a:lnTo>
                <a:lnTo>
                  <a:pt x="678" y="2437"/>
                </a:lnTo>
                <a:lnTo>
                  <a:pt x="694" y="2425"/>
                </a:lnTo>
                <a:lnTo>
                  <a:pt x="706" y="2405"/>
                </a:lnTo>
                <a:lnTo>
                  <a:pt x="723" y="2405"/>
                </a:lnTo>
                <a:lnTo>
                  <a:pt x="743" y="2405"/>
                </a:lnTo>
                <a:lnTo>
                  <a:pt x="759" y="2389"/>
                </a:lnTo>
                <a:lnTo>
                  <a:pt x="767" y="2385"/>
                </a:lnTo>
                <a:lnTo>
                  <a:pt x="775" y="2376"/>
                </a:lnTo>
                <a:lnTo>
                  <a:pt x="787" y="2368"/>
                </a:lnTo>
                <a:lnTo>
                  <a:pt x="803" y="2364"/>
                </a:lnTo>
                <a:lnTo>
                  <a:pt x="819" y="2360"/>
                </a:lnTo>
                <a:lnTo>
                  <a:pt x="852" y="2340"/>
                </a:lnTo>
                <a:lnTo>
                  <a:pt x="876" y="2316"/>
                </a:lnTo>
                <a:lnTo>
                  <a:pt x="900" y="2300"/>
                </a:lnTo>
                <a:lnTo>
                  <a:pt x="924" y="2292"/>
                </a:lnTo>
                <a:lnTo>
                  <a:pt x="928" y="2280"/>
                </a:lnTo>
                <a:lnTo>
                  <a:pt x="936" y="2272"/>
                </a:lnTo>
                <a:lnTo>
                  <a:pt x="948" y="2268"/>
                </a:lnTo>
                <a:lnTo>
                  <a:pt x="965" y="2259"/>
                </a:lnTo>
                <a:lnTo>
                  <a:pt x="977" y="2259"/>
                </a:lnTo>
                <a:lnTo>
                  <a:pt x="993" y="2259"/>
                </a:lnTo>
                <a:lnTo>
                  <a:pt x="1005" y="2251"/>
                </a:lnTo>
                <a:lnTo>
                  <a:pt x="1025" y="2243"/>
                </a:lnTo>
                <a:lnTo>
                  <a:pt x="1033" y="2243"/>
                </a:lnTo>
                <a:lnTo>
                  <a:pt x="1045" y="2235"/>
                </a:lnTo>
                <a:lnTo>
                  <a:pt x="1049" y="2231"/>
                </a:lnTo>
                <a:lnTo>
                  <a:pt x="1053" y="2227"/>
                </a:lnTo>
                <a:lnTo>
                  <a:pt x="1061" y="2223"/>
                </a:lnTo>
                <a:lnTo>
                  <a:pt x="1074" y="2219"/>
                </a:lnTo>
                <a:lnTo>
                  <a:pt x="1086" y="2199"/>
                </a:lnTo>
                <a:lnTo>
                  <a:pt x="1106" y="2179"/>
                </a:lnTo>
                <a:lnTo>
                  <a:pt x="1126" y="2171"/>
                </a:lnTo>
                <a:lnTo>
                  <a:pt x="1142" y="2159"/>
                </a:lnTo>
                <a:lnTo>
                  <a:pt x="1150" y="2155"/>
                </a:lnTo>
                <a:lnTo>
                  <a:pt x="1162" y="2151"/>
                </a:lnTo>
                <a:lnTo>
                  <a:pt x="1191" y="2151"/>
                </a:lnTo>
                <a:lnTo>
                  <a:pt x="1207" y="2151"/>
                </a:lnTo>
                <a:lnTo>
                  <a:pt x="1211" y="2155"/>
                </a:lnTo>
                <a:lnTo>
                  <a:pt x="1219" y="2159"/>
                </a:lnTo>
                <a:lnTo>
                  <a:pt x="1227" y="2159"/>
                </a:lnTo>
                <a:lnTo>
                  <a:pt x="1239" y="2159"/>
                </a:lnTo>
                <a:lnTo>
                  <a:pt x="1251" y="2147"/>
                </a:lnTo>
                <a:lnTo>
                  <a:pt x="1263" y="2130"/>
                </a:lnTo>
                <a:lnTo>
                  <a:pt x="1259" y="2098"/>
                </a:lnTo>
                <a:lnTo>
                  <a:pt x="1259" y="2062"/>
                </a:lnTo>
                <a:lnTo>
                  <a:pt x="1243" y="2046"/>
                </a:lnTo>
                <a:lnTo>
                  <a:pt x="1211" y="2021"/>
                </a:lnTo>
                <a:lnTo>
                  <a:pt x="1211" y="2013"/>
                </a:lnTo>
                <a:lnTo>
                  <a:pt x="1211" y="2009"/>
                </a:lnTo>
                <a:lnTo>
                  <a:pt x="1199" y="2001"/>
                </a:lnTo>
                <a:lnTo>
                  <a:pt x="1191" y="1997"/>
                </a:lnTo>
                <a:lnTo>
                  <a:pt x="1174" y="1997"/>
                </a:lnTo>
                <a:lnTo>
                  <a:pt x="1158" y="1997"/>
                </a:lnTo>
                <a:lnTo>
                  <a:pt x="1150" y="1989"/>
                </a:lnTo>
                <a:lnTo>
                  <a:pt x="1146" y="1989"/>
                </a:lnTo>
                <a:lnTo>
                  <a:pt x="1142" y="1977"/>
                </a:lnTo>
                <a:lnTo>
                  <a:pt x="1142" y="1965"/>
                </a:lnTo>
                <a:lnTo>
                  <a:pt x="1138" y="1961"/>
                </a:lnTo>
                <a:lnTo>
                  <a:pt x="1126" y="1913"/>
                </a:lnTo>
                <a:lnTo>
                  <a:pt x="1106" y="1868"/>
                </a:lnTo>
                <a:lnTo>
                  <a:pt x="1094" y="1852"/>
                </a:lnTo>
                <a:lnTo>
                  <a:pt x="1086" y="1828"/>
                </a:lnTo>
                <a:lnTo>
                  <a:pt x="1086" y="1812"/>
                </a:lnTo>
                <a:lnTo>
                  <a:pt x="1086" y="1796"/>
                </a:lnTo>
                <a:lnTo>
                  <a:pt x="1069" y="1763"/>
                </a:lnTo>
                <a:lnTo>
                  <a:pt x="1057" y="1747"/>
                </a:lnTo>
                <a:lnTo>
                  <a:pt x="1049" y="1743"/>
                </a:lnTo>
                <a:lnTo>
                  <a:pt x="1045" y="1743"/>
                </a:lnTo>
                <a:lnTo>
                  <a:pt x="1041" y="1735"/>
                </a:lnTo>
                <a:lnTo>
                  <a:pt x="1041" y="1727"/>
                </a:lnTo>
                <a:lnTo>
                  <a:pt x="1029" y="1723"/>
                </a:lnTo>
                <a:lnTo>
                  <a:pt x="1025" y="1723"/>
                </a:lnTo>
                <a:lnTo>
                  <a:pt x="1021" y="1711"/>
                </a:lnTo>
                <a:lnTo>
                  <a:pt x="1013" y="1707"/>
                </a:lnTo>
                <a:lnTo>
                  <a:pt x="997" y="1687"/>
                </a:lnTo>
                <a:lnTo>
                  <a:pt x="977" y="1670"/>
                </a:lnTo>
                <a:lnTo>
                  <a:pt x="969" y="1658"/>
                </a:lnTo>
                <a:lnTo>
                  <a:pt x="961" y="1646"/>
                </a:lnTo>
                <a:lnTo>
                  <a:pt x="948" y="1638"/>
                </a:lnTo>
                <a:lnTo>
                  <a:pt x="940" y="1630"/>
                </a:lnTo>
                <a:lnTo>
                  <a:pt x="940" y="1622"/>
                </a:lnTo>
                <a:lnTo>
                  <a:pt x="940" y="1618"/>
                </a:lnTo>
                <a:lnTo>
                  <a:pt x="932" y="1614"/>
                </a:lnTo>
                <a:lnTo>
                  <a:pt x="924" y="1606"/>
                </a:lnTo>
                <a:lnTo>
                  <a:pt x="916" y="1598"/>
                </a:lnTo>
                <a:lnTo>
                  <a:pt x="912" y="1590"/>
                </a:lnTo>
                <a:lnTo>
                  <a:pt x="908" y="1582"/>
                </a:lnTo>
                <a:lnTo>
                  <a:pt x="900" y="1570"/>
                </a:lnTo>
                <a:lnTo>
                  <a:pt x="892" y="1562"/>
                </a:lnTo>
                <a:lnTo>
                  <a:pt x="888" y="1553"/>
                </a:lnTo>
                <a:lnTo>
                  <a:pt x="888" y="1517"/>
                </a:lnTo>
                <a:lnTo>
                  <a:pt x="888" y="1481"/>
                </a:lnTo>
                <a:lnTo>
                  <a:pt x="892" y="1465"/>
                </a:lnTo>
                <a:lnTo>
                  <a:pt x="900" y="1449"/>
                </a:lnTo>
                <a:lnTo>
                  <a:pt x="900" y="1440"/>
                </a:lnTo>
                <a:lnTo>
                  <a:pt x="908" y="1436"/>
                </a:lnTo>
                <a:lnTo>
                  <a:pt x="908" y="1396"/>
                </a:lnTo>
                <a:lnTo>
                  <a:pt x="900" y="1360"/>
                </a:lnTo>
                <a:lnTo>
                  <a:pt x="892" y="1360"/>
                </a:lnTo>
                <a:lnTo>
                  <a:pt x="888" y="1364"/>
                </a:lnTo>
                <a:lnTo>
                  <a:pt x="888" y="1356"/>
                </a:lnTo>
                <a:lnTo>
                  <a:pt x="884" y="1348"/>
                </a:lnTo>
                <a:lnTo>
                  <a:pt x="880" y="1344"/>
                </a:lnTo>
                <a:lnTo>
                  <a:pt x="876" y="1340"/>
                </a:lnTo>
                <a:lnTo>
                  <a:pt x="872" y="1323"/>
                </a:lnTo>
                <a:lnTo>
                  <a:pt x="864" y="1311"/>
                </a:lnTo>
                <a:lnTo>
                  <a:pt x="860" y="1303"/>
                </a:lnTo>
                <a:lnTo>
                  <a:pt x="856" y="1295"/>
                </a:lnTo>
                <a:lnTo>
                  <a:pt x="852" y="1279"/>
                </a:lnTo>
                <a:lnTo>
                  <a:pt x="848" y="1271"/>
                </a:lnTo>
                <a:lnTo>
                  <a:pt x="836" y="1259"/>
                </a:lnTo>
                <a:lnTo>
                  <a:pt x="827" y="1255"/>
                </a:lnTo>
                <a:lnTo>
                  <a:pt x="827" y="1235"/>
                </a:lnTo>
                <a:lnTo>
                  <a:pt x="823" y="1219"/>
                </a:lnTo>
                <a:lnTo>
                  <a:pt x="819" y="1211"/>
                </a:lnTo>
                <a:lnTo>
                  <a:pt x="811" y="1202"/>
                </a:lnTo>
                <a:lnTo>
                  <a:pt x="807" y="1182"/>
                </a:lnTo>
                <a:lnTo>
                  <a:pt x="803" y="1154"/>
                </a:lnTo>
                <a:lnTo>
                  <a:pt x="799" y="1142"/>
                </a:lnTo>
                <a:lnTo>
                  <a:pt x="795" y="1130"/>
                </a:lnTo>
                <a:lnTo>
                  <a:pt x="795" y="1122"/>
                </a:lnTo>
                <a:lnTo>
                  <a:pt x="795" y="1110"/>
                </a:lnTo>
                <a:lnTo>
                  <a:pt x="787" y="1110"/>
                </a:lnTo>
                <a:lnTo>
                  <a:pt x="771" y="1106"/>
                </a:lnTo>
                <a:lnTo>
                  <a:pt x="767" y="1077"/>
                </a:lnTo>
                <a:lnTo>
                  <a:pt x="759" y="1053"/>
                </a:lnTo>
                <a:lnTo>
                  <a:pt x="759" y="1033"/>
                </a:lnTo>
                <a:lnTo>
                  <a:pt x="759" y="1017"/>
                </a:lnTo>
                <a:lnTo>
                  <a:pt x="767" y="997"/>
                </a:lnTo>
                <a:lnTo>
                  <a:pt x="775" y="985"/>
                </a:lnTo>
                <a:lnTo>
                  <a:pt x="783" y="977"/>
                </a:lnTo>
                <a:lnTo>
                  <a:pt x="787" y="977"/>
                </a:lnTo>
                <a:lnTo>
                  <a:pt x="787" y="968"/>
                </a:lnTo>
                <a:lnTo>
                  <a:pt x="787" y="964"/>
                </a:lnTo>
                <a:lnTo>
                  <a:pt x="787" y="940"/>
                </a:lnTo>
                <a:lnTo>
                  <a:pt x="787" y="908"/>
                </a:lnTo>
                <a:lnTo>
                  <a:pt x="799" y="896"/>
                </a:lnTo>
                <a:lnTo>
                  <a:pt x="803" y="884"/>
                </a:lnTo>
                <a:lnTo>
                  <a:pt x="819" y="843"/>
                </a:lnTo>
                <a:lnTo>
                  <a:pt x="823" y="827"/>
                </a:lnTo>
                <a:lnTo>
                  <a:pt x="827" y="815"/>
                </a:lnTo>
                <a:lnTo>
                  <a:pt x="827" y="795"/>
                </a:lnTo>
                <a:lnTo>
                  <a:pt x="827" y="775"/>
                </a:lnTo>
                <a:lnTo>
                  <a:pt x="827" y="751"/>
                </a:lnTo>
                <a:lnTo>
                  <a:pt x="811" y="734"/>
                </a:lnTo>
                <a:lnTo>
                  <a:pt x="799" y="718"/>
                </a:lnTo>
                <a:lnTo>
                  <a:pt x="767" y="706"/>
                </a:lnTo>
                <a:lnTo>
                  <a:pt x="739" y="698"/>
                </a:lnTo>
                <a:lnTo>
                  <a:pt x="674" y="698"/>
                </a:lnTo>
                <a:lnTo>
                  <a:pt x="606" y="694"/>
                </a:lnTo>
                <a:lnTo>
                  <a:pt x="557" y="702"/>
                </a:lnTo>
                <a:lnTo>
                  <a:pt x="537" y="702"/>
                </a:lnTo>
                <a:lnTo>
                  <a:pt x="525" y="702"/>
                </a:lnTo>
                <a:lnTo>
                  <a:pt x="517" y="698"/>
                </a:lnTo>
                <a:lnTo>
                  <a:pt x="501" y="698"/>
                </a:lnTo>
                <a:lnTo>
                  <a:pt x="485" y="698"/>
                </a:lnTo>
                <a:lnTo>
                  <a:pt x="476" y="706"/>
                </a:lnTo>
                <a:lnTo>
                  <a:pt x="464" y="710"/>
                </a:lnTo>
                <a:lnTo>
                  <a:pt x="464" y="751"/>
                </a:lnTo>
                <a:lnTo>
                  <a:pt x="464" y="795"/>
                </a:lnTo>
                <a:lnTo>
                  <a:pt x="440" y="815"/>
                </a:lnTo>
                <a:lnTo>
                  <a:pt x="428" y="831"/>
                </a:lnTo>
                <a:lnTo>
                  <a:pt x="400" y="831"/>
                </a:lnTo>
                <a:lnTo>
                  <a:pt x="368" y="831"/>
                </a:lnTo>
                <a:lnTo>
                  <a:pt x="355" y="831"/>
                </a:lnTo>
                <a:lnTo>
                  <a:pt x="343" y="831"/>
                </a:lnTo>
                <a:lnTo>
                  <a:pt x="343" y="827"/>
                </a:lnTo>
                <a:lnTo>
                  <a:pt x="335" y="827"/>
                </a:lnTo>
                <a:lnTo>
                  <a:pt x="327" y="827"/>
                </a:lnTo>
                <a:lnTo>
                  <a:pt x="319" y="827"/>
                </a:lnTo>
                <a:lnTo>
                  <a:pt x="299" y="835"/>
                </a:lnTo>
                <a:lnTo>
                  <a:pt x="295" y="847"/>
                </a:lnTo>
                <a:lnTo>
                  <a:pt x="295" y="851"/>
                </a:lnTo>
                <a:lnTo>
                  <a:pt x="299" y="855"/>
                </a:lnTo>
                <a:lnTo>
                  <a:pt x="287" y="855"/>
                </a:lnTo>
                <a:lnTo>
                  <a:pt x="267" y="855"/>
                </a:lnTo>
                <a:lnTo>
                  <a:pt x="267" y="835"/>
                </a:lnTo>
                <a:lnTo>
                  <a:pt x="267" y="823"/>
                </a:lnTo>
                <a:lnTo>
                  <a:pt x="263" y="815"/>
                </a:lnTo>
                <a:lnTo>
                  <a:pt x="263" y="811"/>
                </a:lnTo>
                <a:lnTo>
                  <a:pt x="255" y="811"/>
                </a:lnTo>
                <a:lnTo>
                  <a:pt x="255" y="795"/>
                </a:lnTo>
                <a:lnTo>
                  <a:pt x="263" y="775"/>
                </a:lnTo>
                <a:lnTo>
                  <a:pt x="271" y="771"/>
                </a:lnTo>
                <a:lnTo>
                  <a:pt x="283" y="759"/>
                </a:lnTo>
                <a:lnTo>
                  <a:pt x="299" y="755"/>
                </a:lnTo>
                <a:lnTo>
                  <a:pt x="315" y="751"/>
                </a:lnTo>
                <a:lnTo>
                  <a:pt x="327" y="751"/>
                </a:lnTo>
                <a:lnTo>
                  <a:pt x="347" y="751"/>
                </a:lnTo>
                <a:lnTo>
                  <a:pt x="355" y="747"/>
                </a:lnTo>
                <a:lnTo>
                  <a:pt x="368" y="734"/>
                </a:lnTo>
                <a:lnTo>
                  <a:pt x="368" y="730"/>
                </a:lnTo>
                <a:lnTo>
                  <a:pt x="368" y="718"/>
                </a:lnTo>
                <a:lnTo>
                  <a:pt x="364" y="710"/>
                </a:lnTo>
                <a:lnTo>
                  <a:pt x="319" y="682"/>
                </a:lnTo>
                <a:lnTo>
                  <a:pt x="291" y="658"/>
                </a:lnTo>
                <a:lnTo>
                  <a:pt x="279" y="654"/>
                </a:lnTo>
                <a:lnTo>
                  <a:pt x="267" y="650"/>
                </a:lnTo>
                <a:lnTo>
                  <a:pt x="218" y="646"/>
                </a:lnTo>
                <a:lnTo>
                  <a:pt x="174" y="634"/>
                </a:lnTo>
                <a:lnTo>
                  <a:pt x="150" y="630"/>
                </a:lnTo>
                <a:lnTo>
                  <a:pt x="126" y="621"/>
                </a:lnTo>
                <a:lnTo>
                  <a:pt x="121" y="617"/>
                </a:lnTo>
                <a:lnTo>
                  <a:pt x="109" y="617"/>
                </a:lnTo>
                <a:lnTo>
                  <a:pt x="97" y="613"/>
                </a:lnTo>
                <a:lnTo>
                  <a:pt x="25" y="613"/>
                </a:lnTo>
                <a:lnTo>
                  <a:pt x="9" y="613"/>
                </a:lnTo>
                <a:lnTo>
                  <a:pt x="9" y="605"/>
                </a:lnTo>
                <a:lnTo>
                  <a:pt x="0" y="589"/>
                </a:lnTo>
                <a:lnTo>
                  <a:pt x="13" y="569"/>
                </a:lnTo>
                <a:lnTo>
                  <a:pt x="17" y="549"/>
                </a:lnTo>
                <a:lnTo>
                  <a:pt x="37" y="533"/>
                </a:lnTo>
                <a:lnTo>
                  <a:pt x="49" y="517"/>
                </a:lnTo>
                <a:lnTo>
                  <a:pt x="101" y="517"/>
                </a:lnTo>
                <a:lnTo>
                  <a:pt x="154" y="517"/>
                </a:lnTo>
                <a:lnTo>
                  <a:pt x="158" y="525"/>
                </a:lnTo>
                <a:lnTo>
                  <a:pt x="162" y="529"/>
                </a:lnTo>
                <a:lnTo>
                  <a:pt x="247" y="549"/>
                </a:lnTo>
                <a:lnTo>
                  <a:pt x="267" y="549"/>
                </a:lnTo>
                <a:lnTo>
                  <a:pt x="303" y="553"/>
                </a:lnTo>
                <a:lnTo>
                  <a:pt x="343" y="553"/>
                </a:lnTo>
                <a:lnTo>
                  <a:pt x="384" y="569"/>
                </a:lnTo>
                <a:lnTo>
                  <a:pt x="428" y="577"/>
                </a:lnTo>
                <a:lnTo>
                  <a:pt x="432" y="577"/>
                </a:lnTo>
                <a:lnTo>
                  <a:pt x="436" y="581"/>
                </a:lnTo>
                <a:lnTo>
                  <a:pt x="444" y="585"/>
                </a:lnTo>
                <a:lnTo>
                  <a:pt x="452" y="585"/>
                </a:lnTo>
                <a:lnTo>
                  <a:pt x="529" y="589"/>
                </a:lnTo>
                <a:lnTo>
                  <a:pt x="553" y="597"/>
                </a:lnTo>
                <a:lnTo>
                  <a:pt x="557" y="601"/>
                </a:lnTo>
                <a:lnTo>
                  <a:pt x="577" y="601"/>
                </a:lnTo>
                <a:lnTo>
                  <a:pt x="593" y="605"/>
                </a:lnTo>
                <a:lnTo>
                  <a:pt x="614" y="609"/>
                </a:lnTo>
                <a:lnTo>
                  <a:pt x="634" y="613"/>
                </a:lnTo>
                <a:lnTo>
                  <a:pt x="634" y="617"/>
                </a:lnTo>
                <a:lnTo>
                  <a:pt x="634" y="626"/>
                </a:lnTo>
                <a:lnTo>
                  <a:pt x="642" y="626"/>
                </a:lnTo>
                <a:lnTo>
                  <a:pt x="654" y="626"/>
                </a:lnTo>
                <a:lnTo>
                  <a:pt x="666" y="630"/>
                </a:lnTo>
                <a:lnTo>
                  <a:pt x="682" y="634"/>
                </a:lnTo>
                <a:lnTo>
                  <a:pt x="731" y="642"/>
                </a:lnTo>
                <a:lnTo>
                  <a:pt x="775" y="642"/>
                </a:lnTo>
                <a:lnTo>
                  <a:pt x="787" y="646"/>
                </a:lnTo>
                <a:lnTo>
                  <a:pt x="836" y="650"/>
                </a:lnTo>
                <a:lnTo>
                  <a:pt x="880" y="650"/>
                </a:lnTo>
                <a:lnTo>
                  <a:pt x="892" y="650"/>
                </a:lnTo>
                <a:lnTo>
                  <a:pt x="912" y="646"/>
                </a:lnTo>
                <a:lnTo>
                  <a:pt x="916" y="642"/>
                </a:lnTo>
                <a:lnTo>
                  <a:pt x="932" y="634"/>
                </a:lnTo>
                <a:lnTo>
                  <a:pt x="953" y="634"/>
                </a:lnTo>
                <a:lnTo>
                  <a:pt x="977" y="634"/>
                </a:lnTo>
                <a:lnTo>
                  <a:pt x="997" y="617"/>
                </a:lnTo>
                <a:lnTo>
                  <a:pt x="1005" y="605"/>
                </a:lnTo>
                <a:lnTo>
                  <a:pt x="1013" y="605"/>
                </a:lnTo>
                <a:lnTo>
                  <a:pt x="1033" y="605"/>
                </a:lnTo>
                <a:lnTo>
                  <a:pt x="1053" y="605"/>
                </a:lnTo>
                <a:lnTo>
                  <a:pt x="1057" y="605"/>
                </a:lnTo>
                <a:lnTo>
                  <a:pt x="1069" y="609"/>
                </a:lnTo>
                <a:lnTo>
                  <a:pt x="1069" y="621"/>
                </a:lnTo>
                <a:lnTo>
                  <a:pt x="1069" y="642"/>
                </a:lnTo>
                <a:lnTo>
                  <a:pt x="1053" y="662"/>
                </a:lnTo>
                <a:lnTo>
                  <a:pt x="1041" y="682"/>
                </a:lnTo>
                <a:lnTo>
                  <a:pt x="1033" y="710"/>
                </a:lnTo>
                <a:lnTo>
                  <a:pt x="1025" y="730"/>
                </a:lnTo>
                <a:lnTo>
                  <a:pt x="1021" y="734"/>
                </a:lnTo>
                <a:lnTo>
                  <a:pt x="1013" y="734"/>
                </a:lnTo>
                <a:lnTo>
                  <a:pt x="1001" y="759"/>
                </a:lnTo>
                <a:lnTo>
                  <a:pt x="993" y="787"/>
                </a:lnTo>
                <a:lnTo>
                  <a:pt x="977" y="795"/>
                </a:lnTo>
                <a:lnTo>
                  <a:pt x="977" y="815"/>
                </a:lnTo>
                <a:lnTo>
                  <a:pt x="977" y="831"/>
                </a:lnTo>
                <a:lnTo>
                  <a:pt x="965" y="851"/>
                </a:lnTo>
                <a:lnTo>
                  <a:pt x="944" y="872"/>
                </a:lnTo>
                <a:lnTo>
                  <a:pt x="940" y="876"/>
                </a:lnTo>
                <a:lnTo>
                  <a:pt x="932" y="884"/>
                </a:lnTo>
                <a:lnTo>
                  <a:pt x="932" y="896"/>
                </a:lnTo>
                <a:lnTo>
                  <a:pt x="932" y="904"/>
                </a:lnTo>
                <a:lnTo>
                  <a:pt x="940" y="904"/>
                </a:lnTo>
                <a:lnTo>
                  <a:pt x="953" y="908"/>
                </a:lnTo>
                <a:lnTo>
                  <a:pt x="953" y="916"/>
                </a:lnTo>
                <a:lnTo>
                  <a:pt x="953" y="924"/>
                </a:lnTo>
                <a:lnTo>
                  <a:pt x="944" y="928"/>
                </a:lnTo>
                <a:lnTo>
                  <a:pt x="932" y="936"/>
                </a:lnTo>
                <a:lnTo>
                  <a:pt x="916" y="948"/>
                </a:lnTo>
                <a:lnTo>
                  <a:pt x="908" y="964"/>
                </a:lnTo>
                <a:lnTo>
                  <a:pt x="908" y="968"/>
                </a:lnTo>
                <a:lnTo>
                  <a:pt x="908" y="977"/>
                </a:lnTo>
                <a:lnTo>
                  <a:pt x="912" y="993"/>
                </a:lnTo>
                <a:lnTo>
                  <a:pt x="916" y="1005"/>
                </a:lnTo>
                <a:lnTo>
                  <a:pt x="924" y="1017"/>
                </a:lnTo>
                <a:lnTo>
                  <a:pt x="928" y="1033"/>
                </a:lnTo>
                <a:lnTo>
                  <a:pt x="932" y="1073"/>
                </a:lnTo>
                <a:lnTo>
                  <a:pt x="932" y="1114"/>
                </a:lnTo>
                <a:lnTo>
                  <a:pt x="936" y="1118"/>
                </a:lnTo>
                <a:lnTo>
                  <a:pt x="940" y="1122"/>
                </a:lnTo>
                <a:lnTo>
                  <a:pt x="944" y="1130"/>
                </a:lnTo>
                <a:lnTo>
                  <a:pt x="948" y="1142"/>
                </a:lnTo>
                <a:lnTo>
                  <a:pt x="948" y="1174"/>
                </a:lnTo>
                <a:lnTo>
                  <a:pt x="948" y="1206"/>
                </a:lnTo>
                <a:lnTo>
                  <a:pt x="948" y="1223"/>
                </a:lnTo>
                <a:lnTo>
                  <a:pt x="944" y="1239"/>
                </a:lnTo>
                <a:lnTo>
                  <a:pt x="953" y="1247"/>
                </a:lnTo>
                <a:lnTo>
                  <a:pt x="961" y="1259"/>
                </a:lnTo>
                <a:lnTo>
                  <a:pt x="965" y="1259"/>
                </a:lnTo>
                <a:lnTo>
                  <a:pt x="965" y="1271"/>
                </a:lnTo>
                <a:lnTo>
                  <a:pt x="977" y="1275"/>
                </a:lnTo>
                <a:lnTo>
                  <a:pt x="977" y="1279"/>
                </a:lnTo>
                <a:lnTo>
                  <a:pt x="993" y="1311"/>
                </a:lnTo>
                <a:lnTo>
                  <a:pt x="1001" y="1328"/>
                </a:lnTo>
                <a:lnTo>
                  <a:pt x="1001" y="1372"/>
                </a:lnTo>
                <a:lnTo>
                  <a:pt x="1001" y="1424"/>
                </a:lnTo>
                <a:lnTo>
                  <a:pt x="1013" y="1436"/>
                </a:lnTo>
                <a:lnTo>
                  <a:pt x="1033" y="1449"/>
                </a:lnTo>
                <a:lnTo>
                  <a:pt x="1033" y="1457"/>
                </a:lnTo>
                <a:lnTo>
                  <a:pt x="1041" y="1465"/>
                </a:lnTo>
                <a:lnTo>
                  <a:pt x="1049" y="1477"/>
                </a:lnTo>
                <a:lnTo>
                  <a:pt x="1057" y="1481"/>
                </a:lnTo>
                <a:lnTo>
                  <a:pt x="1061" y="1493"/>
                </a:lnTo>
                <a:lnTo>
                  <a:pt x="1061" y="1509"/>
                </a:lnTo>
                <a:lnTo>
                  <a:pt x="1069" y="1541"/>
                </a:lnTo>
                <a:lnTo>
                  <a:pt x="1069" y="1574"/>
                </a:lnTo>
                <a:lnTo>
                  <a:pt x="1078" y="1590"/>
                </a:lnTo>
                <a:lnTo>
                  <a:pt x="1082" y="1598"/>
                </a:lnTo>
                <a:lnTo>
                  <a:pt x="1086" y="1602"/>
                </a:lnTo>
                <a:lnTo>
                  <a:pt x="1094" y="1606"/>
                </a:lnTo>
                <a:lnTo>
                  <a:pt x="1094" y="1614"/>
                </a:lnTo>
                <a:lnTo>
                  <a:pt x="1094" y="1618"/>
                </a:lnTo>
                <a:lnTo>
                  <a:pt x="1098" y="1622"/>
                </a:lnTo>
                <a:lnTo>
                  <a:pt x="1106" y="1626"/>
                </a:lnTo>
                <a:lnTo>
                  <a:pt x="1110" y="1638"/>
                </a:lnTo>
                <a:lnTo>
                  <a:pt x="1110" y="1646"/>
                </a:lnTo>
                <a:lnTo>
                  <a:pt x="1114" y="1650"/>
                </a:lnTo>
                <a:lnTo>
                  <a:pt x="1122" y="1654"/>
                </a:lnTo>
                <a:lnTo>
                  <a:pt x="1122" y="1670"/>
                </a:lnTo>
                <a:lnTo>
                  <a:pt x="1126" y="1691"/>
                </a:lnTo>
                <a:lnTo>
                  <a:pt x="1126" y="1699"/>
                </a:lnTo>
                <a:lnTo>
                  <a:pt x="1130" y="1707"/>
                </a:lnTo>
                <a:lnTo>
                  <a:pt x="1138" y="1711"/>
                </a:lnTo>
                <a:lnTo>
                  <a:pt x="1146" y="1723"/>
                </a:lnTo>
                <a:lnTo>
                  <a:pt x="1162" y="1727"/>
                </a:lnTo>
                <a:lnTo>
                  <a:pt x="1195" y="1735"/>
                </a:lnTo>
                <a:lnTo>
                  <a:pt x="1195" y="1743"/>
                </a:lnTo>
                <a:lnTo>
                  <a:pt x="1199" y="1743"/>
                </a:lnTo>
                <a:lnTo>
                  <a:pt x="1207" y="1779"/>
                </a:lnTo>
                <a:lnTo>
                  <a:pt x="1207" y="1783"/>
                </a:lnTo>
                <a:lnTo>
                  <a:pt x="1235" y="1791"/>
                </a:lnTo>
                <a:lnTo>
                  <a:pt x="1255" y="1791"/>
                </a:lnTo>
                <a:lnTo>
                  <a:pt x="1259" y="1796"/>
                </a:lnTo>
                <a:lnTo>
                  <a:pt x="1263" y="1796"/>
                </a:lnTo>
                <a:lnTo>
                  <a:pt x="1263" y="1804"/>
                </a:lnTo>
                <a:lnTo>
                  <a:pt x="1263" y="1816"/>
                </a:lnTo>
                <a:lnTo>
                  <a:pt x="1259" y="1820"/>
                </a:lnTo>
                <a:lnTo>
                  <a:pt x="1255" y="1824"/>
                </a:lnTo>
                <a:lnTo>
                  <a:pt x="1255" y="1828"/>
                </a:lnTo>
                <a:lnTo>
                  <a:pt x="1259" y="1832"/>
                </a:lnTo>
                <a:lnTo>
                  <a:pt x="1263" y="1844"/>
                </a:lnTo>
                <a:lnTo>
                  <a:pt x="1299" y="1860"/>
                </a:lnTo>
                <a:lnTo>
                  <a:pt x="1308" y="1864"/>
                </a:lnTo>
                <a:lnTo>
                  <a:pt x="1324" y="1868"/>
                </a:lnTo>
                <a:lnTo>
                  <a:pt x="1340" y="1872"/>
                </a:lnTo>
                <a:lnTo>
                  <a:pt x="1344" y="1876"/>
                </a:lnTo>
                <a:lnTo>
                  <a:pt x="1352" y="1876"/>
                </a:lnTo>
                <a:lnTo>
                  <a:pt x="1356" y="1876"/>
                </a:lnTo>
                <a:lnTo>
                  <a:pt x="1360" y="1872"/>
                </a:lnTo>
                <a:lnTo>
                  <a:pt x="1368" y="1868"/>
                </a:lnTo>
                <a:lnTo>
                  <a:pt x="1400" y="1868"/>
                </a:lnTo>
                <a:lnTo>
                  <a:pt x="1437" y="1864"/>
                </a:lnTo>
                <a:lnTo>
                  <a:pt x="1445" y="1832"/>
                </a:lnTo>
                <a:lnTo>
                  <a:pt x="1453" y="1775"/>
                </a:lnTo>
                <a:lnTo>
                  <a:pt x="1457" y="1755"/>
                </a:lnTo>
                <a:lnTo>
                  <a:pt x="1457" y="1731"/>
                </a:lnTo>
                <a:lnTo>
                  <a:pt x="1441" y="1711"/>
                </a:lnTo>
                <a:lnTo>
                  <a:pt x="1437" y="1707"/>
                </a:lnTo>
                <a:lnTo>
                  <a:pt x="1429" y="1707"/>
                </a:lnTo>
                <a:lnTo>
                  <a:pt x="1416" y="1699"/>
                </a:lnTo>
                <a:lnTo>
                  <a:pt x="1404" y="1699"/>
                </a:lnTo>
                <a:lnTo>
                  <a:pt x="1392" y="1699"/>
                </a:lnTo>
                <a:lnTo>
                  <a:pt x="1392" y="1707"/>
                </a:lnTo>
                <a:lnTo>
                  <a:pt x="1388" y="1707"/>
                </a:lnTo>
                <a:lnTo>
                  <a:pt x="1364" y="1707"/>
                </a:lnTo>
                <a:lnTo>
                  <a:pt x="1340" y="1707"/>
                </a:lnTo>
                <a:lnTo>
                  <a:pt x="1328" y="1695"/>
                </a:lnTo>
                <a:lnTo>
                  <a:pt x="1312" y="1687"/>
                </a:lnTo>
                <a:lnTo>
                  <a:pt x="1312" y="1658"/>
                </a:lnTo>
                <a:lnTo>
                  <a:pt x="1312" y="1630"/>
                </a:lnTo>
                <a:lnTo>
                  <a:pt x="1320" y="1622"/>
                </a:lnTo>
                <a:lnTo>
                  <a:pt x="1324" y="1614"/>
                </a:lnTo>
                <a:lnTo>
                  <a:pt x="1324" y="1594"/>
                </a:lnTo>
                <a:lnTo>
                  <a:pt x="1328" y="1566"/>
                </a:lnTo>
                <a:lnTo>
                  <a:pt x="1324" y="1566"/>
                </a:lnTo>
                <a:lnTo>
                  <a:pt x="1312" y="1562"/>
                </a:lnTo>
                <a:lnTo>
                  <a:pt x="1308" y="1549"/>
                </a:lnTo>
                <a:lnTo>
                  <a:pt x="1303" y="1537"/>
                </a:lnTo>
                <a:lnTo>
                  <a:pt x="1303" y="1509"/>
                </a:lnTo>
                <a:lnTo>
                  <a:pt x="1303" y="1493"/>
                </a:lnTo>
                <a:lnTo>
                  <a:pt x="1308" y="1489"/>
                </a:lnTo>
                <a:lnTo>
                  <a:pt x="1312" y="1481"/>
                </a:lnTo>
                <a:lnTo>
                  <a:pt x="1312" y="1465"/>
                </a:lnTo>
                <a:lnTo>
                  <a:pt x="1312" y="1449"/>
                </a:lnTo>
                <a:lnTo>
                  <a:pt x="1308" y="1449"/>
                </a:lnTo>
                <a:lnTo>
                  <a:pt x="1303" y="1445"/>
                </a:lnTo>
                <a:lnTo>
                  <a:pt x="1291" y="1424"/>
                </a:lnTo>
                <a:lnTo>
                  <a:pt x="1283" y="1408"/>
                </a:lnTo>
                <a:lnTo>
                  <a:pt x="1279" y="1400"/>
                </a:lnTo>
                <a:lnTo>
                  <a:pt x="1275" y="1392"/>
                </a:lnTo>
                <a:lnTo>
                  <a:pt x="1275" y="1352"/>
                </a:lnTo>
                <a:lnTo>
                  <a:pt x="1279" y="1340"/>
                </a:lnTo>
                <a:lnTo>
                  <a:pt x="1287" y="1332"/>
                </a:lnTo>
                <a:lnTo>
                  <a:pt x="1303" y="1323"/>
                </a:lnTo>
                <a:lnTo>
                  <a:pt x="1312" y="1307"/>
                </a:lnTo>
                <a:lnTo>
                  <a:pt x="1328" y="1291"/>
                </a:lnTo>
                <a:lnTo>
                  <a:pt x="1344" y="1291"/>
                </a:lnTo>
                <a:lnTo>
                  <a:pt x="1364" y="1291"/>
                </a:lnTo>
                <a:lnTo>
                  <a:pt x="1364" y="1315"/>
                </a:lnTo>
                <a:lnTo>
                  <a:pt x="1364" y="1340"/>
                </a:lnTo>
                <a:lnTo>
                  <a:pt x="1360" y="1344"/>
                </a:lnTo>
                <a:lnTo>
                  <a:pt x="1360" y="1360"/>
                </a:lnTo>
                <a:lnTo>
                  <a:pt x="1360" y="1376"/>
                </a:lnTo>
                <a:lnTo>
                  <a:pt x="1364" y="1388"/>
                </a:lnTo>
                <a:lnTo>
                  <a:pt x="1364" y="1392"/>
                </a:lnTo>
                <a:lnTo>
                  <a:pt x="1376" y="1400"/>
                </a:lnTo>
                <a:lnTo>
                  <a:pt x="1384" y="1408"/>
                </a:lnTo>
                <a:lnTo>
                  <a:pt x="1388" y="1412"/>
                </a:lnTo>
                <a:lnTo>
                  <a:pt x="1392" y="1424"/>
                </a:lnTo>
                <a:lnTo>
                  <a:pt x="1392" y="1440"/>
                </a:lnTo>
                <a:lnTo>
                  <a:pt x="1396" y="1453"/>
                </a:lnTo>
                <a:lnTo>
                  <a:pt x="1400" y="1465"/>
                </a:lnTo>
                <a:lnTo>
                  <a:pt x="1412" y="1481"/>
                </a:lnTo>
                <a:lnTo>
                  <a:pt x="1416" y="1501"/>
                </a:lnTo>
                <a:lnTo>
                  <a:pt x="1429" y="1517"/>
                </a:lnTo>
                <a:lnTo>
                  <a:pt x="1433" y="1525"/>
                </a:lnTo>
                <a:lnTo>
                  <a:pt x="1441" y="1533"/>
                </a:lnTo>
                <a:lnTo>
                  <a:pt x="1445" y="1541"/>
                </a:lnTo>
                <a:lnTo>
                  <a:pt x="1449" y="1553"/>
                </a:lnTo>
                <a:lnTo>
                  <a:pt x="1465" y="1562"/>
                </a:lnTo>
                <a:lnTo>
                  <a:pt x="1473" y="1570"/>
                </a:lnTo>
                <a:lnTo>
                  <a:pt x="1477" y="1602"/>
                </a:lnTo>
                <a:lnTo>
                  <a:pt x="1481" y="1618"/>
                </a:lnTo>
                <a:lnTo>
                  <a:pt x="1493" y="1626"/>
                </a:lnTo>
                <a:lnTo>
                  <a:pt x="1501" y="1638"/>
                </a:lnTo>
                <a:lnTo>
                  <a:pt x="1509" y="1642"/>
                </a:lnTo>
                <a:lnTo>
                  <a:pt x="1525" y="1646"/>
                </a:lnTo>
                <a:lnTo>
                  <a:pt x="1578" y="1646"/>
                </a:lnTo>
                <a:lnTo>
                  <a:pt x="1630" y="1650"/>
                </a:lnTo>
                <a:lnTo>
                  <a:pt x="1634" y="1646"/>
                </a:lnTo>
                <a:lnTo>
                  <a:pt x="1658" y="1642"/>
                </a:lnTo>
                <a:lnTo>
                  <a:pt x="1679" y="1638"/>
                </a:lnTo>
                <a:lnTo>
                  <a:pt x="1703" y="1618"/>
                </a:lnTo>
                <a:lnTo>
                  <a:pt x="1731" y="1606"/>
                </a:lnTo>
                <a:lnTo>
                  <a:pt x="1743" y="1598"/>
                </a:lnTo>
                <a:lnTo>
                  <a:pt x="1743" y="1590"/>
                </a:lnTo>
                <a:lnTo>
                  <a:pt x="1767" y="1582"/>
                </a:lnTo>
                <a:lnTo>
                  <a:pt x="1780" y="1574"/>
                </a:lnTo>
                <a:lnTo>
                  <a:pt x="1828" y="1574"/>
                </a:lnTo>
                <a:lnTo>
                  <a:pt x="1872" y="1574"/>
                </a:lnTo>
                <a:lnTo>
                  <a:pt x="1884" y="1574"/>
                </a:lnTo>
                <a:lnTo>
                  <a:pt x="1917" y="1578"/>
                </a:lnTo>
                <a:lnTo>
                  <a:pt x="1933" y="1598"/>
                </a:lnTo>
                <a:lnTo>
                  <a:pt x="1949" y="1614"/>
                </a:lnTo>
                <a:lnTo>
                  <a:pt x="1953" y="1618"/>
                </a:lnTo>
                <a:lnTo>
                  <a:pt x="1957" y="1622"/>
                </a:lnTo>
                <a:lnTo>
                  <a:pt x="1969" y="1638"/>
                </a:lnTo>
                <a:lnTo>
                  <a:pt x="1973" y="1646"/>
                </a:lnTo>
                <a:lnTo>
                  <a:pt x="1981" y="1650"/>
                </a:lnTo>
                <a:lnTo>
                  <a:pt x="1985" y="1654"/>
                </a:lnTo>
                <a:lnTo>
                  <a:pt x="1989" y="1658"/>
                </a:lnTo>
                <a:lnTo>
                  <a:pt x="2001" y="1666"/>
                </a:lnTo>
                <a:lnTo>
                  <a:pt x="2009" y="1670"/>
                </a:lnTo>
                <a:lnTo>
                  <a:pt x="2026" y="1683"/>
                </a:lnTo>
                <a:lnTo>
                  <a:pt x="2078" y="1683"/>
                </a:lnTo>
                <a:lnTo>
                  <a:pt x="2126" y="1683"/>
                </a:lnTo>
                <a:lnTo>
                  <a:pt x="2147" y="1670"/>
                </a:lnTo>
                <a:lnTo>
                  <a:pt x="2171" y="1662"/>
                </a:lnTo>
                <a:lnTo>
                  <a:pt x="2175" y="1666"/>
                </a:lnTo>
                <a:lnTo>
                  <a:pt x="2183" y="1666"/>
                </a:lnTo>
                <a:lnTo>
                  <a:pt x="2191" y="1662"/>
                </a:lnTo>
                <a:lnTo>
                  <a:pt x="2183" y="1658"/>
                </a:lnTo>
                <a:lnTo>
                  <a:pt x="2183" y="1654"/>
                </a:lnTo>
                <a:lnTo>
                  <a:pt x="2191" y="1654"/>
                </a:lnTo>
                <a:lnTo>
                  <a:pt x="2199" y="1650"/>
                </a:lnTo>
                <a:lnTo>
                  <a:pt x="2207" y="1650"/>
                </a:lnTo>
                <a:lnTo>
                  <a:pt x="2219" y="1646"/>
                </a:lnTo>
                <a:lnTo>
                  <a:pt x="2227" y="1638"/>
                </a:lnTo>
                <a:lnTo>
                  <a:pt x="2235" y="1626"/>
                </a:lnTo>
                <a:lnTo>
                  <a:pt x="2243" y="1618"/>
                </a:lnTo>
                <a:lnTo>
                  <a:pt x="2256" y="1602"/>
                </a:lnTo>
                <a:lnTo>
                  <a:pt x="2260" y="1598"/>
                </a:lnTo>
                <a:lnTo>
                  <a:pt x="2260" y="1570"/>
                </a:lnTo>
                <a:lnTo>
                  <a:pt x="2268" y="1549"/>
                </a:lnTo>
                <a:lnTo>
                  <a:pt x="2272" y="1541"/>
                </a:lnTo>
                <a:lnTo>
                  <a:pt x="2276" y="1537"/>
                </a:lnTo>
                <a:lnTo>
                  <a:pt x="2280" y="1509"/>
                </a:lnTo>
                <a:lnTo>
                  <a:pt x="2280" y="1481"/>
                </a:lnTo>
                <a:lnTo>
                  <a:pt x="2284" y="1473"/>
                </a:lnTo>
                <a:lnTo>
                  <a:pt x="2288" y="1457"/>
                </a:lnTo>
                <a:lnTo>
                  <a:pt x="2356" y="1449"/>
                </a:lnTo>
                <a:lnTo>
                  <a:pt x="2385" y="1449"/>
                </a:lnTo>
                <a:lnTo>
                  <a:pt x="2421" y="1457"/>
                </a:lnTo>
                <a:lnTo>
                  <a:pt x="2453" y="1473"/>
                </a:lnTo>
                <a:lnTo>
                  <a:pt x="2481" y="1473"/>
                </a:lnTo>
                <a:lnTo>
                  <a:pt x="2506" y="1473"/>
                </a:lnTo>
                <a:lnTo>
                  <a:pt x="2510" y="1481"/>
                </a:lnTo>
                <a:lnTo>
                  <a:pt x="2514" y="1485"/>
                </a:lnTo>
                <a:lnTo>
                  <a:pt x="2562" y="1501"/>
                </a:lnTo>
                <a:lnTo>
                  <a:pt x="2590" y="1513"/>
                </a:lnTo>
                <a:lnTo>
                  <a:pt x="2607" y="1521"/>
                </a:lnTo>
                <a:lnTo>
                  <a:pt x="2619" y="1529"/>
                </a:lnTo>
                <a:lnTo>
                  <a:pt x="2643" y="1533"/>
                </a:lnTo>
                <a:lnTo>
                  <a:pt x="2651" y="1537"/>
                </a:lnTo>
                <a:lnTo>
                  <a:pt x="2667" y="1537"/>
                </a:lnTo>
                <a:lnTo>
                  <a:pt x="2683" y="1537"/>
                </a:lnTo>
                <a:lnTo>
                  <a:pt x="2711" y="1529"/>
                </a:lnTo>
                <a:lnTo>
                  <a:pt x="2808" y="1501"/>
                </a:lnTo>
                <a:lnTo>
                  <a:pt x="2812" y="1489"/>
                </a:lnTo>
                <a:lnTo>
                  <a:pt x="2824" y="1485"/>
                </a:lnTo>
                <a:lnTo>
                  <a:pt x="2840" y="1477"/>
                </a:lnTo>
                <a:lnTo>
                  <a:pt x="2869" y="1465"/>
                </a:lnTo>
                <a:lnTo>
                  <a:pt x="2897" y="1457"/>
                </a:lnTo>
                <a:lnTo>
                  <a:pt x="2925" y="1445"/>
                </a:lnTo>
                <a:lnTo>
                  <a:pt x="2937" y="1436"/>
                </a:lnTo>
                <a:lnTo>
                  <a:pt x="2970" y="1436"/>
                </a:lnTo>
                <a:lnTo>
                  <a:pt x="3006" y="1436"/>
                </a:lnTo>
                <a:lnTo>
                  <a:pt x="3022" y="1449"/>
                </a:lnTo>
                <a:lnTo>
                  <a:pt x="3046" y="1465"/>
                </a:lnTo>
                <a:lnTo>
                  <a:pt x="3054" y="1465"/>
                </a:lnTo>
                <a:lnTo>
                  <a:pt x="3070" y="1473"/>
                </a:lnTo>
                <a:lnTo>
                  <a:pt x="3087" y="1489"/>
                </a:lnTo>
                <a:lnTo>
                  <a:pt x="3111" y="1501"/>
                </a:lnTo>
                <a:lnTo>
                  <a:pt x="3163" y="1517"/>
                </a:lnTo>
                <a:lnTo>
                  <a:pt x="3183" y="1517"/>
                </a:lnTo>
                <a:lnTo>
                  <a:pt x="3195" y="1517"/>
                </a:lnTo>
                <a:lnTo>
                  <a:pt x="3195" y="1513"/>
                </a:lnTo>
                <a:lnTo>
                  <a:pt x="3208" y="1501"/>
                </a:lnTo>
                <a:lnTo>
                  <a:pt x="3212" y="1485"/>
                </a:lnTo>
                <a:lnTo>
                  <a:pt x="3236" y="1473"/>
                </a:lnTo>
                <a:lnTo>
                  <a:pt x="3252" y="1457"/>
                </a:lnTo>
                <a:lnTo>
                  <a:pt x="3264" y="1453"/>
                </a:lnTo>
                <a:lnTo>
                  <a:pt x="3276" y="1453"/>
                </a:lnTo>
                <a:lnTo>
                  <a:pt x="3280" y="1445"/>
                </a:lnTo>
                <a:lnTo>
                  <a:pt x="3288" y="1428"/>
                </a:lnTo>
                <a:lnTo>
                  <a:pt x="3296" y="1424"/>
                </a:lnTo>
                <a:lnTo>
                  <a:pt x="3308" y="1424"/>
                </a:lnTo>
                <a:lnTo>
                  <a:pt x="3312" y="1412"/>
                </a:lnTo>
                <a:lnTo>
                  <a:pt x="3312" y="1404"/>
                </a:lnTo>
                <a:lnTo>
                  <a:pt x="3317" y="1404"/>
                </a:lnTo>
                <a:lnTo>
                  <a:pt x="3317" y="1400"/>
                </a:lnTo>
                <a:lnTo>
                  <a:pt x="3329" y="1396"/>
                </a:lnTo>
                <a:lnTo>
                  <a:pt x="3341" y="1392"/>
                </a:lnTo>
                <a:lnTo>
                  <a:pt x="3349" y="1376"/>
                </a:lnTo>
                <a:lnTo>
                  <a:pt x="3365" y="1360"/>
                </a:lnTo>
                <a:lnTo>
                  <a:pt x="3373" y="1360"/>
                </a:lnTo>
                <a:lnTo>
                  <a:pt x="3381" y="1360"/>
                </a:lnTo>
                <a:lnTo>
                  <a:pt x="3401" y="1364"/>
                </a:lnTo>
                <a:lnTo>
                  <a:pt x="3425" y="1368"/>
                </a:lnTo>
                <a:lnTo>
                  <a:pt x="3425" y="1364"/>
                </a:lnTo>
                <a:lnTo>
                  <a:pt x="3429" y="1364"/>
                </a:lnTo>
                <a:lnTo>
                  <a:pt x="3458" y="1364"/>
                </a:lnTo>
                <a:lnTo>
                  <a:pt x="3486" y="1364"/>
                </a:lnTo>
                <a:lnTo>
                  <a:pt x="3498" y="1368"/>
                </a:lnTo>
                <a:lnTo>
                  <a:pt x="3502" y="1376"/>
                </a:lnTo>
                <a:lnTo>
                  <a:pt x="3522" y="1376"/>
                </a:lnTo>
                <a:lnTo>
                  <a:pt x="3546" y="1380"/>
                </a:lnTo>
                <a:lnTo>
                  <a:pt x="3567" y="1396"/>
                </a:lnTo>
                <a:lnTo>
                  <a:pt x="3587" y="1404"/>
                </a:lnTo>
                <a:lnTo>
                  <a:pt x="3595" y="1412"/>
                </a:lnTo>
                <a:lnTo>
                  <a:pt x="3603" y="1416"/>
                </a:lnTo>
                <a:lnTo>
                  <a:pt x="3623" y="1424"/>
                </a:lnTo>
                <a:lnTo>
                  <a:pt x="3676" y="1424"/>
                </a:lnTo>
                <a:lnTo>
                  <a:pt x="3684" y="1424"/>
                </a:lnTo>
                <a:lnTo>
                  <a:pt x="3688" y="1428"/>
                </a:lnTo>
                <a:lnTo>
                  <a:pt x="3700" y="1428"/>
                </a:lnTo>
                <a:lnTo>
                  <a:pt x="3712" y="1428"/>
                </a:lnTo>
                <a:lnTo>
                  <a:pt x="3728" y="1424"/>
                </a:lnTo>
                <a:lnTo>
                  <a:pt x="3732" y="1424"/>
                </a:lnTo>
                <a:lnTo>
                  <a:pt x="3756" y="1424"/>
                </a:lnTo>
                <a:lnTo>
                  <a:pt x="3772" y="1416"/>
                </a:lnTo>
                <a:lnTo>
                  <a:pt x="3789" y="1412"/>
                </a:lnTo>
                <a:lnTo>
                  <a:pt x="3797" y="1408"/>
                </a:lnTo>
                <a:lnTo>
                  <a:pt x="3809" y="1404"/>
                </a:lnTo>
                <a:lnTo>
                  <a:pt x="3813" y="1396"/>
                </a:lnTo>
                <a:lnTo>
                  <a:pt x="3821" y="1388"/>
                </a:lnTo>
                <a:lnTo>
                  <a:pt x="3829" y="1376"/>
                </a:lnTo>
                <a:lnTo>
                  <a:pt x="3833" y="1372"/>
                </a:lnTo>
                <a:lnTo>
                  <a:pt x="3849" y="1368"/>
                </a:lnTo>
                <a:lnTo>
                  <a:pt x="3857" y="1364"/>
                </a:lnTo>
                <a:lnTo>
                  <a:pt x="3869" y="1364"/>
                </a:lnTo>
                <a:lnTo>
                  <a:pt x="3885" y="1356"/>
                </a:lnTo>
                <a:lnTo>
                  <a:pt x="3893" y="1348"/>
                </a:lnTo>
                <a:lnTo>
                  <a:pt x="3922" y="1344"/>
                </a:lnTo>
                <a:lnTo>
                  <a:pt x="3950" y="1332"/>
                </a:lnTo>
                <a:lnTo>
                  <a:pt x="3958" y="1332"/>
                </a:lnTo>
                <a:lnTo>
                  <a:pt x="3966" y="1332"/>
                </a:lnTo>
                <a:lnTo>
                  <a:pt x="3986" y="1340"/>
                </a:lnTo>
                <a:lnTo>
                  <a:pt x="4010" y="1348"/>
                </a:lnTo>
                <a:lnTo>
                  <a:pt x="4022" y="1352"/>
                </a:lnTo>
                <a:lnTo>
                  <a:pt x="4039" y="1360"/>
                </a:lnTo>
                <a:lnTo>
                  <a:pt x="4055" y="1372"/>
                </a:lnTo>
                <a:lnTo>
                  <a:pt x="4071" y="1392"/>
                </a:lnTo>
                <a:lnTo>
                  <a:pt x="4079" y="1404"/>
                </a:lnTo>
                <a:lnTo>
                  <a:pt x="4083" y="1416"/>
                </a:lnTo>
                <a:lnTo>
                  <a:pt x="4091" y="1424"/>
                </a:lnTo>
                <a:lnTo>
                  <a:pt x="4103" y="1428"/>
                </a:lnTo>
                <a:lnTo>
                  <a:pt x="4127" y="1445"/>
                </a:lnTo>
                <a:lnTo>
                  <a:pt x="4152" y="1457"/>
                </a:lnTo>
                <a:lnTo>
                  <a:pt x="4192" y="1457"/>
                </a:lnTo>
                <a:lnTo>
                  <a:pt x="4232" y="1453"/>
                </a:lnTo>
                <a:lnTo>
                  <a:pt x="4261" y="1440"/>
                </a:lnTo>
                <a:lnTo>
                  <a:pt x="4273" y="1428"/>
                </a:lnTo>
                <a:lnTo>
                  <a:pt x="4293" y="1396"/>
                </a:lnTo>
                <a:lnTo>
                  <a:pt x="4309" y="1368"/>
                </a:lnTo>
                <a:lnTo>
                  <a:pt x="4309" y="1356"/>
                </a:lnTo>
                <a:lnTo>
                  <a:pt x="4321" y="1340"/>
                </a:lnTo>
                <a:lnTo>
                  <a:pt x="4325" y="1279"/>
                </a:lnTo>
                <a:lnTo>
                  <a:pt x="4325" y="1243"/>
                </a:lnTo>
                <a:lnTo>
                  <a:pt x="4329" y="1235"/>
                </a:lnTo>
                <a:lnTo>
                  <a:pt x="4329" y="1223"/>
                </a:lnTo>
                <a:lnTo>
                  <a:pt x="4337" y="1211"/>
                </a:lnTo>
                <a:lnTo>
                  <a:pt x="4353" y="1202"/>
                </a:lnTo>
                <a:lnTo>
                  <a:pt x="4357" y="1194"/>
                </a:lnTo>
                <a:lnTo>
                  <a:pt x="4357" y="1182"/>
                </a:lnTo>
                <a:lnTo>
                  <a:pt x="4357" y="1174"/>
                </a:lnTo>
                <a:lnTo>
                  <a:pt x="4357" y="1162"/>
                </a:lnTo>
                <a:lnTo>
                  <a:pt x="4361" y="1158"/>
                </a:lnTo>
                <a:lnTo>
                  <a:pt x="4373" y="1146"/>
                </a:lnTo>
                <a:lnTo>
                  <a:pt x="4386" y="1134"/>
                </a:lnTo>
                <a:lnTo>
                  <a:pt x="4398" y="1122"/>
                </a:lnTo>
                <a:lnTo>
                  <a:pt x="4418" y="1118"/>
                </a:lnTo>
                <a:lnTo>
                  <a:pt x="4442" y="1114"/>
                </a:lnTo>
                <a:lnTo>
                  <a:pt x="4446" y="1106"/>
                </a:lnTo>
                <a:lnTo>
                  <a:pt x="4446" y="1102"/>
                </a:lnTo>
                <a:lnTo>
                  <a:pt x="4470" y="1089"/>
                </a:lnTo>
                <a:lnTo>
                  <a:pt x="4486" y="1081"/>
                </a:lnTo>
                <a:lnTo>
                  <a:pt x="4490" y="1077"/>
                </a:lnTo>
                <a:lnTo>
                  <a:pt x="4499" y="1077"/>
                </a:lnTo>
                <a:lnTo>
                  <a:pt x="4507" y="1069"/>
                </a:lnTo>
                <a:lnTo>
                  <a:pt x="4519" y="1061"/>
                </a:lnTo>
                <a:lnTo>
                  <a:pt x="4531" y="1033"/>
                </a:lnTo>
                <a:lnTo>
                  <a:pt x="4571" y="977"/>
                </a:lnTo>
                <a:lnTo>
                  <a:pt x="4575" y="968"/>
                </a:lnTo>
                <a:lnTo>
                  <a:pt x="4579" y="960"/>
                </a:lnTo>
                <a:lnTo>
                  <a:pt x="4583" y="952"/>
                </a:lnTo>
                <a:lnTo>
                  <a:pt x="4591" y="944"/>
                </a:lnTo>
                <a:lnTo>
                  <a:pt x="4591" y="928"/>
                </a:lnTo>
                <a:lnTo>
                  <a:pt x="4595" y="912"/>
                </a:lnTo>
                <a:lnTo>
                  <a:pt x="4611" y="900"/>
                </a:lnTo>
                <a:lnTo>
                  <a:pt x="4636" y="880"/>
                </a:lnTo>
                <a:lnTo>
                  <a:pt x="4660" y="876"/>
                </a:lnTo>
                <a:lnTo>
                  <a:pt x="4692" y="872"/>
                </a:lnTo>
                <a:lnTo>
                  <a:pt x="4724" y="872"/>
                </a:lnTo>
                <a:lnTo>
                  <a:pt x="4761" y="872"/>
                </a:lnTo>
                <a:lnTo>
                  <a:pt x="4769" y="876"/>
                </a:lnTo>
                <a:lnTo>
                  <a:pt x="4777" y="876"/>
                </a:lnTo>
                <a:lnTo>
                  <a:pt x="4781" y="880"/>
                </a:lnTo>
                <a:lnTo>
                  <a:pt x="4781" y="884"/>
                </a:lnTo>
                <a:lnTo>
                  <a:pt x="4789" y="892"/>
                </a:lnTo>
                <a:lnTo>
                  <a:pt x="4801" y="892"/>
                </a:lnTo>
                <a:lnTo>
                  <a:pt x="4805" y="896"/>
                </a:lnTo>
                <a:lnTo>
                  <a:pt x="4809" y="900"/>
                </a:lnTo>
                <a:lnTo>
                  <a:pt x="4817" y="904"/>
                </a:lnTo>
                <a:lnTo>
                  <a:pt x="4829" y="904"/>
                </a:lnTo>
                <a:lnTo>
                  <a:pt x="4833" y="908"/>
                </a:lnTo>
                <a:lnTo>
                  <a:pt x="4837" y="912"/>
                </a:lnTo>
                <a:lnTo>
                  <a:pt x="4858" y="912"/>
                </a:lnTo>
                <a:lnTo>
                  <a:pt x="4878" y="916"/>
                </a:lnTo>
                <a:lnTo>
                  <a:pt x="4902" y="900"/>
                </a:lnTo>
                <a:lnTo>
                  <a:pt x="4926" y="884"/>
                </a:lnTo>
                <a:lnTo>
                  <a:pt x="4946" y="868"/>
                </a:lnTo>
                <a:lnTo>
                  <a:pt x="4971" y="851"/>
                </a:lnTo>
                <a:lnTo>
                  <a:pt x="4995" y="843"/>
                </a:lnTo>
                <a:lnTo>
                  <a:pt x="5011" y="831"/>
                </a:lnTo>
                <a:lnTo>
                  <a:pt x="5027" y="831"/>
                </a:lnTo>
                <a:lnTo>
                  <a:pt x="5035" y="831"/>
                </a:lnTo>
                <a:lnTo>
                  <a:pt x="5059" y="835"/>
                </a:lnTo>
                <a:lnTo>
                  <a:pt x="5079" y="843"/>
                </a:lnTo>
                <a:lnTo>
                  <a:pt x="5100" y="860"/>
                </a:lnTo>
                <a:lnTo>
                  <a:pt x="5120" y="876"/>
                </a:lnTo>
                <a:lnTo>
                  <a:pt x="5124" y="876"/>
                </a:lnTo>
                <a:lnTo>
                  <a:pt x="5132" y="880"/>
                </a:lnTo>
                <a:lnTo>
                  <a:pt x="5152" y="896"/>
                </a:lnTo>
                <a:lnTo>
                  <a:pt x="5176" y="912"/>
                </a:lnTo>
                <a:lnTo>
                  <a:pt x="5204" y="924"/>
                </a:lnTo>
                <a:lnTo>
                  <a:pt x="5217" y="928"/>
                </a:lnTo>
                <a:lnTo>
                  <a:pt x="5249" y="928"/>
                </a:lnTo>
                <a:lnTo>
                  <a:pt x="5309" y="920"/>
                </a:lnTo>
                <a:lnTo>
                  <a:pt x="5317" y="916"/>
                </a:lnTo>
                <a:lnTo>
                  <a:pt x="5321" y="912"/>
                </a:lnTo>
                <a:lnTo>
                  <a:pt x="5346" y="904"/>
                </a:lnTo>
                <a:lnTo>
                  <a:pt x="5398" y="884"/>
                </a:lnTo>
                <a:lnTo>
                  <a:pt x="5414" y="872"/>
                </a:lnTo>
                <a:lnTo>
                  <a:pt x="5430" y="864"/>
                </a:lnTo>
                <a:lnTo>
                  <a:pt x="5443" y="855"/>
                </a:lnTo>
                <a:lnTo>
                  <a:pt x="5447" y="847"/>
                </a:lnTo>
                <a:lnTo>
                  <a:pt x="5451" y="843"/>
                </a:lnTo>
                <a:lnTo>
                  <a:pt x="5451" y="827"/>
                </a:lnTo>
                <a:lnTo>
                  <a:pt x="5447" y="819"/>
                </a:lnTo>
                <a:lnTo>
                  <a:pt x="5443" y="811"/>
                </a:lnTo>
                <a:lnTo>
                  <a:pt x="5434" y="807"/>
                </a:lnTo>
                <a:lnTo>
                  <a:pt x="5430" y="795"/>
                </a:lnTo>
                <a:lnTo>
                  <a:pt x="5422" y="779"/>
                </a:lnTo>
                <a:lnTo>
                  <a:pt x="5414" y="751"/>
                </a:lnTo>
                <a:lnTo>
                  <a:pt x="5414" y="722"/>
                </a:lnTo>
                <a:lnTo>
                  <a:pt x="5414" y="702"/>
                </a:lnTo>
                <a:lnTo>
                  <a:pt x="5406" y="690"/>
                </a:lnTo>
                <a:lnTo>
                  <a:pt x="5406" y="674"/>
                </a:lnTo>
                <a:lnTo>
                  <a:pt x="5410" y="666"/>
                </a:lnTo>
                <a:lnTo>
                  <a:pt x="5414" y="650"/>
                </a:lnTo>
                <a:lnTo>
                  <a:pt x="5414" y="642"/>
                </a:lnTo>
                <a:lnTo>
                  <a:pt x="5414" y="630"/>
                </a:lnTo>
                <a:lnTo>
                  <a:pt x="5406" y="630"/>
                </a:lnTo>
                <a:lnTo>
                  <a:pt x="5398" y="626"/>
                </a:lnTo>
                <a:lnTo>
                  <a:pt x="5398" y="613"/>
                </a:lnTo>
                <a:lnTo>
                  <a:pt x="5398" y="601"/>
                </a:lnTo>
                <a:lnTo>
                  <a:pt x="5398" y="589"/>
                </a:lnTo>
                <a:lnTo>
                  <a:pt x="5394" y="581"/>
                </a:lnTo>
                <a:lnTo>
                  <a:pt x="5394" y="549"/>
                </a:lnTo>
                <a:lnTo>
                  <a:pt x="5394" y="513"/>
                </a:lnTo>
                <a:lnTo>
                  <a:pt x="5398" y="500"/>
                </a:lnTo>
                <a:lnTo>
                  <a:pt x="5406" y="476"/>
                </a:lnTo>
                <a:lnTo>
                  <a:pt x="5410" y="468"/>
                </a:lnTo>
                <a:lnTo>
                  <a:pt x="5418" y="460"/>
                </a:lnTo>
                <a:lnTo>
                  <a:pt x="5430" y="452"/>
                </a:lnTo>
                <a:lnTo>
                  <a:pt x="5447" y="448"/>
                </a:lnTo>
                <a:lnTo>
                  <a:pt x="5463" y="428"/>
                </a:lnTo>
                <a:lnTo>
                  <a:pt x="5475" y="416"/>
                </a:lnTo>
                <a:lnTo>
                  <a:pt x="5487" y="412"/>
                </a:lnTo>
                <a:lnTo>
                  <a:pt x="5507" y="408"/>
                </a:lnTo>
                <a:lnTo>
                  <a:pt x="5547" y="404"/>
                </a:lnTo>
                <a:lnTo>
                  <a:pt x="5588" y="400"/>
                </a:lnTo>
                <a:lnTo>
                  <a:pt x="5616" y="400"/>
                </a:lnTo>
                <a:lnTo>
                  <a:pt x="5644" y="400"/>
                </a:lnTo>
                <a:lnTo>
                  <a:pt x="5729" y="383"/>
                </a:lnTo>
                <a:lnTo>
                  <a:pt x="5753" y="379"/>
                </a:lnTo>
                <a:lnTo>
                  <a:pt x="5757" y="375"/>
                </a:lnTo>
                <a:lnTo>
                  <a:pt x="5777" y="375"/>
                </a:lnTo>
                <a:lnTo>
                  <a:pt x="5789" y="371"/>
                </a:lnTo>
                <a:lnTo>
                  <a:pt x="5798" y="367"/>
                </a:lnTo>
                <a:lnTo>
                  <a:pt x="5806" y="363"/>
                </a:lnTo>
                <a:lnTo>
                  <a:pt x="5818" y="363"/>
                </a:lnTo>
                <a:lnTo>
                  <a:pt x="5818" y="359"/>
                </a:lnTo>
                <a:lnTo>
                  <a:pt x="5822" y="355"/>
                </a:lnTo>
                <a:lnTo>
                  <a:pt x="5834" y="311"/>
                </a:lnTo>
                <a:lnTo>
                  <a:pt x="5838" y="283"/>
                </a:lnTo>
                <a:lnTo>
                  <a:pt x="5850" y="283"/>
                </a:lnTo>
                <a:lnTo>
                  <a:pt x="5862" y="279"/>
                </a:lnTo>
                <a:lnTo>
                  <a:pt x="5870" y="270"/>
                </a:lnTo>
                <a:lnTo>
                  <a:pt x="5882" y="258"/>
                </a:lnTo>
                <a:lnTo>
                  <a:pt x="5886" y="250"/>
                </a:lnTo>
                <a:lnTo>
                  <a:pt x="5894" y="246"/>
                </a:lnTo>
                <a:lnTo>
                  <a:pt x="5898" y="218"/>
                </a:lnTo>
                <a:lnTo>
                  <a:pt x="5902" y="194"/>
                </a:lnTo>
                <a:lnTo>
                  <a:pt x="5927" y="178"/>
                </a:lnTo>
                <a:lnTo>
                  <a:pt x="5963" y="153"/>
                </a:lnTo>
                <a:lnTo>
                  <a:pt x="5967" y="158"/>
                </a:lnTo>
                <a:lnTo>
                  <a:pt x="5975" y="162"/>
                </a:lnTo>
                <a:lnTo>
                  <a:pt x="5979" y="158"/>
                </a:lnTo>
                <a:lnTo>
                  <a:pt x="5983" y="158"/>
                </a:lnTo>
                <a:lnTo>
                  <a:pt x="5983" y="153"/>
                </a:lnTo>
                <a:lnTo>
                  <a:pt x="5983" y="145"/>
                </a:lnTo>
                <a:lnTo>
                  <a:pt x="5983" y="149"/>
                </a:lnTo>
                <a:lnTo>
                  <a:pt x="5987" y="149"/>
                </a:lnTo>
                <a:lnTo>
                  <a:pt x="5991" y="145"/>
                </a:lnTo>
                <a:lnTo>
                  <a:pt x="5999" y="137"/>
                </a:lnTo>
                <a:lnTo>
                  <a:pt x="6003" y="129"/>
                </a:lnTo>
                <a:lnTo>
                  <a:pt x="6007" y="129"/>
                </a:lnTo>
                <a:lnTo>
                  <a:pt x="6011" y="125"/>
                </a:lnTo>
                <a:lnTo>
                  <a:pt x="6015" y="121"/>
                </a:lnTo>
                <a:lnTo>
                  <a:pt x="6023" y="117"/>
                </a:lnTo>
                <a:lnTo>
                  <a:pt x="6040" y="105"/>
                </a:lnTo>
                <a:lnTo>
                  <a:pt x="6060" y="89"/>
                </a:lnTo>
                <a:lnTo>
                  <a:pt x="6076" y="89"/>
                </a:lnTo>
                <a:lnTo>
                  <a:pt x="6096" y="85"/>
                </a:lnTo>
                <a:lnTo>
                  <a:pt x="6108" y="81"/>
                </a:lnTo>
                <a:lnTo>
                  <a:pt x="6124" y="73"/>
                </a:lnTo>
                <a:lnTo>
                  <a:pt x="6148" y="61"/>
                </a:lnTo>
                <a:lnTo>
                  <a:pt x="6169" y="45"/>
                </a:lnTo>
                <a:lnTo>
                  <a:pt x="6177" y="41"/>
                </a:lnTo>
                <a:lnTo>
                  <a:pt x="6185" y="36"/>
                </a:lnTo>
                <a:lnTo>
                  <a:pt x="6185" y="28"/>
                </a:lnTo>
                <a:lnTo>
                  <a:pt x="6189" y="28"/>
                </a:lnTo>
                <a:lnTo>
                  <a:pt x="6213" y="12"/>
                </a:lnTo>
                <a:lnTo>
                  <a:pt x="6245" y="0"/>
                </a:lnTo>
                <a:lnTo>
                  <a:pt x="6261" y="0"/>
                </a:lnTo>
                <a:lnTo>
                  <a:pt x="6265" y="0"/>
                </a:lnTo>
                <a:lnTo>
                  <a:pt x="6265" y="8"/>
                </a:lnTo>
                <a:lnTo>
                  <a:pt x="6265" y="16"/>
                </a:lnTo>
                <a:lnTo>
                  <a:pt x="6261" y="28"/>
                </a:lnTo>
                <a:lnTo>
                  <a:pt x="6257" y="41"/>
                </a:lnTo>
                <a:lnTo>
                  <a:pt x="6245" y="53"/>
                </a:lnTo>
                <a:lnTo>
                  <a:pt x="6221" y="65"/>
                </a:lnTo>
                <a:lnTo>
                  <a:pt x="6209" y="73"/>
                </a:lnTo>
                <a:lnTo>
                  <a:pt x="6189" y="81"/>
                </a:lnTo>
                <a:lnTo>
                  <a:pt x="6169" y="101"/>
                </a:lnTo>
                <a:lnTo>
                  <a:pt x="6157" y="109"/>
                </a:lnTo>
                <a:lnTo>
                  <a:pt x="6148" y="113"/>
                </a:lnTo>
                <a:lnTo>
                  <a:pt x="6140" y="117"/>
                </a:lnTo>
                <a:lnTo>
                  <a:pt x="6132" y="121"/>
                </a:lnTo>
                <a:lnTo>
                  <a:pt x="6124" y="121"/>
                </a:lnTo>
                <a:lnTo>
                  <a:pt x="6116" y="125"/>
                </a:lnTo>
                <a:lnTo>
                  <a:pt x="6104" y="137"/>
                </a:lnTo>
                <a:lnTo>
                  <a:pt x="6088" y="153"/>
                </a:lnTo>
                <a:lnTo>
                  <a:pt x="6076" y="158"/>
                </a:lnTo>
                <a:lnTo>
                  <a:pt x="6068" y="158"/>
                </a:lnTo>
                <a:lnTo>
                  <a:pt x="6060" y="166"/>
                </a:lnTo>
                <a:lnTo>
                  <a:pt x="6052" y="174"/>
                </a:lnTo>
                <a:lnTo>
                  <a:pt x="6052" y="198"/>
                </a:lnTo>
                <a:lnTo>
                  <a:pt x="6044" y="218"/>
                </a:lnTo>
                <a:lnTo>
                  <a:pt x="6056" y="218"/>
                </a:lnTo>
                <a:lnTo>
                  <a:pt x="6060" y="222"/>
                </a:lnTo>
                <a:lnTo>
                  <a:pt x="6080" y="234"/>
                </a:lnTo>
                <a:lnTo>
                  <a:pt x="6108" y="234"/>
                </a:lnTo>
                <a:lnTo>
                  <a:pt x="6120" y="250"/>
                </a:lnTo>
                <a:lnTo>
                  <a:pt x="6128" y="258"/>
                </a:lnTo>
                <a:lnTo>
                  <a:pt x="6140" y="262"/>
                </a:lnTo>
                <a:lnTo>
                  <a:pt x="6153" y="270"/>
                </a:lnTo>
                <a:lnTo>
                  <a:pt x="6185" y="270"/>
                </a:lnTo>
                <a:lnTo>
                  <a:pt x="6221" y="270"/>
                </a:lnTo>
                <a:lnTo>
                  <a:pt x="6257" y="270"/>
                </a:lnTo>
                <a:lnTo>
                  <a:pt x="6298" y="270"/>
                </a:lnTo>
                <a:lnTo>
                  <a:pt x="6298" y="279"/>
                </a:lnTo>
                <a:lnTo>
                  <a:pt x="6302" y="283"/>
                </a:lnTo>
                <a:lnTo>
                  <a:pt x="6302" y="299"/>
                </a:lnTo>
                <a:lnTo>
                  <a:pt x="6310" y="311"/>
                </a:lnTo>
                <a:lnTo>
                  <a:pt x="6318" y="319"/>
                </a:lnTo>
                <a:lnTo>
                  <a:pt x="6334" y="319"/>
                </a:lnTo>
                <a:lnTo>
                  <a:pt x="6334" y="323"/>
                </a:lnTo>
                <a:lnTo>
                  <a:pt x="6338" y="327"/>
                </a:lnTo>
                <a:lnTo>
                  <a:pt x="6346" y="331"/>
                </a:lnTo>
                <a:lnTo>
                  <a:pt x="6350" y="331"/>
                </a:lnTo>
                <a:lnTo>
                  <a:pt x="6362" y="343"/>
                </a:lnTo>
                <a:lnTo>
                  <a:pt x="6366" y="347"/>
                </a:lnTo>
                <a:lnTo>
                  <a:pt x="6399" y="359"/>
                </a:lnTo>
                <a:lnTo>
                  <a:pt x="6427" y="363"/>
                </a:lnTo>
                <a:lnTo>
                  <a:pt x="6443" y="371"/>
                </a:lnTo>
                <a:lnTo>
                  <a:pt x="6447" y="375"/>
                </a:lnTo>
                <a:lnTo>
                  <a:pt x="6475" y="392"/>
                </a:lnTo>
                <a:lnTo>
                  <a:pt x="6491" y="404"/>
                </a:lnTo>
                <a:lnTo>
                  <a:pt x="6495" y="408"/>
                </a:lnTo>
                <a:lnTo>
                  <a:pt x="6503" y="412"/>
                </a:lnTo>
                <a:lnTo>
                  <a:pt x="6528" y="416"/>
                </a:lnTo>
                <a:lnTo>
                  <a:pt x="6548" y="424"/>
                </a:lnTo>
                <a:lnTo>
                  <a:pt x="6556" y="424"/>
                </a:lnTo>
                <a:lnTo>
                  <a:pt x="6556" y="428"/>
                </a:lnTo>
                <a:lnTo>
                  <a:pt x="6580" y="432"/>
                </a:lnTo>
                <a:lnTo>
                  <a:pt x="6608" y="432"/>
                </a:lnTo>
                <a:lnTo>
                  <a:pt x="6625" y="436"/>
                </a:lnTo>
                <a:lnTo>
                  <a:pt x="6633" y="444"/>
                </a:lnTo>
                <a:lnTo>
                  <a:pt x="6653" y="444"/>
                </a:lnTo>
                <a:lnTo>
                  <a:pt x="6673" y="436"/>
                </a:lnTo>
                <a:lnTo>
                  <a:pt x="6677" y="436"/>
                </a:lnTo>
                <a:lnTo>
                  <a:pt x="6677" y="432"/>
                </a:lnTo>
                <a:lnTo>
                  <a:pt x="6689" y="428"/>
                </a:lnTo>
                <a:lnTo>
                  <a:pt x="6701" y="428"/>
                </a:lnTo>
                <a:lnTo>
                  <a:pt x="6709" y="424"/>
                </a:lnTo>
                <a:lnTo>
                  <a:pt x="6713" y="416"/>
                </a:lnTo>
                <a:lnTo>
                  <a:pt x="6754" y="408"/>
                </a:lnTo>
                <a:lnTo>
                  <a:pt x="6790" y="400"/>
                </a:lnTo>
                <a:lnTo>
                  <a:pt x="6806" y="396"/>
                </a:lnTo>
                <a:lnTo>
                  <a:pt x="6830" y="396"/>
                </a:lnTo>
                <a:lnTo>
                  <a:pt x="6846" y="392"/>
                </a:lnTo>
                <a:lnTo>
                  <a:pt x="6858" y="383"/>
                </a:lnTo>
                <a:lnTo>
                  <a:pt x="6879" y="383"/>
                </a:lnTo>
                <a:lnTo>
                  <a:pt x="6895" y="379"/>
                </a:lnTo>
                <a:lnTo>
                  <a:pt x="6903" y="375"/>
                </a:lnTo>
                <a:lnTo>
                  <a:pt x="6927" y="367"/>
                </a:lnTo>
                <a:lnTo>
                  <a:pt x="6935" y="363"/>
                </a:lnTo>
                <a:lnTo>
                  <a:pt x="6947" y="363"/>
                </a:lnTo>
                <a:lnTo>
                  <a:pt x="6947" y="359"/>
                </a:lnTo>
                <a:lnTo>
                  <a:pt x="6947" y="355"/>
                </a:lnTo>
                <a:lnTo>
                  <a:pt x="6996" y="335"/>
                </a:lnTo>
                <a:lnTo>
                  <a:pt x="7036" y="319"/>
                </a:lnTo>
                <a:lnTo>
                  <a:pt x="7068" y="307"/>
                </a:lnTo>
                <a:lnTo>
                  <a:pt x="7096" y="299"/>
                </a:lnTo>
                <a:lnTo>
                  <a:pt x="7105" y="295"/>
                </a:lnTo>
                <a:lnTo>
                  <a:pt x="7113" y="291"/>
                </a:lnTo>
                <a:lnTo>
                  <a:pt x="7141" y="291"/>
                </a:lnTo>
                <a:lnTo>
                  <a:pt x="7173" y="287"/>
                </a:lnTo>
                <a:lnTo>
                  <a:pt x="7189" y="287"/>
                </a:lnTo>
                <a:lnTo>
                  <a:pt x="7213" y="287"/>
                </a:lnTo>
                <a:lnTo>
                  <a:pt x="7254" y="299"/>
                </a:lnTo>
                <a:lnTo>
                  <a:pt x="7266" y="307"/>
                </a:lnTo>
                <a:lnTo>
                  <a:pt x="7270" y="311"/>
                </a:lnTo>
                <a:lnTo>
                  <a:pt x="7278" y="327"/>
                </a:lnTo>
                <a:lnTo>
                  <a:pt x="7294" y="331"/>
                </a:lnTo>
                <a:lnTo>
                  <a:pt x="7306" y="343"/>
                </a:lnTo>
                <a:lnTo>
                  <a:pt x="7351" y="383"/>
                </a:lnTo>
                <a:lnTo>
                  <a:pt x="7371" y="412"/>
                </a:lnTo>
                <a:lnTo>
                  <a:pt x="7379" y="412"/>
                </a:lnTo>
                <a:lnTo>
                  <a:pt x="7383" y="412"/>
                </a:lnTo>
                <a:lnTo>
                  <a:pt x="7387" y="404"/>
                </a:lnTo>
                <a:lnTo>
                  <a:pt x="7395" y="392"/>
                </a:lnTo>
                <a:lnTo>
                  <a:pt x="7399" y="383"/>
                </a:lnTo>
                <a:lnTo>
                  <a:pt x="7403" y="379"/>
                </a:lnTo>
                <a:lnTo>
                  <a:pt x="7403" y="371"/>
                </a:lnTo>
                <a:lnTo>
                  <a:pt x="7403" y="363"/>
                </a:lnTo>
                <a:lnTo>
                  <a:pt x="7411" y="359"/>
                </a:lnTo>
                <a:lnTo>
                  <a:pt x="7423" y="347"/>
                </a:lnTo>
                <a:lnTo>
                  <a:pt x="7435" y="347"/>
                </a:lnTo>
                <a:lnTo>
                  <a:pt x="7447" y="347"/>
                </a:lnTo>
                <a:lnTo>
                  <a:pt x="7452" y="355"/>
                </a:lnTo>
                <a:lnTo>
                  <a:pt x="7464" y="359"/>
                </a:lnTo>
                <a:lnTo>
                  <a:pt x="7468" y="367"/>
                </a:lnTo>
                <a:lnTo>
                  <a:pt x="7476" y="375"/>
                </a:lnTo>
                <a:lnTo>
                  <a:pt x="7476" y="379"/>
                </a:lnTo>
                <a:lnTo>
                  <a:pt x="7484" y="392"/>
                </a:lnTo>
                <a:lnTo>
                  <a:pt x="7496" y="392"/>
                </a:lnTo>
                <a:lnTo>
                  <a:pt x="7512" y="392"/>
                </a:lnTo>
                <a:lnTo>
                  <a:pt x="7516" y="392"/>
                </a:lnTo>
                <a:lnTo>
                  <a:pt x="7516" y="396"/>
                </a:lnTo>
                <a:lnTo>
                  <a:pt x="7532" y="400"/>
                </a:lnTo>
                <a:lnTo>
                  <a:pt x="7552" y="404"/>
                </a:lnTo>
                <a:lnTo>
                  <a:pt x="7589" y="424"/>
                </a:lnTo>
                <a:lnTo>
                  <a:pt x="7597" y="432"/>
                </a:lnTo>
                <a:lnTo>
                  <a:pt x="7605" y="432"/>
                </a:lnTo>
                <a:lnTo>
                  <a:pt x="7617" y="436"/>
                </a:lnTo>
                <a:lnTo>
                  <a:pt x="7613" y="456"/>
                </a:lnTo>
                <a:lnTo>
                  <a:pt x="7613" y="464"/>
                </a:lnTo>
                <a:lnTo>
                  <a:pt x="7613" y="476"/>
                </a:lnTo>
                <a:lnTo>
                  <a:pt x="7613" y="492"/>
                </a:lnTo>
                <a:lnTo>
                  <a:pt x="7617" y="513"/>
                </a:lnTo>
                <a:lnTo>
                  <a:pt x="7617" y="533"/>
                </a:lnTo>
                <a:lnTo>
                  <a:pt x="7609" y="537"/>
                </a:lnTo>
                <a:lnTo>
                  <a:pt x="7597" y="549"/>
                </a:lnTo>
                <a:lnTo>
                  <a:pt x="7593" y="549"/>
                </a:lnTo>
                <a:lnTo>
                  <a:pt x="7581" y="549"/>
                </a:lnTo>
                <a:lnTo>
                  <a:pt x="7581" y="541"/>
                </a:lnTo>
                <a:lnTo>
                  <a:pt x="7577" y="541"/>
                </a:lnTo>
                <a:lnTo>
                  <a:pt x="7552" y="541"/>
                </a:lnTo>
                <a:lnTo>
                  <a:pt x="7496" y="549"/>
                </a:lnTo>
                <a:lnTo>
                  <a:pt x="7460" y="533"/>
                </a:lnTo>
                <a:lnTo>
                  <a:pt x="7447" y="529"/>
                </a:lnTo>
                <a:lnTo>
                  <a:pt x="7447" y="525"/>
                </a:lnTo>
                <a:lnTo>
                  <a:pt x="7439" y="513"/>
                </a:lnTo>
                <a:lnTo>
                  <a:pt x="7431" y="525"/>
                </a:lnTo>
                <a:lnTo>
                  <a:pt x="7423" y="533"/>
                </a:lnTo>
                <a:lnTo>
                  <a:pt x="7387" y="533"/>
                </a:lnTo>
                <a:lnTo>
                  <a:pt x="7367" y="529"/>
                </a:lnTo>
                <a:lnTo>
                  <a:pt x="7355" y="517"/>
                </a:lnTo>
                <a:lnTo>
                  <a:pt x="7330" y="504"/>
                </a:lnTo>
                <a:lnTo>
                  <a:pt x="7326" y="496"/>
                </a:lnTo>
                <a:lnTo>
                  <a:pt x="7318" y="480"/>
                </a:lnTo>
                <a:lnTo>
                  <a:pt x="7314" y="476"/>
                </a:lnTo>
                <a:lnTo>
                  <a:pt x="7302" y="468"/>
                </a:lnTo>
                <a:lnTo>
                  <a:pt x="7290" y="464"/>
                </a:lnTo>
                <a:lnTo>
                  <a:pt x="7270" y="464"/>
                </a:lnTo>
                <a:lnTo>
                  <a:pt x="7254" y="464"/>
                </a:lnTo>
                <a:lnTo>
                  <a:pt x="7238" y="464"/>
                </a:lnTo>
                <a:lnTo>
                  <a:pt x="7218" y="460"/>
                </a:lnTo>
                <a:lnTo>
                  <a:pt x="7201" y="456"/>
                </a:lnTo>
                <a:lnTo>
                  <a:pt x="7189" y="448"/>
                </a:lnTo>
                <a:lnTo>
                  <a:pt x="7185" y="436"/>
                </a:lnTo>
                <a:lnTo>
                  <a:pt x="7177" y="420"/>
                </a:lnTo>
                <a:lnTo>
                  <a:pt x="7165" y="400"/>
                </a:lnTo>
                <a:lnTo>
                  <a:pt x="7161" y="400"/>
                </a:lnTo>
                <a:lnTo>
                  <a:pt x="7157" y="396"/>
                </a:lnTo>
                <a:lnTo>
                  <a:pt x="7149" y="404"/>
                </a:lnTo>
                <a:lnTo>
                  <a:pt x="7133" y="412"/>
                </a:lnTo>
                <a:lnTo>
                  <a:pt x="7133" y="420"/>
                </a:lnTo>
                <a:lnTo>
                  <a:pt x="7129" y="428"/>
                </a:lnTo>
                <a:lnTo>
                  <a:pt x="7121" y="436"/>
                </a:lnTo>
                <a:lnTo>
                  <a:pt x="7109" y="444"/>
                </a:lnTo>
                <a:lnTo>
                  <a:pt x="7084" y="444"/>
                </a:lnTo>
                <a:lnTo>
                  <a:pt x="7064" y="444"/>
                </a:lnTo>
                <a:lnTo>
                  <a:pt x="7060" y="444"/>
                </a:lnTo>
                <a:lnTo>
                  <a:pt x="7052" y="436"/>
                </a:lnTo>
                <a:lnTo>
                  <a:pt x="7048" y="432"/>
                </a:lnTo>
                <a:lnTo>
                  <a:pt x="7036" y="428"/>
                </a:lnTo>
                <a:lnTo>
                  <a:pt x="7028" y="428"/>
                </a:lnTo>
                <a:lnTo>
                  <a:pt x="7016" y="428"/>
                </a:lnTo>
                <a:lnTo>
                  <a:pt x="6984" y="452"/>
                </a:lnTo>
                <a:lnTo>
                  <a:pt x="6935" y="480"/>
                </a:lnTo>
                <a:lnTo>
                  <a:pt x="6911" y="488"/>
                </a:lnTo>
                <a:lnTo>
                  <a:pt x="6907" y="488"/>
                </a:lnTo>
                <a:lnTo>
                  <a:pt x="6879" y="488"/>
                </a:lnTo>
                <a:lnTo>
                  <a:pt x="6850" y="488"/>
                </a:lnTo>
                <a:lnTo>
                  <a:pt x="6850" y="492"/>
                </a:lnTo>
                <a:lnTo>
                  <a:pt x="6834" y="496"/>
                </a:lnTo>
                <a:lnTo>
                  <a:pt x="6822" y="500"/>
                </a:lnTo>
                <a:lnTo>
                  <a:pt x="6798" y="500"/>
                </a:lnTo>
                <a:lnTo>
                  <a:pt x="6774" y="500"/>
                </a:lnTo>
                <a:lnTo>
                  <a:pt x="6770" y="504"/>
                </a:lnTo>
                <a:lnTo>
                  <a:pt x="6758" y="513"/>
                </a:lnTo>
                <a:lnTo>
                  <a:pt x="6741" y="513"/>
                </a:lnTo>
                <a:lnTo>
                  <a:pt x="6653" y="504"/>
                </a:lnTo>
                <a:lnTo>
                  <a:pt x="6600" y="500"/>
                </a:lnTo>
                <a:lnTo>
                  <a:pt x="6568" y="496"/>
                </a:lnTo>
                <a:lnTo>
                  <a:pt x="6528" y="492"/>
                </a:lnTo>
                <a:lnTo>
                  <a:pt x="6520" y="496"/>
                </a:lnTo>
                <a:lnTo>
                  <a:pt x="6487" y="500"/>
                </a:lnTo>
                <a:lnTo>
                  <a:pt x="6467" y="513"/>
                </a:lnTo>
                <a:lnTo>
                  <a:pt x="6451" y="517"/>
                </a:lnTo>
                <a:lnTo>
                  <a:pt x="6435" y="529"/>
                </a:lnTo>
                <a:lnTo>
                  <a:pt x="6423" y="537"/>
                </a:lnTo>
                <a:lnTo>
                  <a:pt x="6423" y="541"/>
                </a:lnTo>
                <a:lnTo>
                  <a:pt x="6423" y="549"/>
                </a:lnTo>
                <a:lnTo>
                  <a:pt x="6431" y="549"/>
                </a:lnTo>
                <a:lnTo>
                  <a:pt x="6435" y="549"/>
                </a:lnTo>
                <a:lnTo>
                  <a:pt x="6443" y="565"/>
                </a:lnTo>
                <a:lnTo>
                  <a:pt x="6447" y="577"/>
                </a:lnTo>
                <a:lnTo>
                  <a:pt x="6463" y="581"/>
                </a:lnTo>
                <a:lnTo>
                  <a:pt x="6483" y="581"/>
                </a:lnTo>
                <a:lnTo>
                  <a:pt x="6503" y="585"/>
                </a:lnTo>
                <a:lnTo>
                  <a:pt x="6520" y="597"/>
                </a:lnTo>
                <a:lnTo>
                  <a:pt x="6528" y="601"/>
                </a:lnTo>
                <a:lnTo>
                  <a:pt x="6528" y="605"/>
                </a:lnTo>
                <a:lnTo>
                  <a:pt x="6532" y="605"/>
                </a:lnTo>
                <a:lnTo>
                  <a:pt x="6544" y="605"/>
                </a:lnTo>
                <a:lnTo>
                  <a:pt x="6548" y="597"/>
                </a:lnTo>
                <a:lnTo>
                  <a:pt x="6556" y="589"/>
                </a:lnTo>
                <a:lnTo>
                  <a:pt x="6572" y="589"/>
                </a:lnTo>
                <a:lnTo>
                  <a:pt x="6592" y="589"/>
                </a:lnTo>
                <a:lnTo>
                  <a:pt x="6629" y="605"/>
                </a:lnTo>
                <a:lnTo>
                  <a:pt x="6669" y="613"/>
                </a:lnTo>
                <a:lnTo>
                  <a:pt x="6673" y="613"/>
                </a:lnTo>
                <a:lnTo>
                  <a:pt x="6677" y="613"/>
                </a:lnTo>
                <a:lnTo>
                  <a:pt x="6677" y="609"/>
                </a:lnTo>
                <a:lnTo>
                  <a:pt x="6673" y="605"/>
                </a:lnTo>
                <a:lnTo>
                  <a:pt x="6669" y="597"/>
                </a:lnTo>
                <a:lnTo>
                  <a:pt x="6661" y="589"/>
                </a:lnTo>
                <a:lnTo>
                  <a:pt x="6661" y="569"/>
                </a:lnTo>
                <a:lnTo>
                  <a:pt x="6661" y="549"/>
                </a:lnTo>
                <a:lnTo>
                  <a:pt x="6673" y="549"/>
                </a:lnTo>
                <a:lnTo>
                  <a:pt x="6681" y="549"/>
                </a:lnTo>
                <a:lnTo>
                  <a:pt x="6697" y="549"/>
                </a:lnTo>
                <a:lnTo>
                  <a:pt x="6713" y="549"/>
                </a:lnTo>
                <a:lnTo>
                  <a:pt x="6717" y="553"/>
                </a:lnTo>
                <a:lnTo>
                  <a:pt x="6750" y="565"/>
                </a:lnTo>
                <a:lnTo>
                  <a:pt x="6758" y="565"/>
                </a:lnTo>
                <a:lnTo>
                  <a:pt x="6766" y="565"/>
                </a:lnTo>
                <a:lnTo>
                  <a:pt x="6770" y="565"/>
                </a:lnTo>
                <a:lnTo>
                  <a:pt x="6774" y="561"/>
                </a:lnTo>
                <a:lnTo>
                  <a:pt x="6778" y="553"/>
                </a:lnTo>
                <a:lnTo>
                  <a:pt x="6786" y="549"/>
                </a:lnTo>
                <a:lnTo>
                  <a:pt x="6794" y="549"/>
                </a:lnTo>
                <a:lnTo>
                  <a:pt x="6818" y="549"/>
                </a:lnTo>
                <a:lnTo>
                  <a:pt x="6826" y="549"/>
                </a:lnTo>
                <a:lnTo>
                  <a:pt x="6846" y="561"/>
                </a:lnTo>
                <a:lnTo>
                  <a:pt x="6850" y="573"/>
                </a:lnTo>
                <a:lnTo>
                  <a:pt x="6854" y="585"/>
                </a:lnTo>
                <a:lnTo>
                  <a:pt x="6854" y="626"/>
                </a:lnTo>
                <a:lnTo>
                  <a:pt x="6858" y="658"/>
                </a:lnTo>
                <a:lnTo>
                  <a:pt x="6854" y="662"/>
                </a:lnTo>
                <a:lnTo>
                  <a:pt x="6850" y="666"/>
                </a:lnTo>
                <a:lnTo>
                  <a:pt x="6846" y="670"/>
                </a:lnTo>
                <a:lnTo>
                  <a:pt x="6834" y="670"/>
                </a:lnTo>
                <a:lnTo>
                  <a:pt x="6842" y="682"/>
                </a:lnTo>
                <a:lnTo>
                  <a:pt x="6842" y="698"/>
                </a:lnTo>
                <a:lnTo>
                  <a:pt x="6854" y="706"/>
                </a:lnTo>
                <a:lnTo>
                  <a:pt x="6867" y="718"/>
                </a:lnTo>
                <a:lnTo>
                  <a:pt x="6875" y="718"/>
                </a:lnTo>
                <a:lnTo>
                  <a:pt x="6883" y="718"/>
                </a:lnTo>
                <a:lnTo>
                  <a:pt x="6887" y="718"/>
                </a:lnTo>
                <a:lnTo>
                  <a:pt x="6895" y="706"/>
                </a:lnTo>
                <a:lnTo>
                  <a:pt x="6895" y="694"/>
                </a:lnTo>
                <a:lnTo>
                  <a:pt x="6899" y="674"/>
                </a:lnTo>
                <a:lnTo>
                  <a:pt x="6903" y="674"/>
                </a:lnTo>
                <a:lnTo>
                  <a:pt x="6907" y="670"/>
                </a:lnTo>
                <a:lnTo>
                  <a:pt x="6907" y="662"/>
                </a:lnTo>
                <a:lnTo>
                  <a:pt x="6911" y="654"/>
                </a:lnTo>
                <a:lnTo>
                  <a:pt x="6947" y="654"/>
                </a:lnTo>
                <a:lnTo>
                  <a:pt x="6963" y="654"/>
                </a:lnTo>
                <a:lnTo>
                  <a:pt x="6963" y="658"/>
                </a:lnTo>
                <a:lnTo>
                  <a:pt x="6967" y="662"/>
                </a:lnTo>
                <a:lnTo>
                  <a:pt x="6980" y="662"/>
                </a:lnTo>
                <a:lnTo>
                  <a:pt x="6992" y="662"/>
                </a:lnTo>
                <a:lnTo>
                  <a:pt x="7000" y="674"/>
                </a:lnTo>
                <a:lnTo>
                  <a:pt x="7016" y="694"/>
                </a:lnTo>
                <a:lnTo>
                  <a:pt x="7016" y="702"/>
                </a:lnTo>
                <a:lnTo>
                  <a:pt x="7016" y="710"/>
                </a:lnTo>
                <a:lnTo>
                  <a:pt x="7000" y="730"/>
                </a:lnTo>
                <a:lnTo>
                  <a:pt x="6984" y="747"/>
                </a:lnTo>
                <a:lnTo>
                  <a:pt x="7000" y="747"/>
                </a:lnTo>
                <a:lnTo>
                  <a:pt x="7020" y="751"/>
                </a:lnTo>
                <a:lnTo>
                  <a:pt x="7024" y="755"/>
                </a:lnTo>
                <a:lnTo>
                  <a:pt x="7036" y="767"/>
                </a:lnTo>
                <a:lnTo>
                  <a:pt x="7048" y="787"/>
                </a:lnTo>
                <a:lnTo>
                  <a:pt x="7052" y="795"/>
                </a:lnTo>
                <a:lnTo>
                  <a:pt x="7064" y="807"/>
                </a:lnTo>
                <a:lnTo>
                  <a:pt x="7072" y="815"/>
                </a:lnTo>
                <a:lnTo>
                  <a:pt x="7080" y="819"/>
                </a:lnTo>
                <a:lnTo>
                  <a:pt x="7092" y="819"/>
                </a:lnTo>
                <a:lnTo>
                  <a:pt x="7101" y="827"/>
                </a:lnTo>
                <a:lnTo>
                  <a:pt x="7109" y="855"/>
                </a:lnTo>
                <a:lnTo>
                  <a:pt x="7113" y="855"/>
                </a:lnTo>
                <a:lnTo>
                  <a:pt x="7121" y="855"/>
                </a:lnTo>
                <a:lnTo>
                  <a:pt x="7121" y="892"/>
                </a:lnTo>
                <a:lnTo>
                  <a:pt x="7121" y="928"/>
                </a:lnTo>
                <a:lnTo>
                  <a:pt x="7109" y="936"/>
                </a:lnTo>
                <a:lnTo>
                  <a:pt x="7101" y="944"/>
                </a:lnTo>
                <a:lnTo>
                  <a:pt x="7092" y="944"/>
                </a:lnTo>
                <a:lnTo>
                  <a:pt x="7080" y="944"/>
                </a:lnTo>
                <a:lnTo>
                  <a:pt x="7076" y="940"/>
                </a:lnTo>
                <a:lnTo>
                  <a:pt x="7064" y="928"/>
                </a:lnTo>
                <a:lnTo>
                  <a:pt x="7048" y="924"/>
                </a:lnTo>
                <a:lnTo>
                  <a:pt x="7032" y="924"/>
                </a:lnTo>
                <a:lnTo>
                  <a:pt x="7024" y="920"/>
                </a:lnTo>
                <a:lnTo>
                  <a:pt x="7020" y="920"/>
                </a:lnTo>
                <a:lnTo>
                  <a:pt x="7016" y="916"/>
                </a:lnTo>
                <a:lnTo>
                  <a:pt x="7012" y="880"/>
                </a:lnTo>
                <a:lnTo>
                  <a:pt x="7008" y="872"/>
                </a:lnTo>
                <a:lnTo>
                  <a:pt x="6992" y="864"/>
                </a:lnTo>
                <a:lnTo>
                  <a:pt x="6967" y="860"/>
                </a:lnTo>
                <a:lnTo>
                  <a:pt x="6967" y="864"/>
                </a:lnTo>
                <a:lnTo>
                  <a:pt x="6955" y="864"/>
                </a:lnTo>
                <a:lnTo>
                  <a:pt x="6947" y="864"/>
                </a:lnTo>
                <a:lnTo>
                  <a:pt x="6935" y="860"/>
                </a:lnTo>
                <a:lnTo>
                  <a:pt x="6927" y="860"/>
                </a:lnTo>
                <a:lnTo>
                  <a:pt x="6915" y="864"/>
                </a:lnTo>
                <a:lnTo>
                  <a:pt x="6907" y="872"/>
                </a:lnTo>
                <a:lnTo>
                  <a:pt x="6879" y="872"/>
                </a:lnTo>
                <a:lnTo>
                  <a:pt x="6850" y="868"/>
                </a:lnTo>
                <a:lnTo>
                  <a:pt x="6842" y="864"/>
                </a:lnTo>
                <a:lnTo>
                  <a:pt x="6834" y="864"/>
                </a:lnTo>
                <a:lnTo>
                  <a:pt x="6830" y="855"/>
                </a:lnTo>
                <a:lnTo>
                  <a:pt x="6826" y="847"/>
                </a:lnTo>
                <a:lnTo>
                  <a:pt x="6822" y="831"/>
                </a:lnTo>
                <a:lnTo>
                  <a:pt x="6818" y="819"/>
                </a:lnTo>
                <a:lnTo>
                  <a:pt x="6818" y="815"/>
                </a:lnTo>
                <a:lnTo>
                  <a:pt x="6814" y="811"/>
                </a:lnTo>
                <a:lnTo>
                  <a:pt x="6786" y="807"/>
                </a:lnTo>
                <a:lnTo>
                  <a:pt x="6758" y="807"/>
                </a:lnTo>
                <a:lnTo>
                  <a:pt x="6733" y="783"/>
                </a:lnTo>
                <a:lnTo>
                  <a:pt x="6709" y="767"/>
                </a:lnTo>
                <a:lnTo>
                  <a:pt x="6705" y="755"/>
                </a:lnTo>
                <a:lnTo>
                  <a:pt x="6705" y="751"/>
                </a:lnTo>
                <a:lnTo>
                  <a:pt x="6697" y="747"/>
                </a:lnTo>
                <a:lnTo>
                  <a:pt x="6681" y="734"/>
                </a:lnTo>
                <a:lnTo>
                  <a:pt x="6677" y="734"/>
                </a:lnTo>
                <a:lnTo>
                  <a:pt x="6673" y="730"/>
                </a:lnTo>
                <a:lnTo>
                  <a:pt x="6669" y="730"/>
                </a:lnTo>
                <a:lnTo>
                  <a:pt x="6661" y="734"/>
                </a:lnTo>
                <a:lnTo>
                  <a:pt x="6657" y="743"/>
                </a:lnTo>
                <a:lnTo>
                  <a:pt x="6653" y="751"/>
                </a:lnTo>
                <a:lnTo>
                  <a:pt x="6645" y="751"/>
                </a:lnTo>
                <a:lnTo>
                  <a:pt x="6633" y="755"/>
                </a:lnTo>
                <a:lnTo>
                  <a:pt x="6633" y="767"/>
                </a:lnTo>
                <a:lnTo>
                  <a:pt x="6633" y="775"/>
                </a:lnTo>
                <a:lnTo>
                  <a:pt x="6625" y="783"/>
                </a:lnTo>
                <a:lnTo>
                  <a:pt x="6620" y="795"/>
                </a:lnTo>
                <a:lnTo>
                  <a:pt x="6604" y="799"/>
                </a:lnTo>
                <a:lnTo>
                  <a:pt x="6592" y="811"/>
                </a:lnTo>
                <a:lnTo>
                  <a:pt x="6592" y="827"/>
                </a:lnTo>
                <a:lnTo>
                  <a:pt x="6592" y="847"/>
                </a:lnTo>
                <a:lnTo>
                  <a:pt x="6580" y="851"/>
                </a:lnTo>
                <a:lnTo>
                  <a:pt x="6576" y="855"/>
                </a:lnTo>
                <a:lnTo>
                  <a:pt x="6520" y="872"/>
                </a:lnTo>
                <a:lnTo>
                  <a:pt x="6512" y="876"/>
                </a:lnTo>
                <a:lnTo>
                  <a:pt x="6503" y="876"/>
                </a:lnTo>
                <a:lnTo>
                  <a:pt x="6491" y="876"/>
                </a:lnTo>
                <a:lnTo>
                  <a:pt x="6491" y="864"/>
                </a:lnTo>
                <a:lnTo>
                  <a:pt x="6491" y="855"/>
                </a:lnTo>
                <a:lnTo>
                  <a:pt x="6491" y="835"/>
                </a:lnTo>
                <a:lnTo>
                  <a:pt x="6495" y="823"/>
                </a:lnTo>
                <a:lnTo>
                  <a:pt x="6512" y="815"/>
                </a:lnTo>
                <a:lnTo>
                  <a:pt x="6520" y="807"/>
                </a:lnTo>
                <a:lnTo>
                  <a:pt x="6528" y="787"/>
                </a:lnTo>
                <a:lnTo>
                  <a:pt x="6532" y="767"/>
                </a:lnTo>
                <a:lnTo>
                  <a:pt x="6532" y="734"/>
                </a:lnTo>
                <a:lnTo>
                  <a:pt x="6528" y="722"/>
                </a:lnTo>
                <a:lnTo>
                  <a:pt x="6516" y="706"/>
                </a:lnTo>
                <a:lnTo>
                  <a:pt x="6503" y="694"/>
                </a:lnTo>
                <a:lnTo>
                  <a:pt x="6483" y="690"/>
                </a:lnTo>
                <a:lnTo>
                  <a:pt x="6459" y="682"/>
                </a:lnTo>
                <a:lnTo>
                  <a:pt x="6447" y="682"/>
                </a:lnTo>
                <a:lnTo>
                  <a:pt x="6427" y="682"/>
                </a:lnTo>
                <a:lnTo>
                  <a:pt x="6399" y="690"/>
                </a:lnTo>
                <a:lnTo>
                  <a:pt x="6395" y="694"/>
                </a:lnTo>
                <a:lnTo>
                  <a:pt x="6326" y="694"/>
                </a:lnTo>
                <a:lnTo>
                  <a:pt x="6257" y="694"/>
                </a:lnTo>
                <a:lnTo>
                  <a:pt x="6249" y="690"/>
                </a:lnTo>
                <a:lnTo>
                  <a:pt x="6233" y="682"/>
                </a:lnTo>
                <a:lnTo>
                  <a:pt x="6221" y="654"/>
                </a:lnTo>
                <a:lnTo>
                  <a:pt x="6205" y="634"/>
                </a:lnTo>
                <a:lnTo>
                  <a:pt x="6205" y="626"/>
                </a:lnTo>
                <a:lnTo>
                  <a:pt x="6201" y="617"/>
                </a:lnTo>
                <a:lnTo>
                  <a:pt x="6197" y="613"/>
                </a:lnTo>
                <a:lnTo>
                  <a:pt x="6189" y="609"/>
                </a:lnTo>
                <a:lnTo>
                  <a:pt x="6185" y="597"/>
                </a:lnTo>
                <a:lnTo>
                  <a:pt x="6181" y="585"/>
                </a:lnTo>
                <a:lnTo>
                  <a:pt x="6173" y="573"/>
                </a:lnTo>
                <a:lnTo>
                  <a:pt x="6157" y="561"/>
                </a:lnTo>
                <a:lnTo>
                  <a:pt x="6116" y="561"/>
                </a:lnTo>
                <a:lnTo>
                  <a:pt x="6068" y="561"/>
                </a:lnTo>
                <a:lnTo>
                  <a:pt x="6056" y="541"/>
                </a:lnTo>
                <a:lnTo>
                  <a:pt x="6040" y="533"/>
                </a:lnTo>
                <a:lnTo>
                  <a:pt x="6027" y="533"/>
                </a:lnTo>
                <a:lnTo>
                  <a:pt x="6015" y="533"/>
                </a:lnTo>
                <a:lnTo>
                  <a:pt x="5999" y="525"/>
                </a:lnTo>
                <a:lnTo>
                  <a:pt x="5987" y="525"/>
                </a:lnTo>
                <a:lnTo>
                  <a:pt x="5983" y="529"/>
                </a:lnTo>
                <a:lnTo>
                  <a:pt x="5975" y="529"/>
                </a:lnTo>
                <a:lnTo>
                  <a:pt x="5923" y="529"/>
                </a:lnTo>
                <a:lnTo>
                  <a:pt x="5866" y="529"/>
                </a:lnTo>
                <a:lnTo>
                  <a:pt x="5862" y="525"/>
                </a:lnTo>
                <a:lnTo>
                  <a:pt x="5850" y="525"/>
                </a:lnTo>
                <a:lnTo>
                  <a:pt x="5842" y="533"/>
                </a:lnTo>
                <a:lnTo>
                  <a:pt x="5830" y="549"/>
                </a:lnTo>
                <a:lnTo>
                  <a:pt x="5818" y="549"/>
                </a:lnTo>
                <a:lnTo>
                  <a:pt x="5785" y="549"/>
                </a:lnTo>
                <a:lnTo>
                  <a:pt x="5753" y="549"/>
                </a:lnTo>
                <a:lnTo>
                  <a:pt x="5733" y="533"/>
                </a:lnTo>
                <a:lnTo>
                  <a:pt x="5725" y="525"/>
                </a:lnTo>
                <a:lnTo>
                  <a:pt x="5685" y="517"/>
                </a:lnTo>
                <a:lnTo>
                  <a:pt x="5648" y="517"/>
                </a:lnTo>
                <a:lnTo>
                  <a:pt x="5644" y="513"/>
                </a:lnTo>
                <a:lnTo>
                  <a:pt x="5612" y="513"/>
                </a:lnTo>
                <a:lnTo>
                  <a:pt x="5588" y="513"/>
                </a:lnTo>
                <a:lnTo>
                  <a:pt x="5555" y="513"/>
                </a:lnTo>
                <a:lnTo>
                  <a:pt x="5499" y="504"/>
                </a:lnTo>
                <a:lnTo>
                  <a:pt x="5495" y="513"/>
                </a:lnTo>
                <a:lnTo>
                  <a:pt x="5487" y="513"/>
                </a:lnTo>
                <a:lnTo>
                  <a:pt x="5479" y="533"/>
                </a:lnTo>
                <a:lnTo>
                  <a:pt x="5475" y="549"/>
                </a:lnTo>
                <a:lnTo>
                  <a:pt x="5475" y="553"/>
                </a:lnTo>
                <a:lnTo>
                  <a:pt x="5475" y="569"/>
                </a:lnTo>
                <a:lnTo>
                  <a:pt x="5475" y="573"/>
                </a:lnTo>
                <a:lnTo>
                  <a:pt x="5479" y="577"/>
                </a:lnTo>
                <a:lnTo>
                  <a:pt x="5487" y="581"/>
                </a:lnTo>
                <a:lnTo>
                  <a:pt x="5495" y="585"/>
                </a:lnTo>
                <a:lnTo>
                  <a:pt x="5527" y="589"/>
                </a:lnTo>
                <a:lnTo>
                  <a:pt x="5555" y="597"/>
                </a:lnTo>
                <a:lnTo>
                  <a:pt x="5559" y="597"/>
                </a:lnTo>
                <a:lnTo>
                  <a:pt x="5564" y="601"/>
                </a:lnTo>
                <a:lnTo>
                  <a:pt x="5564" y="609"/>
                </a:lnTo>
                <a:lnTo>
                  <a:pt x="5564" y="617"/>
                </a:lnTo>
                <a:lnTo>
                  <a:pt x="5547" y="634"/>
                </a:lnTo>
                <a:lnTo>
                  <a:pt x="5527" y="654"/>
                </a:lnTo>
                <a:lnTo>
                  <a:pt x="5523" y="654"/>
                </a:lnTo>
                <a:lnTo>
                  <a:pt x="5515" y="654"/>
                </a:lnTo>
                <a:lnTo>
                  <a:pt x="5523" y="658"/>
                </a:lnTo>
                <a:lnTo>
                  <a:pt x="5511" y="666"/>
                </a:lnTo>
                <a:lnTo>
                  <a:pt x="5499" y="674"/>
                </a:lnTo>
                <a:lnTo>
                  <a:pt x="5499" y="706"/>
                </a:lnTo>
                <a:lnTo>
                  <a:pt x="5503" y="743"/>
                </a:lnTo>
                <a:lnTo>
                  <a:pt x="5507" y="751"/>
                </a:lnTo>
                <a:lnTo>
                  <a:pt x="5511" y="767"/>
                </a:lnTo>
                <a:lnTo>
                  <a:pt x="5511" y="811"/>
                </a:lnTo>
                <a:lnTo>
                  <a:pt x="5511" y="860"/>
                </a:lnTo>
                <a:lnTo>
                  <a:pt x="5507" y="872"/>
                </a:lnTo>
                <a:lnTo>
                  <a:pt x="5503" y="884"/>
                </a:lnTo>
                <a:lnTo>
                  <a:pt x="5503" y="892"/>
                </a:lnTo>
                <a:lnTo>
                  <a:pt x="5499" y="892"/>
                </a:lnTo>
                <a:lnTo>
                  <a:pt x="5483" y="896"/>
                </a:lnTo>
                <a:lnTo>
                  <a:pt x="5463" y="900"/>
                </a:lnTo>
                <a:lnTo>
                  <a:pt x="5447" y="912"/>
                </a:lnTo>
                <a:lnTo>
                  <a:pt x="5430" y="920"/>
                </a:lnTo>
                <a:lnTo>
                  <a:pt x="5414" y="920"/>
                </a:lnTo>
                <a:lnTo>
                  <a:pt x="5398" y="920"/>
                </a:lnTo>
                <a:lnTo>
                  <a:pt x="5390" y="924"/>
                </a:lnTo>
                <a:lnTo>
                  <a:pt x="5378" y="928"/>
                </a:lnTo>
                <a:lnTo>
                  <a:pt x="5313" y="944"/>
                </a:lnTo>
                <a:lnTo>
                  <a:pt x="5281" y="952"/>
                </a:lnTo>
                <a:lnTo>
                  <a:pt x="5277" y="960"/>
                </a:lnTo>
                <a:lnTo>
                  <a:pt x="5269" y="964"/>
                </a:lnTo>
                <a:lnTo>
                  <a:pt x="5249" y="964"/>
                </a:lnTo>
                <a:lnTo>
                  <a:pt x="5225" y="964"/>
                </a:lnTo>
                <a:lnTo>
                  <a:pt x="5213" y="960"/>
                </a:lnTo>
                <a:lnTo>
                  <a:pt x="5188" y="956"/>
                </a:lnTo>
                <a:lnTo>
                  <a:pt x="5184" y="952"/>
                </a:lnTo>
                <a:lnTo>
                  <a:pt x="5172" y="944"/>
                </a:lnTo>
                <a:lnTo>
                  <a:pt x="5144" y="940"/>
                </a:lnTo>
                <a:lnTo>
                  <a:pt x="5112" y="928"/>
                </a:lnTo>
                <a:lnTo>
                  <a:pt x="5104" y="920"/>
                </a:lnTo>
                <a:lnTo>
                  <a:pt x="5100" y="916"/>
                </a:lnTo>
                <a:lnTo>
                  <a:pt x="5087" y="912"/>
                </a:lnTo>
                <a:lnTo>
                  <a:pt x="5083" y="912"/>
                </a:lnTo>
                <a:lnTo>
                  <a:pt x="5071" y="900"/>
                </a:lnTo>
                <a:lnTo>
                  <a:pt x="5059" y="892"/>
                </a:lnTo>
                <a:lnTo>
                  <a:pt x="5043" y="884"/>
                </a:lnTo>
                <a:lnTo>
                  <a:pt x="5031" y="884"/>
                </a:lnTo>
                <a:lnTo>
                  <a:pt x="5019" y="892"/>
                </a:lnTo>
                <a:lnTo>
                  <a:pt x="5003" y="892"/>
                </a:lnTo>
                <a:lnTo>
                  <a:pt x="4979" y="904"/>
                </a:lnTo>
                <a:lnTo>
                  <a:pt x="4946" y="928"/>
                </a:lnTo>
                <a:lnTo>
                  <a:pt x="4938" y="940"/>
                </a:lnTo>
                <a:lnTo>
                  <a:pt x="4930" y="948"/>
                </a:lnTo>
                <a:lnTo>
                  <a:pt x="4914" y="952"/>
                </a:lnTo>
                <a:lnTo>
                  <a:pt x="4890" y="956"/>
                </a:lnTo>
                <a:lnTo>
                  <a:pt x="4870" y="956"/>
                </a:lnTo>
                <a:lnTo>
                  <a:pt x="4845" y="956"/>
                </a:lnTo>
                <a:lnTo>
                  <a:pt x="4841" y="952"/>
                </a:lnTo>
                <a:lnTo>
                  <a:pt x="4833" y="952"/>
                </a:lnTo>
                <a:lnTo>
                  <a:pt x="4825" y="952"/>
                </a:lnTo>
                <a:lnTo>
                  <a:pt x="4817" y="956"/>
                </a:lnTo>
                <a:lnTo>
                  <a:pt x="4765" y="956"/>
                </a:lnTo>
                <a:lnTo>
                  <a:pt x="4712" y="956"/>
                </a:lnTo>
                <a:lnTo>
                  <a:pt x="4696" y="960"/>
                </a:lnTo>
                <a:lnTo>
                  <a:pt x="4676" y="960"/>
                </a:lnTo>
                <a:lnTo>
                  <a:pt x="4664" y="977"/>
                </a:lnTo>
                <a:lnTo>
                  <a:pt x="4652" y="985"/>
                </a:lnTo>
                <a:lnTo>
                  <a:pt x="4652" y="993"/>
                </a:lnTo>
                <a:lnTo>
                  <a:pt x="4644" y="1001"/>
                </a:lnTo>
                <a:lnTo>
                  <a:pt x="4644" y="1025"/>
                </a:lnTo>
                <a:lnTo>
                  <a:pt x="4640" y="1053"/>
                </a:lnTo>
                <a:lnTo>
                  <a:pt x="4616" y="1061"/>
                </a:lnTo>
                <a:lnTo>
                  <a:pt x="4591" y="1069"/>
                </a:lnTo>
                <a:lnTo>
                  <a:pt x="4583" y="1077"/>
                </a:lnTo>
                <a:lnTo>
                  <a:pt x="4575" y="1089"/>
                </a:lnTo>
                <a:lnTo>
                  <a:pt x="4567" y="1098"/>
                </a:lnTo>
                <a:lnTo>
                  <a:pt x="4559" y="1106"/>
                </a:lnTo>
                <a:lnTo>
                  <a:pt x="4559" y="1122"/>
                </a:lnTo>
                <a:lnTo>
                  <a:pt x="4559" y="1142"/>
                </a:lnTo>
                <a:lnTo>
                  <a:pt x="4527" y="1150"/>
                </a:lnTo>
                <a:lnTo>
                  <a:pt x="4494" y="1154"/>
                </a:lnTo>
                <a:lnTo>
                  <a:pt x="4490" y="1158"/>
                </a:lnTo>
                <a:lnTo>
                  <a:pt x="4486" y="1158"/>
                </a:lnTo>
                <a:lnTo>
                  <a:pt x="4478" y="1166"/>
                </a:lnTo>
                <a:lnTo>
                  <a:pt x="4474" y="1170"/>
                </a:lnTo>
                <a:lnTo>
                  <a:pt x="4458" y="1174"/>
                </a:lnTo>
                <a:lnTo>
                  <a:pt x="4434" y="1174"/>
                </a:lnTo>
                <a:lnTo>
                  <a:pt x="4422" y="1182"/>
                </a:lnTo>
                <a:lnTo>
                  <a:pt x="4418" y="1190"/>
                </a:lnTo>
                <a:lnTo>
                  <a:pt x="4422" y="1223"/>
                </a:lnTo>
                <a:lnTo>
                  <a:pt x="4422" y="1259"/>
                </a:lnTo>
                <a:lnTo>
                  <a:pt x="4422" y="1271"/>
                </a:lnTo>
                <a:lnTo>
                  <a:pt x="4418" y="1291"/>
                </a:lnTo>
                <a:lnTo>
                  <a:pt x="4398" y="1295"/>
                </a:lnTo>
                <a:lnTo>
                  <a:pt x="4382" y="1303"/>
                </a:lnTo>
                <a:lnTo>
                  <a:pt x="4377" y="1311"/>
                </a:lnTo>
                <a:lnTo>
                  <a:pt x="4365" y="1319"/>
                </a:lnTo>
                <a:lnTo>
                  <a:pt x="4365" y="1328"/>
                </a:lnTo>
                <a:lnTo>
                  <a:pt x="4361" y="1340"/>
                </a:lnTo>
                <a:lnTo>
                  <a:pt x="4361" y="1344"/>
                </a:lnTo>
                <a:lnTo>
                  <a:pt x="4357" y="1344"/>
                </a:lnTo>
                <a:lnTo>
                  <a:pt x="4357" y="1368"/>
                </a:lnTo>
                <a:lnTo>
                  <a:pt x="4357" y="1392"/>
                </a:lnTo>
                <a:lnTo>
                  <a:pt x="4345" y="1404"/>
                </a:lnTo>
                <a:lnTo>
                  <a:pt x="4329" y="1424"/>
                </a:lnTo>
                <a:lnTo>
                  <a:pt x="4325" y="1428"/>
                </a:lnTo>
                <a:lnTo>
                  <a:pt x="4313" y="1440"/>
                </a:lnTo>
                <a:lnTo>
                  <a:pt x="4297" y="1465"/>
                </a:lnTo>
                <a:lnTo>
                  <a:pt x="4281" y="1481"/>
                </a:lnTo>
                <a:lnTo>
                  <a:pt x="4273" y="1485"/>
                </a:lnTo>
                <a:lnTo>
                  <a:pt x="4265" y="1489"/>
                </a:lnTo>
                <a:lnTo>
                  <a:pt x="4232" y="1493"/>
                </a:lnTo>
                <a:lnTo>
                  <a:pt x="4216" y="1501"/>
                </a:lnTo>
                <a:lnTo>
                  <a:pt x="4184" y="1501"/>
                </a:lnTo>
                <a:lnTo>
                  <a:pt x="4115" y="1489"/>
                </a:lnTo>
                <a:lnTo>
                  <a:pt x="4099" y="1485"/>
                </a:lnTo>
                <a:lnTo>
                  <a:pt x="4079" y="1477"/>
                </a:lnTo>
                <a:lnTo>
                  <a:pt x="4071" y="1465"/>
                </a:lnTo>
                <a:lnTo>
                  <a:pt x="4063" y="1449"/>
                </a:lnTo>
                <a:lnTo>
                  <a:pt x="4047" y="1445"/>
                </a:lnTo>
                <a:lnTo>
                  <a:pt x="4018" y="1440"/>
                </a:lnTo>
                <a:lnTo>
                  <a:pt x="4018" y="1436"/>
                </a:lnTo>
                <a:lnTo>
                  <a:pt x="4014" y="1424"/>
                </a:lnTo>
                <a:lnTo>
                  <a:pt x="4002" y="1424"/>
                </a:lnTo>
                <a:lnTo>
                  <a:pt x="3990" y="1416"/>
                </a:lnTo>
                <a:lnTo>
                  <a:pt x="3978" y="1408"/>
                </a:lnTo>
                <a:lnTo>
                  <a:pt x="3974" y="1404"/>
                </a:lnTo>
                <a:lnTo>
                  <a:pt x="3962" y="1404"/>
                </a:lnTo>
                <a:lnTo>
                  <a:pt x="3946" y="1400"/>
                </a:lnTo>
                <a:lnTo>
                  <a:pt x="3926" y="1400"/>
                </a:lnTo>
                <a:lnTo>
                  <a:pt x="3914" y="1400"/>
                </a:lnTo>
                <a:lnTo>
                  <a:pt x="3905" y="1408"/>
                </a:lnTo>
                <a:lnTo>
                  <a:pt x="3893" y="1424"/>
                </a:lnTo>
                <a:lnTo>
                  <a:pt x="3885" y="1424"/>
                </a:lnTo>
                <a:lnTo>
                  <a:pt x="3877" y="1424"/>
                </a:lnTo>
                <a:lnTo>
                  <a:pt x="3857" y="1440"/>
                </a:lnTo>
                <a:lnTo>
                  <a:pt x="3833" y="1457"/>
                </a:lnTo>
                <a:lnTo>
                  <a:pt x="3821" y="1465"/>
                </a:lnTo>
                <a:lnTo>
                  <a:pt x="3809" y="1465"/>
                </a:lnTo>
                <a:lnTo>
                  <a:pt x="3801" y="1473"/>
                </a:lnTo>
                <a:lnTo>
                  <a:pt x="3797" y="1477"/>
                </a:lnTo>
                <a:lnTo>
                  <a:pt x="3789" y="1481"/>
                </a:lnTo>
                <a:lnTo>
                  <a:pt x="3776" y="1485"/>
                </a:lnTo>
                <a:lnTo>
                  <a:pt x="3772" y="1489"/>
                </a:lnTo>
                <a:lnTo>
                  <a:pt x="3772" y="1493"/>
                </a:lnTo>
                <a:lnTo>
                  <a:pt x="3772" y="1509"/>
                </a:lnTo>
                <a:lnTo>
                  <a:pt x="3776" y="1521"/>
                </a:lnTo>
                <a:lnTo>
                  <a:pt x="3772" y="1521"/>
                </a:lnTo>
                <a:lnTo>
                  <a:pt x="3768" y="1525"/>
                </a:lnTo>
                <a:lnTo>
                  <a:pt x="3768" y="1549"/>
                </a:lnTo>
                <a:lnTo>
                  <a:pt x="3764" y="1566"/>
                </a:lnTo>
                <a:lnTo>
                  <a:pt x="3760" y="1570"/>
                </a:lnTo>
                <a:lnTo>
                  <a:pt x="3756" y="1574"/>
                </a:lnTo>
                <a:lnTo>
                  <a:pt x="3740" y="1578"/>
                </a:lnTo>
                <a:lnTo>
                  <a:pt x="3728" y="1582"/>
                </a:lnTo>
                <a:lnTo>
                  <a:pt x="3716" y="1594"/>
                </a:lnTo>
                <a:lnTo>
                  <a:pt x="3708" y="1606"/>
                </a:lnTo>
                <a:lnTo>
                  <a:pt x="3667" y="1606"/>
                </a:lnTo>
                <a:lnTo>
                  <a:pt x="3635" y="1610"/>
                </a:lnTo>
                <a:lnTo>
                  <a:pt x="3635" y="1598"/>
                </a:lnTo>
                <a:lnTo>
                  <a:pt x="3635" y="1582"/>
                </a:lnTo>
                <a:lnTo>
                  <a:pt x="3619" y="1582"/>
                </a:lnTo>
                <a:lnTo>
                  <a:pt x="3595" y="1578"/>
                </a:lnTo>
                <a:lnTo>
                  <a:pt x="3587" y="1574"/>
                </a:lnTo>
                <a:lnTo>
                  <a:pt x="3583" y="1570"/>
                </a:lnTo>
                <a:lnTo>
                  <a:pt x="3567" y="1570"/>
                </a:lnTo>
                <a:lnTo>
                  <a:pt x="3526" y="1574"/>
                </a:lnTo>
                <a:lnTo>
                  <a:pt x="3494" y="1566"/>
                </a:lnTo>
                <a:lnTo>
                  <a:pt x="3458" y="1562"/>
                </a:lnTo>
                <a:lnTo>
                  <a:pt x="3454" y="1562"/>
                </a:lnTo>
                <a:lnTo>
                  <a:pt x="3442" y="1566"/>
                </a:lnTo>
                <a:lnTo>
                  <a:pt x="3438" y="1574"/>
                </a:lnTo>
                <a:lnTo>
                  <a:pt x="3434" y="1578"/>
                </a:lnTo>
                <a:lnTo>
                  <a:pt x="3409" y="1594"/>
                </a:lnTo>
                <a:lnTo>
                  <a:pt x="3377" y="1610"/>
                </a:lnTo>
                <a:lnTo>
                  <a:pt x="3317" y="1626"/>
                </a:lnTo>
                <a:lnTo>
                  <a:pt x="3280" y="1642"/>
                </a:lnTo>
                <a:lnTo>
                  <a:pt x="3260" y="1646"/>
                </a:lnTo>
                <a:lnTo>
                  <a:pt x="3228" y="1654"/>
                </a:lnTo>
                <a:lnTo>
                  <a:pt x="3224" y="1658"/>
                </a:lnTo>
                <a:lnTo>
                  <a:pt x="3216" y="1662"/>
                </a:lnTo>
                <a:lnTo>
                  <a:pt x="3195" y="1670"/>
                </a:lnTo>
                <a:lnTo>
                  <a:pt x="3163" y="1674"/>
                </a:lnTo>
                <a:lnTo>
                  <a:pt x="3163" y="1683"/>
                </a:lnTo>
                <a:lnTo>
                  <a:pt x="3143" y="1687"/>
                </a:lnTo>
                <a:lnTo>
                  <a:pt x="3119" y="1691"/>
                </a:lnTo>
                <a:lnTo>
                  <a:pt x="3103" y="1695"/>
                </a:lnTo>
                <a:lnTo>
                  <a:pt x="3095" y="1699"/>
                </a:lnTo>
                <a:lnTo>
                  <a:pt x="3083" y="1699"/>
                </a:lnTo>
                <a:lnTo>
                  <a:pt x="3066" y="1699"/>
                </a:lnTo>
                <a:lnTo>
                  <a:pt x="3050" y="1695"/>
                </a:lnTo>
                <a:lnTo>
                  <a:pt x="3014" y="1691"/>
                </a:lnTo>
                <a:lnTo>
                  <a:pt x="3006" y="1683"/>
                </a:lnTo>
                <a:lnTo>
                  <a:pt x="2990" y="1674"/>
                </a:lnTo>
                <a:lnTo>
                  <a:pt x="2970" y="1674"/>
                </a:lnTo>
                <a:lnTo>
                  <a:pt x="2949" y="1674"/>
                </a:lnTo>
                <a:lnTo>
                  <a:pt x="2917" y="1666"/>
                </a:lnTo>
                <a:lnTo>
                  <a:pt x="2881" y="1662"/>
                </a:lnTo>
                <a:lnTo>
                  <a:pt x="2861" y="1662"/>
                </a:lnTo>
                <a:lnTo>
                  <a:pt x="2836" y="1662"/>
                </a:lnTo>
                <a:lnTo>
                  <a:pt x="2816" y="1666"/>
                </a:lnTo>
                <a:lnTo>
                  <a:pt x="2796" y="1670"/>
                </a:lnTo>
                <a:lnTo>
                  <a:pt x="2792" y="1707"/>
                </a:lnTo>
                <a:lnTo>
                  <a:pt x="2788" y="1719"/>
                </a:lnTo>
                <a:lnTo>
                  <a:pt x="2784" y="1723"/>
                </a:lnTo>
                <a:lnTo>
                  <a:pt x="2776" y="1731"/>
                </a:lnTo>
                <a:lnTo>
                  <a:pt x="2744" y="1743"/>
                </a:lnTo>
                <a:lnTo>
                  <a:pt x="2736" y="1743"/>
                </a:lnTo>
                <a:lnTo>
                  <a:pt x="2728" y="1743"/>
                </a:lnTo>
                <a:lnTo>
                  <a:pt x="2711" y="1743"/>
                </a:lnTo>
                <a:lnTo>
                  <a:pt x="2707" y="1743"/>
                </a:lnTo>
                <a:lnTo>
                  <a:pt x="2699" y="1747"/>
                </a:lnTo>
                <a:lnTo>
                  <a:pt x="2675" y="1755"/>
                </a:lnTo>
                <a:lnTo>
                  <a:pt x="2647" y="1755"/>
                </a:lnTo>
                <a:lnTo>
                  <a:pt x="2643" y="1747"/>
                </a:lnTo>
                <a:lnTo>
                  <a:pt x="2635" y="1743"/>
                </a:lnTo>
                <a:lnTo>
                  <a:pt x="2627" y="1743"/>
                </a:lnTo>
                <a:lnTo>
                  <a:pt x="2619" y="1743"/>
                </a:lnTo>
                <a:lnTo>
                  <a:pt x="2607" y="1731"/>
                </a:lnTo>
                <a:lnTo>
                  <a:pt x="2594" y="1723"/>
                </a:lnTo>
                <a:lnTo>
                  <a:pt x="2586" y="1707"/>
                </a:lnTo>
                <a:lnTo>
                  <a:pt x="2578" y="1695"/>
                </a:lnTo>
                <a:lnTo>
                  <a:pt x="2566" y="1695"/>
                </a:lnTo>
                <a:lnTo>
                  <a:pt x="2554" y="1695"/>
                </a:lnTo>
                <a:lnTo>
                  <a:pt x="2546" y="1707"/>
                </a:lnTo>
                <a:lnTo>
                  <a:pt x="2534" y="1719"/>
                </a:lnTo>
                <a:lnTo>
                  <a:pt x="2530" y="1727"/>
                </a:lnTo>
                <a:lnTo>
                  <a:pt x="2526" y="1735"/>
                </a:lnTo>
                <a:lnTo>
                  <a:pt x="2514" y="1747"/>
                </a:lnTo>
                <a:lnTo>
                  <a:pt x="2510" y="1763"/>
                </a:lnTo>
                <a:lnTo>
                  <a:pt x="2502" y="1763"/>
                </a:lnTo>
                <a:lnTo>
                  <a:pt x="2498" y="1767"/>
                </a:lnTo>
                <a:lnTo>
                  <a:pt x="2498" y="1775"/>
                </a:lnTo>
                <a:lnTo>
                  <a:pt x="2490" y="1783"/>
                </a:lnTo>
                <a:lnTo>
                  <a:pt x="2485" y="1791"/>
                </a:lnTo>
                <a:lnTo>
                  <a:pt x="2477" y="1796"/>
                </a:lnTo>
                <a:lnTo>
                  <a:pt x="2473" y="1804"/>
                </a:lnTo>
                <a:lnTo>
                  <a:pt x="2469" y="1812"/>
                </a:lnTo>
                <a:lnTo>
                  <a:pt x="2449" y="1812"/>
                </a:lnTo>
                <a:lnTo>
                  <a:pt x="2429" y="1816"/>
                </a:lnTo>
                <a:lnTo>
                  <a:pt x="2425" y="1820"/>
                </a:lnTo>
                <a:lnTo>
                  <a:pt x="2405" y="1828"/>
                </a:lnTo>
                <a:lnTo>
                  <a:pt x="2373" y="1832"/>
                </a:lnTo>
                <a:lnTo>
                  <a:pt x="2332" y="1844"/>
                </a:lnTo>
                <a:lnTo>
                  <a:pt x="2292" y="1844"/>
                </a:lnTo>
                <a:lnTo>
                  <a:pt x="2256" y="1844"/>
                </a:lnTo>
                <a:lnTo>
                  <a:pt x="2239" y="1840"/>
                </a:lnTo>
                <a:lnTo>
                  <a:pt x="2215" y="1832"/>
                </a:lnTo>
                <a:lnTo>
                  <a:pt x="2199" y="1824"/>
                </a:lnTo>
                <a:lnTo>
                  <a:pt x="2183" y="1816"/>
                </a:lnTo>
                <a:lnTo>
                  <a:pt x="2167" y="1800"/>
                </a:lnTo>
                <a:lnTo>
                  <a:pt x="2155" y="1796"/>
                </a:lnTo>
                <a:lnTo>
                  <a:pt x="2151" y="1796"/>
                </a:lnTo>
                <a:lnTo>
                  <a:pt x="2147" y="1796"/>
                </a:lnTo>
                <a:lnTo>
                  <a:pt x="2143" y="1800"/>
                </a:lnTo>
                <a:lnTo>
                  <a:pt x="2139" y="1800"/>
                </a:lnTo>
                <a:lnTo>
                  <a:pt x="2126" y="1820"/>
                </a:lnTo>
                <a:lnTo>
                  <a:pt x="2118" y="1840"/>
                </a:lnTo>
                <a:lnTo>
                  <a:pt x="2114" y="1852"/>
                </a:lnTo>
                <a:lnTo>
                  <a:pt x="2102" y="1864"/>
                </a:lnTo>
                <a:lnTo>
                  <a:pt x="2102" y="1896"/>
                </a:lnTo>
                <a:lnTo>
                  <a:pt x="2098" y="1929"/>
                </a:lnTo>
                <a:lnTo>
                  <a:pt x="2090" y="1949"/>
                </a:lnTo>
                <a:lnTo>
                  <a:pt x="2078" y="1961"/>
                </a:lnTo>
                <a:lnTo>
                  <a:pt x="2062" y="1965"/>
                </a:lnTo>
                <a:lnTo>
                  <a:pt x="2050" y="1973"/>
                </a:lnTo>
                <a:lnTo>
                  <a:pt x="2026" y="1977"/>
                </a:lnTo>
                <a:lnTo>
                  <a:pt x="2005" y="1981"/>
                </a:lnTo>
                <a:lnTo>
                  <a:pt x="1997" y="1985"/>
                </a:lnTo>
                <a:lnTo>
                  <a:pt x="1985" y="2001"/>
                </a:lnTo>
                <a:lnTo>
                  <a:pt x="1969" y="2005"/>
                </a:lnTo>
                <a:lnTo>
                  <a:pt x="1953" y="2013"/>
                </a:lnTo>
                <a:lnTo>
                  <a:pt x="1945" y="2013"/>
                </a:lnTo>
                <a:lnTo>
                  <a:pt x="1933" y="2017"/>
                </a:lnTo>
                <a:lnTo>
                  <a:pt x="1933" y="2021"/>
                </a:lnTo>
                <a:lnTo>
                  <a:pt x="1933" y="2025"/>
                </a:lnTo>
                <a:lnTo>
                  <a:pt x="1905" y="2042"/>
                </a:lnTo>
                <a:lnTo>
                  <a:pt x="1892" y="2046"/>
                </a:lnTo>
                <a:lnTo>
                  <a:pt x="1864" y="2062"/>
                </a:lnTo>
                <a:lnTo>
                  <a:pt x="1836" y="2082"/>
                </a:lnTo>
                <a:lnTo>
                  <a:pt x="1836" y="2090"/>
                </a:lnTo>
                <a:lnTo>
                  <a:pt x="1832" y="2098"/>
                </a:lnTo>
                <a:lnTo>
                  <a:pt x="1828" y="2098"/>
                </a:lnTo>
                <a:lnTo>
                  <a:pt x="1828" y="2102"/>
                </a:lnTo>
                <a:lnTo>
                  <a:pt x="1820" y="2098"/>
                </a:lnTo>
                <a:lnTo>
                  <a:pt x="1816" y="2102"/>
                </a:lnTo>
                <a:lnTo>
                  <a:pt x="1804" y="2102"/>
                </a:lnTo>
                <a:lnTo>
                  <a:pt x="1796" y="2110"/>
                </a:lnTo>
                <a:lnTo>
                  <a:pt x="1792" y="2114"/>
                </a:lnTo>
                <a:lnTo>
                  <a:pt x="1784" y="2114"/>
                </a:lnTo>
                <a:lnTo>
                  <a:pt x="1775" y="2118"/>
                </a:lnTo>
                <a:lnTo>
                  <a:pt x="1775" y="2122"/>
                </a:lnTo>
                <a:lnTo>
                  <a:pt x="1775" y="2130"/>
                </a:lnTo>
                <a:lnTo>
                  <a:pt x="1780" y="2134"/>
                </a:lnTo>
                <a:lnTo>
                  <a:pt x="1775" y="2138"/>
                </a:lnTo>
                <a:lnTo>
                  <a:pt x="1771" y="2142"/>
                </a:lnTo>
                <a:lnTo>
                  <a:pt x="1743" y="2155"/>
                </a:lnTo>
                <a:lnTo>
                  <a:pt x="1711" y="2171"/>
                </a:lnTo>
                <a:lnTo>
                  <a:pt x="1691" y="2195"/>
                </a:lnTo>
                <a:lnTo>
                  <a:pt x="1671" y="2215"/>
                </a:lnTo>
                <a:lnTo>
                  <a:pt x="1675" y="2219"/>
                </a:lnTo>
                <a:lnTo>
                  <a:pt x="1687" y="2227"/>
                </a:lnTo>
                <a:lnTo>
                  <a:pt x="1687" y="2231"/>
                </a:lnTo>
                <a:lnTo>
                  <a:pt x="1691" y="2243"/>
                </a:lnTo>
                <a:lnTo>
                  <a:pt x="1691" y="2255"/>
                </a:lnTo>
                <a:lnTo>
                  <a:pt x="1687" y="2264"/>
                </a:lnTo>
                <a:lnTo>
                  <a:pt x="1671" y="2264"/>
                </a:lnTo>
                <a:lnTo>
                  <a:pt x="1650" y="2264"/>
                </a:lnTo>
                <a:lnTo>
                  <a:pt x="1642" y="2264"/>
                </a:lnTo>
                <a:lnTo>
                  <a:pt x="1638" y="2259"/>
                </a:lnTo>
                <a:lnTo>
                  <a:pt x="1626" y="2247"/>
                </a:lnTo>
                <a:lnTo>
                  <a:pt x="1606" y="2231"/>
                </a:lnTo>
                <a:lnTo>
                  <a:pt x="1606" y="2207"/>
                </a:lnTo>
                <a:lnTo>
                  <a:pt x="1610" y="2191"/>
                </a:lnTo>
                <a:lnTo>
                  <a:pt x="1606" y="2191"/>
                </a:lnTo>
                <a:lnTo>
                  <a:pt x="1594" y="2191"/>
                </a:lnTo>
                <a:lnTo>
                  <a:pt x="1578" y="2199"/>
                </a:lnTo>
                <a:lnTo>
                  <a:pt x="1517" y="2223"/>
                </a:lnTo>
                <a:lnTo>
                  <a:pt x="1509" y="2227"/>
                </a:lnTo>
                <a:lnTo>
                  <a:pt x="1505" y="2231"/>
                </a:lnTo>
                <a:lnTo>
                  <a:pt x="1501" y="2243"/>
                </a:lnTo>
                <a:lnTo>
                  <a:pt x="1497" y="2255"/>
                </a:lnTo>
                <a:lnTo>
                  <a:pt x="1497" y="2296"/>
                </a:lnTo>
                <a:lnTo>
                  <a:pt x="1493" y="2340"/>
                </a:lnTo>
                <a:lnTo>
                  <a:pt x="1485" y="2356"/>
                </a:lnTo>
                <a:lnTo>
                  <a:pt x="1477" y="2376"/>
                </a:lnTo>
                <a:lnTo>
                  <a:pt x="1473" y="2393"/>
                </a:lnTo>
                <a:lnTo>
                  <a:pt x="1473" y="2405"/>
                </a:lnTo>
                <a:lnTo>
                  <a:pt x="1465" y="2417"/>
                </a:lnTo>
                <a:lnTo>
                  <a:pt x="1453" y="2429"/>
                </a:lnTo>
                <a:lnTo>
                  <a:pt x="1453" y="2453"/>
                </a:lnTo>
                <a:lnTo>
                  <a:pt x="1453" y="2473"/>
                </a:lnTo>
                <a:lnTo>
                  <a:pt x="1449" y="2477"/>
                </a:lnTo>
                <a:lnTo>
                  <a:pt x="1445" y="2485"/>
                </a:lnTo>
                <a:lnTo>
                  <a:pt x="1445" y="2498"/>
                </a:lnTo>
                <a:lnTo>
                  <a:pt x="1441" y="2510"/>
                </a:lnTo>
                <a:lnTo>
                  <a:pt x="1437" y="2518"/>
                </a:lnTo>
                <a:lnTo>
                  <a:pt x="1433" y="2526"/>
                </a:lnTo>
                <a:lnTo>
                  <a:pt x="1420" y="2538"/>
                </a:lnTo>
                <a:lnTo>
                  <a:pt x="1400" y="2554"/>
                </a:lnTo>
                <a:lnTo>
                  <a:pt x="1384" y="2554"/>
                </a:lnTo>
                <a:lnTo>
                  <a:pt x="1360" y="2558"/>
                </a:lnTo>
                <a:lnTo>
                  <a:pt x="1356" y="2530"/>
                </a:lnTo>
                <a:lnTo>
                  <a:pt x="1352" y="2526"/>
                </a:lnTo>
                <a:lnTo>
                  <a:pt x="1332" y="2522"/>
                </a:lnTo>
                <a:lnTo>
                  <a:pt x="1312" y="2518"/>
                </a:lnTo>
                <a:lnTo>
                  <a:pt x="1312" y="2522"/>
                </a:lnTo>
                <a:lnTo>
                  <a:pt x="1308" y="2522"/>
                </a:lnTo>
                <a:lnTo>
                  <a:pt x="1251" y="2526"/>
                </a:lnTo>
                <a:lnTo>
                  <a:pt x="1235" y="2530"/>
                </a:lnTo>
                <a:lnTo>
                  <a:pt x="1207" y="2530"/>
                </a:lnTo>
                <a:lnTo>
                  <a:pt x="1170" y="2526"/>
                </a:lnTo>
                <a:lnTo>
                  <a:pt x="1134" y="2542"/>
                </a:lnTo>
                <a:lnTo>
                  <a:pt x="1126" y="2546"/>
                </a:lnTo>
                <a:lnTo>
                  <a:pt x="1098" y="2550"/>
                </a:lnTo>
                <a:lnTo>
                  <a:pt x="1094" y="2554"/>
                </a:lnTo>
                <a:lnTo>
                  <a:pt x="1045" y="2550"/>
                </a:lnTo>
                <a:lnTo>
                  <a:pt x="1013" y="2546"/>
                </a:lnTo>
                <a:lnTo>
                  <a:pt x="948" y="2550"/>
                </a:lnTo>
                <a:lnTo>
                  <a:pt x="932" y="2554"/>
                </a:lnTo>
                <a:lnTo>
                  <a:pt x="888" y="2554"/>
                </a:lnTo>
                <a:lnTo>
                  <a:pt x="864" y="2550"/>
                </a:lnTo>
                <a:lnTo>
                  <a:pt x="860" y="2550"/>
                </a:lnTo>
                <a:lnTo>
                  <a:pt x="856" y="2546"/>
                </a:lnTo>
                <a:lnTo>
                  <a:pt x="852" y="2538"/>
                </a:lnTo>
                <a:lnTo>
                  <a:pt x="852" y="2522"/>
                </a:lnTo>
                <a:lnTo>
                  <a:pt x="848" y="2526"/>
                </a:lnTo>
                <a:lnTo>
                  <a:pt x="840" y="2538"/>
                </a:lnTo>
                <a:lnTo>
                  <a:pt x="831" y="2538"/>
                </a:lnTo>
                <a:lnTo>
                  <a:pt x="819" y="2538"/>
                </a:lnTo>
                <a:lnTo>
                  <a:pt x="807" y="2546"/>
                </a:lnTo>
                <a:lnTo>
                  <a:pt x="799" y="2558"/>
                </a:lnTo>
                <a:lnTo>
                  <a:pt x="795" y="2586"/>
                </a:lnTo>
                <a:lnTo>
                  <a:pt x="787" y="2619"/>
                </a:lnTo>
                <a:lnTo>
                  <a:pt x="783" y="2619"/>
                </a:lnTo>
                <a:lnTo>
                  <a:pt x="775" y="2623"/>
                </a:lnTo>
                <a:lnTo>
                  <a:pt x="775" y="2655"/>
                </a:lnTo>
                <a:lnTo>
                  <a:pt x="771" y="2679"/>
                </a:lnTo>
                <a:lnTo>
                  <a:pt x="767" y="2683"/>
                </a:lnTo>
                <a:lnTo>
                  <a:pt x="759" y="2695"/>
                </a:lnTo>
                <a:lnTo>
                  <a:pt x="759" y="2732"/>
                </a:lnTo>
                <a:lnTo>
                  <a:pt x="759" y="2772"/>
                </a:lnTo>
                <a:lnTo>
                  <a:pt x="755" y="2776"/>
                </a:lnTo>
                <a:lnTo>
                  <a:pt x="755" y="2788"/>
                </a:lnTo>
                <a:lnTo>
                  <a:pt x="759" y="2808"/>
                </a:lnTo>
                <a:lnTo>
                  <a:pt x="775" y="2853"/>
                </a:lnTo>
                <a:lnTo>
                  <a:pt x="787" y="2861"/>
                </a:lnTo>
                <a:lnTo>
                  <a:pt x="795" y="2873"/>
                </a:lnTo>
                <a:lnTo>
                  <a:pt x="799" y="2881"/>
                </a:lnTo>
                <a:lnTo>
                  <a:pt x="803" y="2893"/>
                </a:lnTo>
                <a:lnTo>
                  <a:pt x="811" y="2897"/>
                </a:lnTo>
                <a:lnTo>
                  <a:pt x="823" y="2913"/>
                </a:lnTo>
                <a:lnTo>
                  <a:pt x="823" y="2937"/>
                </a:lnTo>
                <a:lnTo>
                  <a:pt x="823" y="2953"/>
                </a:lnTo>
                <a:lnTo>
                  <a:pt x="836" y="2961"/>
                </a:lnTo>
                <a:lnTo>
                  <a:pt x="852" y="2970"/>
                </a:lnTo>
                <a:lnTo>
                  <a:pt x="856" y="2970"/>
                </a:lnTo>
                <a:lnTo>
                  <a:pt x="856" y="2966"/>
                </a:lnTo>
                <a:lnTo>
                  <a:pt x="860" y="2961"/>
                </a:lnTo>
                <a:lnTo>
                  <a:pt x="860" y="2953"/>
                </a:lnTo>
                <a:lnTo>
                  <a:pt x="872" y="2949"/>
                </a:lnTo>
                <a:lnTo>
                  <a:pt x="876" y="2941"/>
                </a:lnTo>
                <a:lnTo>
                  <a:pt x="892" y="2941"/>
                </a:lnTo>
                <a:lnTo>
                  <a:pt x="908" y="2941"/>
                </a:lnTo>
                <a:lnTo>
                  <a:pt x="916" y="2949"/>
                </a:lnTo>
                <a:lnTo>
                  <a:pt x="924" y="2953"/>
                </a:lnTo>
                <a:lnTo>
                  <a:pt x="928" y="2953"/>
                </a:lnTo>
                <a:lnTo>
                  <a:pt x="936" y="2953"/>
                </a:lnTo>
                <a:lnTo>
                  <a:pt x="969" y="2953"/>
                </a:lnTo>
                <a:lnTo>
                  <a:pt x="997" y="2953"/>
                </a:lnTo>
                <a:lnTo>
                  <a:pt x="1005" y="2957"/>
                </a:lnTo>
                <a:lnTo>
                  <a:pt x="1013" y="2961"/>
                </a:lnTo>
                <a:lnTo>
                  <a:pt x="1013" y="2970"/>
                </a:lnTo>
                <a:lnTo>
                  <a:pt x="1025" y="2978"/>
                </a:lnTo>
                <a:lnTo>
                  <a:pt x="1029" y="2978"/>
                </a:lnTo>
                <a:lnTo>
                  <a:pt x="1033" y="2986"/>
                </a:lnTo>
                <a:lnTo>
                  <a:pt x="1033" y="2994"/>
                </a:lnTo>
                <a:lnTo>
                  <a:pt x="1033" y="3006"/>
                </a:lnTo>
                <a:lnTo>
                  <a:pt x="1029" y="3010"/>
                </a:lnTo>
                <a:lnTo>
                  <a:pt x="1029" y="3018"/>
                </a:lnTo>
                <a:lnTo>
                  <a:pt x="714" y="3018"/>
                </a:lnTo>
                <a:lnTo>
                  <a:pt x="714" y="3429"/>
                </a:lnTo>
                <a:lnTo>
                  <a:pt x="93" y="3429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Freeform 29"/>
          <p:cNvSpPr>
            <a:spLocks/>
          </p:cNvSpPr>
          <p:nvPr/>
        </p:nvSpPr>
        <p:spPr bwMode="auto">
          <a:xfrm>
            <a:off x="1998946" y="4195492"/>
            <a:ext cx="691086" cy="998197"/>
          </a:xfrm>
          <a:custGeom>
            <a:avLst/>
            <a:gdLst>
              <a:gd name="T0" fmla="*/ 545692107 w 952"/>
              <a:gd name="T1" fmla="*/ 909179395 h 1210"/>
              <a:gd name="T2" fmla="*/ 431402973 w 952"/>
              <a:gd name="T3" fmla="*/ 881099402 h 1210"/>
              <a:gd name="T4" fmla="*/ 324356542 w 952"/>
              <a:gd name="T5" fmla="*/ 865921239 h 1210"/>
              <a:gd name="T6" fmla="*/ 214092022 w 952"/>
              <a:gd name="T7" fmla="*/ 897037213 h 1210"/>
              <a:gd name="T8" fmla="*/ 169019840 w 952"/>
              <a:gd name="T9" fmla="*/ 897037213 h 1210"/>
              <a:gd name="T10" fmla="*/ 126362752 w 952"/>
              <a:gd name="T11" fmla="*/ 853779058 h 1210"/>
              <a:gd name="T12" fmla="*/ 100606808 w 952"/>
              <a:gd name="T13" fmla="*/ 799136627 h 1210"/>
              <a:gd name="T14" fmla="*/ 64388475 w 952"/>
              <a:gd name="T15" fmla="*/ 796101517 h 1210"/>
              <a:gd name="T16" fmla="*/ 41852370 w 952"/>
              <a:gd name="T17" fmla="*/ 841636005 h 1210"/>
              <a:gd name="T18" fmla="*/ 25755027 w 952"/>
              <a:gd name="T19" fmla="*/ 832528933 h 1210"/>
              <a:gd name="T20" fmla="*/ 0 w 952"/>
              <a:gd name="T21" fmla="*/ 789270777 h 1210"/>
              <a:gd name="T22" fmla="*/ 6438757 w 952"/>
              <a:gd name="T23" fmla="*/ 768021524 h 1210"/>
              <a:gd name="T24" fmla="*/ 123142926 w 952"/>
              <a:gd name="T25" fmla="*/ 710343983 h 1210"/>
              <a:gd name="T26" fmla="*/ 145679017 w 952"/>
              <a:gd name="T27" fmla="*/ 682263990 h 1210"/>
              <a:gd name="T28" fmla="*/ 175458595 w 952"/>
              <a:gd name="T29" fmla="*/ 614720599 h 1210"/>
              <a:gd name="T30" fmla="*/ 191555931 w 952"/>
              <a:gd name="T31" fmla="*/ 578293183 h 1210"/>
              <a:gd name="T32" fmla="*/ 276065431 w 952"/>
              <a:gd name="T33" fmla="*/ 532757824 h 1210"/>
              <a:gd name="T34" fmla="*/ 282504186 w 952"/>
              <a:gd name="T35" fmla="*/ 495571630 h 1210"/>
              <a:gd name="T36" fmla="*/ 330796194 w 952"/>
              <a:gd name="T37" fmla="*/ 480392596 h 1210"/>
              <a:gd name="T38" fmla="*/ 383111862 w 952"/>
              <a:gd name="T39" fmla="*/ 468250414 h 1210"/>
              <a:gd name="T40" fmla="*/ 408866882 w 952"/>
              <a:gd name="T41" fmla="*/ 415885078 h 1210"/>
              <a:gd name="T42" fmla="*/ 399208301 w 952"/>
              <a:gd name="T43" fmla="*/ 376421680 h 1210"/>
              <a:gd name="T44" fmla="*/ 346892632 w 952"/>
              <a:gd name="T45" fmla="*/ 348341687 h 1210"/>
              <a:gd name="T46" fmla="*/ 298601522 w 952"/>
              <a:gd name="T47" fmla="*/ 324056453 h 1210"/>
              <a:gd name="T48" fmla="*/ 269626676 w 952"/>
              <a:gd name="T49" fmla="*/ 339234616 h 1210"/>
              <a:gd name="T50" fmla="*/ 243066924 w 952"/>
              <a:gd name="T51" fmla="*/ 385528752 h 1210"/>
              <a:gd name="T52" fmla="*/ 217310951 w 952"/>
              <a:gd name="T53" fmla="*/ 370350590 h 1210"/>
              <a:gd name="T54" fmla="*/ 185117176 w 952"/>
              <a:gd name="T55" fmla="*/ 339234616 h 1210"/>
              <a:gd name="T56" fmla="*/ 197994686 w 952"/>
              <a:gd name="T57" fmla="*/ 281557075 h 1210"/>
              <a:gd name="T58" fmla="*/ 256749166 w 952"/>
              <a:gd name="T59" fmla="*/ 269414893 h 1210"/>
              <a:gd name="T60" fmla="*/ 269626676 w 952"/>
              <a:gd name="T61" fmla="*/ 241334900 h 1210"/>
              <a:gd name="T62" fmla="*/ 305040277 w 952"/>
              <a:gd name="T63" fmla="*/ 210978520 h 1210"/>
              <a:gd name="T64" fmla="*/ 308260103 w 952"/>
              <a:gd name="T65" fmla="*/ 152542201 h 1210"/>
              <a:gd name="T66" fmla="*/ 282504186 w 952"/>
              <a:gd name="T67" fmla="*/ 125220986 h 1210"/>
              <a:gd name="T68" fmla="*/ 279285257 w 952"/>
              <a:gd name="T69" fmla="*/ 88792671 h 1210"/>
              <a:gd name="T70" fmla="*/ 343673703 w 952"/>
              <a:gd name="T71" fmla="*/ 75891712 h 1210"/>
              <a:gd name="T72" fmla="*/ 383111862 w 952"/>
              <a:gd name="T73" fmla="*/ 78926822 h 1210"/>
              <a:gd name="T74" fmla="*/ 431402973 w 952"/>
              <a:gd name="T75" fmla="*/ 66784640 h 1210"/>
              <a:gd name="T76" fmla="*/ 467621306 w 952"/>
              <a:gd name="T77" fmla="*/ 27321222 h 1210"/>
              <a:gd name="T78" fmla="*/ 486937683 w 952"/>
              <a:gd name="T79" fmla="*/ 6071093 h 1210"/>
              <a:gd name="T80" fmla="*/ 552130862 w 952"/>
              <a:gd name="T81" fmla="*/ 9107075 h 1210"/>
              <a:gd name="T82" fmla="*/ 606861624 w 952"/>
              <a:gd name="T83" fmla="*/ 33392320 h 1210"/>
              <a:gd name="T84" fmla="*/ 662396222 w 952"/>
              <a:gd name="T85" fmla="*/ 45534502 h 1210"/>
              <a:gd name="T86" fmla="*/ 723565740 w 952"/>
              <a:gd name="T87" fmla="*/ 57677568 h 1210"/>
              <a:gd name="T88" fmla="*/ 720345914 w 952"/>
              <a:gd name="T89" fmla="*/ 119149895 h 1210"/>
              <a:gd name="T90" fmla="*/ 763003002 w 952"/>
              <a:gd name="T91" fmla="*/ 161648402 h 1210"/>
              <a:gd name="T92" fmla="*/ 746906563 w 952"/>
              <a:gd name="T93" fmla="*/ 183657304 h 1210"/>
              <a:gd name="T94" fmla="*/ 668834977 w 952"/>
              <a:gd name="T95" fmla="*/ 238298919 h 1210"/>
              <a:gd name="T96" fmla="*/ 652738538 w 952"/>
              <a:gd name="T97" fmla="*/ 269414893 h 1210"/>
              <a:gd name="T98" fmla="*/ 639860131 w 952"/>
              <a:gd name="T99" fmla="*/ 397670934 h 1210"/>
              <a:gd name="T100" fmla="*/ 659177293 w 952"/>
              <a:gd name="T101" fmla="*/ 421956169 h 1210"/>
              <a:gd name="T102" fmla="*/ 678493558 w 952"/>
              <a:gd name="T103" fmla="*/ 468250414 h 1210"/>
              <a:gd name="T104" fmla="*/ 691371068 w 952"/>
              <a:gd name="T105" fmla="*/ 495571630 h 1210"/>
              <a:gd name="T106" fmla="*/ 678493558 w 952"/>
              <a:gd name="T107" fmla="*/ 513784902 h 1210"/>
              <a:gd name="T108" fmla="*/ 675273732 w 952"/>
              <a:gd name="T109" fmla="*/ 569186111 h 1210"/>
              <a:gd name="T110" fmla="*/ 629397715 w 952"/>
              <a:gd name="T111" fmla="*/ 639764611 h 1210"/>
              <a:gd name="T112" fmla="*/ 590764289 w 952"/>
              <a:gd name="T113" fmla="*/ 691371061 h 1210"/>
              <a:gd name="T114" fmla="*/ 581105708 w 952"/>
              <a:gd name="T115" fmla="*/ 719451054 h 1210"/>
              <a:gd name="T116" fmla="*/ 581105708 w 952"/>
              <a:gd name="T117" fmla="*/ 805208589 h 1210"/>
              <a:gd name="T118" fmla="*/ 587545360 w 952"/>
              <a:gd name="T119" fmla="*/ 915250704 h 121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52"/>
              <a:gd name="T181" fmla="*/ 0 h 1210"/>
              <a:gd name="T182" fmla="*/ 952 w 952"/>
              <a:gd name="T183" fmla="*/ 1210 h 121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52" h="1210">
                <a:moveTo>
                  <a:pt x="702" y="1210"/>
                </a:moveTo>
                <a:lnTo>
                  <a:pt x="694" y="1206"/>
                </a:lnTo>
                <a:lnTo>
                  <a:pt x="686" y="1202"/>
                </a:lnTo>
                <a:lnTo>
                  <a:pt x="678" y="1198"/>
                </a:lnTo>
                <a:lnTo>
                  <a:pt x="649" y="1186"/>
                </a:lnTo>
                <a:lnTo>
                  <a:pt x="617" y="1186"/>
                </a:lnTo>
                <a:lnTo>
                  <a:pt x="585" y="1182"/>
                </a:lnTo>
                <a:lnTo>
                  <a:pt x="536" y="1161"/>
                </a:lnTo>
                <a:lnTo>
                  <a:pt x="464" y="1145"/>
                </a:lnTo>
                <a:lnTo>
                  <a:pt x="464" y="1141"/>
                </a:lnTo>
                <a:lnTo>
                  <a:pt x="460" y="1141"/>
                </a:lnTo>
                <a:lnTo>
                  <a:pt x="403" y="1141"/>
                </a:lnTo>
                <a:lnTo>
                  <a:pt x="323" y="1145"/>
                </a:lnTo>
                <a:lnTo>
                  <a:pt x="319" y="1145"/>
                </a:lnTo>
                <a:lnTo>
                  <a:pt x="302" y="1145"/>
                </a:lnTo>
                <a:lnTo>
                  <a:pt x="266" y="1182"/>
                </a:lnTo>
                <a:lnTo>
                  <a:pt x="246" y="1194"/>
                </a:lnTo>
                <a:lnTo>
                  <a:pt x="234" y="1194"/>
                </a:lnTo>
                <a:lnTo>
                  <a:pt x="222" y="1194"/>
                </a:lnTo>
                <a:lnTo>
                  <a:pt x="210" y="1182"/>
                </a:lnTo>
                <a:lnTo>
                  <a:pt x="202" y="1166"/>
                </a:lnTo>
                <a:lnTo>
                  <a:pt x="181" y="1153"/>
                </a:lnTo>
                <a:lnTo>
                  <a:pt x="157" y="1129"/>
                </a:lnTo>
                <a:lnTo>
                  <a:pt x="157" y="1125"/>
                </a:lnTo>
                <a:lnTo>
                  <a:pt x="145" y="1117"/>
                </a:lnTo>
                <a:lnTo>
                  <a:pt x="137" y="1109"/>
                </a:lnTo>
                <a:lnTo>
                  <a:pt x="129" y="1089"/>
                </a:lnTo>
                <a:lnTo>
                  <a:pt x="125" y="1053"/>
                </a:lnTo>
                <a:lnTo>
                  <a:pt x="113" y="1044"/>
                </a:lnTo>
                <a:lnTo>
                  <a:pt x="97" y="1036"/>
                </a:lnTo>
                <a:lnTo>
                  <a:pt x="93" y="1040"/>
                </a:lnTo>
                <a:lnTo>
                  <a:pt x="80" y="1049"/>
                </a:lnTo>
                <a:lnTo>
                  <a:pt x="76" y="1069"/>
                </a:lnTo>
                <a:lnTo>
                  <a:pt x="64" y="1093"/>
                </a:lnTo>
                <a:lnTo>
                  <a:pt x="60" y="1097"/>
                </a:lnTo>
                <a:lnTo>
                  <a:pt x="52" y="1109"/>
                </a:lnTo>
                <a:lnTo>
                  <a:pt x="48" y="1109"/>
                </a:lnTo>
                <a:lnTo>
                  <a:pt x="40" y="1109"/>
                </a:lnTo>
                <a:lnTo>
                  <a:pt x="36" y="1105"/>
                </a:lnTo>
                <a:lnTo>
                  <a:pt x="32" y="1097"/>
                </a:lnTo>
                <a:lnTo>
                  <a:pt x="28" y="1081"/>
                </a:lnTo>
                <a:lnTo>
                  <a:pt x="20" y="1061"/>
                </a:lnTo>
                <a:lnTo>
                  <a:pt x="4" y="1049"/>
                </a:lnTo>
                <a:lnTo>
                  <a:pt x="0" y="1040"/>
                </a:lnTo>
                <a:lnTo>
                  <a:pt x="0" y="1032"/>
                </a:lnTo>
                <a:lnTo>
                  <a:pt x="0" y="1020"/>
                </a:lnTo>
                <a:lnTo>
                  <a:pt x="4" y="1016"/>
                </a:lnTo>
                <a:lnTo>
                  <a:pt x="8" y="1012"/>
                </a:lnTo>
                <a:lnTo>
                  <a:pt x="20" y="1004"/>
                </a:lnTo>
                <a:lnTo>
                  <a:pt x="28" y="992"/>
                </a:lnTo>
                <a:lnTo>
                  <a:pt x="117" y="952"/>
                </a:lnTo>
                <a:lnTo>
                  <a:pt x="153" y="936"/>
                </a:lnTo>
                <a:lnTo>
                  <a:pt x="157" y="915"/>
                </a:lnTo>
                <a:lnTo>
                  <a:pt x="157" y="899"/>
                </a:lnTo>
                <a:lnTo>
                  <a:pt x="173" y="899"/>
                </a:lnTo>
                <a:lnTo>
                  <a:pt x="181" y="899"/>
                </a:lnTo>
                <a:lnTo>
                  <a:pt x="189" y="895"/>
                </a:lnTo>
                <a:lnTo>
                  <a:pt x="193" y="883"/>
                </a:lnTo>
                <a:lnTo>
                  <a:pt x="206" y="847"/>
                </a:lnTo>
                <a:lnTo>
                  <a:pt x="218" y="810"/>
                </a:lnTo>
                <a:lnTo>
                  <a:pt x="226" y="802"/>
                </a:lnTo>
                <a:lnTo>
                  <a:pt x="234" y="790"/>
                </a:lnTo>
                <a:lnTo>
                  <a:pt x="238" y="774"/>
                </a:lnTo>
                <a:lnTo>
                  <a:pt x="238" y="762"/>
                </a:lnTo>
                <a:lnTo>
                  <a:pt x="282" y="742"/>
                </a:lnTo>
                <a:lnTo>
                  <a:pt x="323" y="714"/>
                </a:lnTo>
                <a:lnTo>
                  <a:pt x="335" y="710"/>
                </a:lnTo>
                <a:lnTo>
                  <a:pt x="343" y="702"/>
                </a:lnTo>
                <a:lnTo>
                  <a:pt x="343" y="681"/>
                </a:lnTo>
                <a:lnTo>
                  <a:pt x="347" y="657"/>
                </a:lnTo>
                <a:lnTo>
                  <a:pt x="347" y="653"/>
                </a:lnTo>
                <a:lnTo>
                  <a:pt x="351" y="653"/>
                </a:lnTo>
                <a:lnTo>
                  <a:pt x="371" y="645"/>
                </a:lnTo>
                <a:lnTo>
                  <a:pt x="395" y="641"/>
                </a:lnTo>
                <a:lnTo>
                  <a:pt x="395" y="637"/>
                </a:lnTo>
                <a:lnTo>
                  <a:pt x="411" y="633"/>
                </a:lnTo>
                <a:lnTo>
                  <a:pt x="431" y="621"/>
                </a:lnTo>
                <a:lnTo>
                  <a:pt x="444" y="621"/>
                </a:lnTo>
                <a:lnTo>
                  <a:pt x="460" y="621"/>
                </a:lnTo>
                <a:lnTo>
                  <a:pt x="476" y="617"/>
                </a:lnTo>
                <a:lnTo>
                  <a:pt x="488" y="605"/>
                </a:lnTo>
                <a:lnTo>
                  <a:pt x="496" y="597"/>
                </a:lnTo>
                <a:lnTo>
                  <a:pt x="500" y="589"/>
                </a:lnTo>
                <a:lnTo>
                  <a:pt x="508" y="548"/>
                </a:lnTo>
                <a:lnTo>
                  <a:pt x="508" y="508"/>
                </a:lnTo>
                <a:lnTo>
                  <a:pt x="508" y="504"/>
                </a:lnTo>
                <a:lnTo>
                  <a:pt x="500" y="500"/>
                </a:lnTo>
                <a:lnTo>
                  <a:pt x="496" y="496"/>
                </a:lnTo>
                <a:lnTo>
                  <a:pt x="488" y="484"/>
                </a:lnTo>
                <a:lnTo>
                  <a:pt x="464" y="484"/>
                </a:lnTo>
                <a:lnTo>
                  <a:pt x="431" y="484"/>
                </a:lnTo>
                <a:lnTo>
                  <a:pt x="431" y="459"/>
                </a:lnTo>
                <a:lnTo>
                  <a:pt x="427" y="439"/>
                </a:lnTo>
                <a:lnTo>
                  <a:pt x="395" y="435"/>
                </a:lnTo>
                <a:lnTo>
                  <a:pt x="375" y="427"/>
                </a:lnTo>
                <a:lnTo>
                  <a:pt x="371" y="427"/>
                </a:lnTo>
                <a:lnTo>
                  <a:pt x="359" y="427"/>
                </a:lnTo>
                <a:lnTo>
                  <a:pt x="351" y="431"/>
                </a:lnTo>
                <a:lnTo>
                  <a:pt x="343" y="435"/>
                </a:lnTo>
                <a:lnTo>
                  <a:pt x="335" y="447"/>
                </a:lnTo>
                <a:lnTo>
                  <a:pt x="323" y="459"/>
                </a:lnTo>
                <a:lnTo>
                  <a:pt x="323" y="496"/>
                </a:lnTo>
                <a:lnTo>
                  <a:pt x="323" y="508"/>
                </a:lnTo>
                <a:lnTo>
                  <a:pt x="302" y="508"/>
                </a:lnTo>
                <a:lnTo>
                  <a:pt x="286" y="504"/>
                </a:lnTo>
                <a:lnTo>
                  <a:pt x="282" y="500"/>
                </a:lnTo>
                <a:lnTo>
                  <a:pt x="278" y="500"/>
                </a:lnTo>
                <a:lnTo>
                  <a:pt x="270" y="488"/>
                </a:lnTo>
                <a:lnTo>
                  <a:pt x="270" y="484"/>
                </a:lnTo>
                <a:lnTo>
                  <a:pt x="254" y="476"/>
                </a:lnTo>
                <a:lnTo>
                  <a:pt x="238" y="464"/>
                </a:lnTo>
                <a:lnTo>
                  <a:pt x="230" y="447"/>
                </a:lnTo>
                <a:lnTo>
                  <a:pt x="226" y="439"/>
                </a:lnTo>
                <a:lnTo>
                  <a:pt x="226" y="419"/>
                </a:lnTo>
                <a:lnTo>
                  <a:pt x="230" y="399"/>
                </a:lnTo>
                <a:lnTo>
                  <a:pt x="246" y="371"/>
                </a:lnTo>
                <a:lnTo>
                  <a:pt x="262" y="363"/>
                </a:lnTo>
                <a:lnTo>
                  <a:pt x="278" y="359"/>
                </a:lnTo>
                <a:lnTo>
                  <a:pt x="314" y="355"/>
                </a:lnTo>
                <a:lnTo>
                  <a:pt x="319" y="355"/>
                </a:lnTo>
                <a:lnTo>
                  <a:pt x="319" y="351"/>
                </a:lnTo>
                <a:lnTo>
                  <a:pt x="323" y="338"/>
                </a:lnTo>
                <a:lnTo>
                  <a:pt x="323" y="326"/>
                </a:lnTo>
                <a:lnTo>
                  <a:pt x="335" y="318"/>
                </a:lnTo>
                <a:lnTo>
                  <a:pt x="343" y="306"/>
                </a:lnTo>
                <a:lnTo>
                  <a:pt x="355" y="302"/>
                </a:lnTo>
                <a:lnTo>
                  <a:pt x="375" y="298"/>
                </a:lnTo>
                <a:lnTo>
                  <a:pt x="379" y="278"/>
                </a:lnTo>
                <a:lnTo>
                  <a:pt x="387" y="254"/>
                </a:lnTo>
                <a:lnTo>
                  <a:pt x="387" y="238"/>
                </a:lnTo>
                <a:lnTo>
                  <a:pt x="387" y="213"/>
                </a:lnTo>
                <a:lnTo>
                  <a:pt x="383" y="201"/>
                </a:lnTo>
                <a:lnTo>
                  <a:pt x="379" y="189"/>
                </a:lnTo>
                <a:lnTo>
                  <a:pt x="371" y="181"/>
                </a:lnTo>
                <a:lnTo>
                  <a:pt x="359" y="169"/>
                </a:lnTo>
                <a:lnTo>
                  <a:pt x="351" y="165"/>
                </a:lnTo>
                <a:lnTo>
                  <a:pt x="347" y="161"/>
                </a:lnTo>
                <a:lnTo>
                  <a:pt x="347" y="145"/>
                </a:lnTo>
                <a:lnTo>
                  <a:pt x="347" y="125"/>
                </a:lnTo>
                <a:lnTo>
                  <a:pt x="347" y="117"/>
                </a:lnTo>
                <a:lnTo>
                  <a:pt x="351" y="113"/>
                </a:lnTo>
                <a:lnTo>
                  <a:pt x="367" y="108"/>
                </a:lnTo>
                <a:lnTo>
                  <a:pt x="399" y="100"/>
                </a:lnTo>
                <a:lnTo>
                  <a:pt x="427" y="100"/>
                </a:lnTo>
                <a:lnTo>
                  <a:pt x="456" y="100"/>
                </a:lnTo>
                <a:lnTo>
                  <a:pt x="460" y="100"/>
                </a:lnTo>
                <a:lnTo>
                  <a:pt x="464" y="104"/>
                </a:lnTo>
                <a:lnTo>
                  <a:pt x="476" y="104"/>
                </a:lnTo>
                <a:lnTo>
                  <a:pt x="488" y="104"/>
                </a:lnTo>
                <a:lnTo>
                  <a:pt x="508" y="100"/>
                </a:lnTo>
                <a:lnTo>
                  <a:pt x="520" y="96"/>
                </a:lnTo>
                <a:lnTo>
                  <a:pt x="536" y="88"/>
                </a:lnTo>
                <a:lnTo>
                  <a:pt x="548" y="72"/>
                </a:lnTo>
                <a:lnTo>
                  <a:pt x="561" y="64"/>
                </a:lnTo>
                <a:lnTo>
                  <a:pt x="581" y="60"/>
                </a:lnTo>
                <a:lnTo>
                  <a:pt x="581" y="36"/>
                </a:lnTo>
                <a:lnTo>
                  <a:pt x="589" y="16"/>
                </a:lnTo>
                <a:lnTo>
                  <a:pt x="589" y="12"/>
                </a:lnTo>
                <a:lnTo>
                  <a:pt x="593" y="8"/>
                </a:lnTo>
                <a:lnTo>
                  <a:pt x="605" y="8"/>
                </a:lnTo>
                <a:lnTo>
                  <a:pt x="609" y="0"/>
                </a:lnTo>
                <a:lnTo>
                  <a:pt x="637" y="8"/>
                </a:lnTo>
                <a:lnTo>
                  <a:pt x="665" y="8"/>
                </a:lnTo>
                <a:lnTo>
                  <a:pt x="686" y="12"/>
                </a:lnTo>
                <a:lnTo>
                  <a:pt x="702" y="16"/>
                </a:lnTo>
                <a:lnTo>
                  <a:pt x="722" y="24"/>
                </a:lnTo>
                <a:lnTo>
                  <a:pt x="742" y="36"/>
                </a:lnTo>
                <a:lnTo>
                  <a:pt x="754" y="44"/>
                </a:lnTo>
                <a:lnTo>
                  <a:pt x="766" y="44"/>
                </a:lnTo>
                <a:lnTo>
                  <a:pt x="782" y="48"/>
                </a:lnTo>
                <a:lnTo>
                  <a:pt x="803" y="60"/>
                </a:lnTo>
                <a:lnTo>
                  <a:pt x="823" y="60"/>
                </a:lnTo>
                <a:lnTo>
                  <a:pt x="839" y="60"/>
                </a:lnTo>
                <a:lnTo>
                  <a:pt x="871" y="68"/>
                </a:lnTo>
                <a:lnTo>
                  <a:pt x="895" y="72"/>
                </a:lnTo>
                <a:lnTo>
                  <a:pt x="899" y="76"/>
                </a:lnTo>
                <a:lnTo>
                  <a:pt x="903" y="100"/>
                </a:lnTo>
                <a:lnTo>
                  <a:pt x="903" y="137"/>
                </a:lnTo>
                <a:lnTo>
                  <a:pt x="899" y="141"/>
                </a:lnTo>
                <a:lnTo>
                  <a:pt x="895" y="157"/>
                </a:lnTo>
                <a:lnTo>
                  <a:pt x="895" y="165"/>
                </a:lnTo>
                <a:lnTo>
                  <a:pt x="895" y="181"/>
                </a:lnTo>
                <a:lnTo>
                  <a:pt x="924" y="193"/>
                </a:lnTo>
                <a:lnTo>
                  <a:pt x="948" y="213"/>
                </a:lnTo>
                <a:lnTo>
                  <a:pt x="948" y="217"/>
                </a:lnTo>
                <a:lnTo>
                  <a:pt x="952" y="217"/>
                </a:lnTo>
                <a:lnTo>
                  <a:pt x="936" y="230"/>
                </a:lnTo>
                <a:lnTo>
                  <a:pt x="928" y="242"/>
                </a:lnTo>
                <a:lnTo>
                  <a:pt x="907" y="242"/>
                </a:lnTo>
                <a:lnTo>
                  <a:pt x="891" y="250"/>
                </a:lnTo>
                <a:lnTo>
                  <a:pt x="859" y="278"/>
                </a:lnTo>
                <a:lnTo>
                  <a:pt x="831" y="314"/>
                </a:lnTo>
                <a:lnTo>
                  <a:pt x="827" y="326"/>
                </a:lnTo>
                <a:lnTo>
                  <a:pt x="823" y="342"/>
                </a:lnTo>
                <a:lnTo>
                  <a:pt x="819" y="347"/>
                </a:lnTo>
                <a:lnTo>
                  <a:pt x="811" y="355"/>
                </a:lnTo>
                <a:lnTo>
                  <a:pt x="803" y="403"/>
                </a:lnTo>
                <a:lnTo>
                  <a:pt x="795" y="455"/>
                </a:lnTo>
                <a:lnTo>
                  <a:pt x="795" y="488"/>
                </a:lnTo>
                <a:lnTo>
                  <a:pt x="795" y="524"/>
                </a:lnTo>
                <a:lnTo>
                  <a:pt x="795" y="536"/>
                </a:lnTo>
                <a:lnTo>
                  <a:pt x="803" y="544"/>
                </a:lnTo>
                <a:lnTo>
                  <a:pt x="811" y="548"/>
                </a:lnTo>
                <a:lnTo>
                  <a:pt x="819" y="556"/>
                </a:lnTo>
                <a:lnTo>
                  <a:pt x="823" y="576"/>
                </a:lnTo>
                <a:lnTo>
                  <a:pt x="827" y="601"/>
                </a:lnTo>
                <a:lnTo>
                  <a:pt x="835" y="609"/>
                </a:lnTo>
                <a:lnTo>
                  <a:pt x="843" y="617"/>
                </a:lnTo>
                <a:lnTo>
                  <a:pt x="843" y="633"/>
                </a:lnTo>
                <a:lnTo>
                  <a:pt x="847" y="645"/>
                </a:lnTo>
                <a:lnTo>
                  <a:pt x="855" y="645"/>
                </a:lnTo>
                <a:lnTo>
                  <a:pt x="859" y="653"/>
                </a:lnTo>
                <a:lnTo>
                  <a:pt x="859" y="665"/>
                </a:lnTo>
                <a:lnTo>
                  <a:pt x="847" y="669"/>
                </a:lnTo>
                <a:lnTo>
                  <a:pt x="843" y="677"/>
                </a:lnTo>
                <a:lnTo>
                  <a:pt x="843" y="710"/>
                </a:lnTo>
                <a:lnTo>
                  <a:pt x="847" y="726"/>
                </a:lnTo>
                <a:lnTo>
                  <a:pt x="843" y="742"/>
                </a:lnTo>
                <a:lnTo>
                  <a:pt x="839" y="750"/>
                </a:lnTo>
                <a:lnTo>
                  <a:pt x="827" y="766"/>
                </a:lnTo>
                <a:lnTo>
                  <a:pt x="807" y="786"/>
                </a:lnTo>
                <a:lnTo>
                  <a:pt x="795" y="810"/>
                </a:lnTo>
                <a:lnTo>
                  <a:pt x="782" y="843"/>
                </a:lnTo>
                <a:lnTo>
                  <a:pt x="774" y="847"/>
                </a:lnTo>
                <a:lnTo>
                  <a:pt x="770" y="851"/>
                </a:lnTo>
                <a:lnTo>
                  <a:pt x="750" y="887"/>
                </a:lnTo>
                <a:lnTo>
                  <a:pt x="734" y="911"/>
                </a:lnTo>
                <a:lnTo>
                  <a:pt x="730" y="919"/>
                </a:lnTo>
                <a:lnTo>
                  <a:pt x="730" y="927"/>
                </a:lnTo>
                <a:lnTo>
                  <a:pt x="726" y="936"/>
                </a:lnTo>
                <a:lnTo>
                  <a:pt x="722" y="948"/>
                </a:lnTo>
                <a:lnTo>
                  <a:pt x="714" y="964"/>
                </a:lnTo>
                <a:lnTo>
                  <a:pt x="714" y="1004"/>
                </a:lnTo>
                <a:lnTo>
                  <a:pt x="714" y="1044"/>
                </a:lnTo>
                <a:lnTo>
                  <a:pt x="722" y="1061"/>
                </a:lnTo>
                <a:lnTo>
                  <a:pt x="734" y="1077"/>
                </a:lnTo>
                <a:lnTo>
                  <a:pt x="734" y="1141"/>
                </a:lnTo>
                <a:lnTo>
                  <a:pt x="734" y="1202"/>
                </a:lnTo>
                <a:lnTo>
                  <a:pt x="730" y="1206"/>
                </a:lnTo>
                <a:lnTo>
                  <a:pt x="722" y="1210"/>
                </a:lnTo>
                <a:lnTo>
                  <a:pt x="714" y="1210"/>
                </a:lnTo>
                <a:lnTo>
                  <a:pt x="702" y="121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3" name="Freeform 30"/>
          <p:cNvSpPr>
            <a:spLocks/>
          </p:cNvSpPr>
          <p:nvPr/>
        </p:nvSpPr>
        <p:spPr bwMode="auto">
          <a:xfrm>
            <a:off x="4282717" y="4341237"/>
            <a:ext cx="697509" cy="769694"/>
          </a:xfrm>
          <a:custGeom>
            <a:avLst/>
            <a:gdLst>
              <a:gd name="T0" fmla="*/ 201954795 w 961"/>
              <a:gd name="T1" fmla="*/ 677662447 h 932"/>
              <a:gd name="T2" fmla="*/ 178621276 w 961"/>
              <a:gd name="T3" fmla="*/ 641155353 h 932"/>
              <a:gd name="T4" fmla="*/ 152873943 w 961"/>
              <a:gd name="T5" fmla="*/ 600845019 h 932"/>
              <a:gd name="T6" fmla="*/ 107816084 w 961"/>
              <a:gd name="T7" fmla="*/ 521747041 h 932"/>
              <a:gd name="T8" fmla="*/ 111034501 w 961"/>
              <a:gd name="T9" fmla="*/ 496647923 h 932"/>
              <a:gd name="T10" fmla="*/ 136781861 w 961"/>
              <a:gd name="T11" fmla="*/ 469268256 h 932"/>
              <a:gd name="T12" fmla="*/ 143218694 w 961"/>
              <a:gd name="T13" fmla="*/ 429718287 h 932"/>
              <a:gd name="T14" fmla="*/ 127126611 w 961"/>
              <a:gd name="T15" fmla="*/ 407661935 h 932"/>
              <a:gd name="T16" fmla="*/ 146437110 w 961"/>
              <a:gd name="T17" fmla="*/ 383324163 h 932"/>
              <a:gd name="T18" fmla="*/ 178621276 w 961"/>
              <a:gd name="T19" fmla="*/ 395493485 h 932"/>
              <a:gd name="T20" fmla="*/ 194713358 w 961"/>
              <a:gd name="T21" fmla="*/ 416789363 h 932"/>
              <a:gd name="T22" fmla="*/ 221265294 w 961"/>
              <a:gd name="T23" fmla="*/ 380281397 h 932"/>
              <a:gd name="T24" fmla="*/ 191494942 w 961"/>
              <a:gd name="T25" fmla="*/ 324760718 h 932"/>
              <a:gd name="T26" fmla="*/ 136781861 w 961"/>
              <a:gd name="T27" fmla="*/ 303464840 h 932"/>
              <a:gd name="T28" fmla="*/ 81264148 w 961"/>
              <a:gd name="T29" fmla="*/ 279127068 h 932"/>
              <a:gd name="T30" fmla="*/ 61954546 w 961"/>
              <a:gd name="T31" fmla="*/ 220563568 h 932"/>
              <a:gd name="T32" fmla="*/ 3218417 w 961"/>
              <a:gd name="T33" fmla="*/ 214478906 h 932"/>
              <a:gd name="T34" fmla="*/ 10459857 w 961"/>
              <a:gd name="T35" fmla="*/ 196225795 h 932"/>
              <a:gd name="T36" fmla="*/ 36207200 w 961"/>
              <a:gd name="T37" fmla="*/ 146788905 h 932"/>
              <a:gd name="T38" fmla="*/ 20115110 w 961"/>
              <a:gd name="T39" fmla="*/ 98112462 h 932"/>
              <a:gd name="T40" fmla="*/ 20115110 w 961"/>
              <a:gd name="T41" fmla="*/ 63887660 h 932"/>
              <a:gd name="T42" fmla="*/ 52299282 w 961"/>
              <a:gd name="T43" fmla="*/ 42591769 h 932"/>
              <a:gd name="T44" fmla="*/ 68391379 w 961"/>
              <a:gd name="T45" fmla="*/ 27380546 h 932"/>
              <a:gd name="T46" fmla="*/ 140000277 w 961"/>
              <a:gd name="T47" fmla="*/ 24337779 h 932"/>
              <a:gd name="T48" fmla="*/ 214828461 w 961"/>
              <a:gd name="T49" fmla="*/ 0 h 932"/>
              <a:gd name="T50" fmla="*/ 230920544 w 961"/>
              <a:gd name="T51" fmla="*/ 18253118 h 932"/>
              <a:gd name="T52" fmla="*/ 237357433 w 961"/>
              <a:gd name="T53" fmla="*/ 42591769 h 932"/>
              <a:gd name="T54" fmla="*/ 272759118 w 961"/>
              <a:gd name="T55" fmla="*/ 45633663 h 932"/>
              <a:gd name="T56" fmla="*/ 347587302 w 961"/>
              <a:gd name="T57" fmla="*/ 33465213 h 932"/>
              <a:gd name="T58" fmla="*/ 386208300 w 961"/>
              <a:gd name="T59" fmla="*/ 39549002 h 932"/>
              <a:gd name="T60" fmla="*/ 415977756 w 961"/>
              <a:gd name="T61" fmla="*/ 54760219 h 932"/>
              <a:gd name="T62" fmla="*/ 451380337 w 961"/>
              <a:gd name="T63" fmla="*/ 63887660 h 932"/>
              <a:gd name="T64" fmla="*/ 483564615 w 961"/>
              <a:gd name="T65" fmla="*/ 104197123 h 932"/>
              <a:gd name="T66" fmla="*/ 497242885 w 961"/>
              <a:gd name="T67" fmla="*/ 125493028 h 932"/>
              <a:gd name="T68" fmla="*/ 522990217 w 961"/>
              <a:gd name="T69" fmla="*/ 155915461 h 932"/>
              <a:gd name="T70" fmla="*/ 564828735 w 961"/>
              <a:gd name="T71" fmla="*/ 187098368 h 932"/>
              <a:gd name="T72" fmla="*/ 613909586 w 961"/>
              <a:gd name="T73" fmla="*/ 229690178 h 932"/>
              <a:gd name="T74" fmla="*/ 665404251 w 961"/>
              <a:gd name="T75" fmla="*/ 273042407 h 932"/>
              <a:gd name="T76" fmla="*/ 746668371 w 961"/>
              <a:gd name="T77" fmla="*/ 306507606 h 932"/>
              <a:gd name="T78" fmla="*/ 773220307 w 961"/>
              <a:gd name="T79" fmla="*/ 321718823 h 932"/>
              <a:gd name="T80" fmla="*/ 759542037 w 961"/>
              <a:gd name="T81" fmla="*/ 377239502 h 932"/>
              <a:gd name="T82" fmla="*/ 743449954 w 961"/>
              <a:gd name="T83" fmla="*/ 386366058 h 932"/>
              <a:gd name="T84" fmla="*/ 708047372 w 961"/>
              <a:gd name="T85" fmla="*/ 395493485 h 932"/>
              <a:gd name="T86" fmla="*/ 682300937 w 961"/>
              <a:gd name="T87" fmla="*/ 432761053 h 932"/>
              <a:gd name="T88" fmla="*/ 652530585 w 961"/>
              <a:gd name="T89" fmla="*/ 422873152 h 932"/>
              <a:gd name="T90" fmla="*/ 626783252 w 961"/>
              <a:gd name="T91" fmla="*/ 447972270 h 932"/>
              <a:gd name="T92" fmla="*/ 655749001 w 961"/>
              <a:gd name="T93" fmla="*/ 508817245 h 932"/>
              <a:gd name="T94" fmla="*/ 685519354 w 961"/>
              <a:gd name="T95" fmla="*/ 521747041 h 932"/>
              <a:gd name="T96" fmla="*/ 701610539 w 961"/>
              <a:gd name="T97" fmla="*/ 570422585 h 932"/>
              <a:gd name="T98" fmla="*/ 682300937 w 961"/>
              <a:gd name="T99" fmla="*/ 604648259 h 932"/>
              <a:gd name="T100" fmla="*/ 630001669 w 961"/>
              <a:gd name="T101" fmla="*/ 619859475 h 932"/>
              <a:gd name="T102" fmla="*/ 610691170 w 961"/>
              <a:gd name="T103" fmla="*/ 656366570 h 932"/>
              <a:gd name="T104" fmla="*/ 597817504 w 961"/>
              <a:gd name="T105" fmla="*/ 674619681 h 932"/>
              <a:gd name="T106" fmla="*/ 564828735 w 961"/>
              <a:gd name="T107" fmla="*/ 677662447 h 932"/>
              <a:gd name="T108" fmla="*/ 513334967 w 961"/>
              <a:gd name="T109" fmla="*/ 668535892 h 932"/>
              <a:gd name="T110" fmla="*/ 444943504 w 961"/>
              <a:gd name="T111" fmla="*/ 668535892 h 932"/>
              <a:gd name="T112" fmla="*/ 428851422 w 961"/>
              <a:gd name="T113" fmla="*/ 689830897 h 932"/>
              <a:gd name="T114" fmla="*/ 373334634 w 961"/>
              <a:gd name="T115" fmla="*/ 668535892 h 932"/>
              <a:gd name="T116" fmla="*/ 350805718 w 961"/>
              <a:gd name="T117" fmla="*/ 659408464 h 932"/>
              <a:gd name="T118" fmla="*/ 315403137 w 961"/>
              <a:gd name="T119" fmla="*/ 680704342 h 932"/>
              <a:gd name="T120" fmla="*/ 285632784 w 961"/>
              <a:gd name="T121" fmla="*/ 644197248 h 932"/>
              <a:gd name="T122" fmla="*/ 243793369 w 961"/>
              <a:gd name="T123" fmla="*/ 659408464 h 93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61"/>
              <a:gd name="T187" fmla="*/ 0 h 932"/>
              <a:gd name="T188" fmla="*/ 961 w 961"/>
              <a:gd name="T189" fmla="*/ 932 h 93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61" h="932">
                <a:moveTo>
                  <a:pt x="295" y="932"/>
                </a:moveTo>
                <a:lnTo>
                  <a:pt x="279" y="924"/>
                </a:lnTo>
                <a:lnTo>
                  <a:pt x="267" y="912"/>
                </a:lnTo>
                <a:lnTo>
                  <a:pt x="251" y="891"/>
                </a:lnTo>
                <a:lnTo>
                  <a:pt x="242" y="883"/>
                </a:lnTo>
                <a:lnTo>
                  <a:pt x="238" y="863"/>
                </a:lnTo>
                <a:lnTo>
                  <a:pt x="238" y="847"/>
                </a:lnTo>
                <a:lnTo>
                  <a:pt x="222" y="843"/>
                </a:lnTo>
                <a:lnTo>
                  <a:pt x="210" y="843"/>
                </a:lnTo>
                <a:lnTo>
                  <a:pt x="206" y="835"/>
                </a:lnTo>
                <a:lnTo>
                  <a:pt x="198" y="823"/>
                </a:lnTo>
                <a:lnTo>
                  <a:pt x="190" y="790"/>
                </a:lnTo>
                <a:lnTo>
                  <a:pt x="182" y="726"/>
                </a:lnTo>
                <a:lnTo>
                  <a:pt x="162" y="702"/>
                </a:lnTo>
                <a:lnTo>
                  <a:pt x="142" y="686"/>
                </a:lnTo>
                <a:lnTo>
                  <a:pt x="134" y="686"/>
                </a:lnTo>
                <a:lnTo>
                  <a:pt x="125" y="682"/>
                </a:lnTo>
                <a:lnTo>
                  <a:pt x="125" y="678"/>
                </a:lnTo>
                <a:lnTo>
                  <a:pt x="125" y="665"/>
                </a:lnTo>
                <a:lnTo>
                  <a:pt x="138" y="653"/>
                </a:lnTo>
                <a:lnTo>
                  <a:pt x="154" y="645"/>
                </a:lnTo>
                <a:lnTo>
                  <a:pt x="158" y="637"/>
                </a:lnTo>
                <a:lnTo>
                  <a:pt x="158" y="629"/>
                </a:lnTo>
                <a:lnTo>
                  <a:pt x="170" y="617"/>
                </a:lnTo>
                <a:lnTo>
                  <a:pt x="178" y="613"/>
                </a:lnTo>
                <a:lnTo>
                  <a:pt x="182" y="593"/>
                </a:lnTo>
                <a:lnTo>
                  <a:pt x="182" y="573"/>
                </a:lnTo>
                <a:lnTo>
                  <a:pt x="178" y="565"/>
                </a:lnTo>
                <a:lnTo>
                  <a:pt x="178" y="556"/>
                </a:lnTo>
                <a:lnTo>
                  <a:pt x="170" y="552"/>
                </a:lnTo>
                <a:lnTo>
                  <a:pt x="158" y="544"/>
                </a:lnTo>
                <a:lnTo>
                  <a:pt x="158" y="536"/>
                </a:lnTo>
                <a:lnTo>
                  <a:pt x="158" y="524"/>
                </a:lnTo>
                <a:lnTo>
                  <a:pt x="162" y="516"/>
                </a:lnTo>
                <a:lnTo>
                  <a:pt x="174" y="508"/>
                </a:lnTo>
                <a:lnTo>
                  <a:pt x="182" y="504"/>
                </a:lnTo>
                <a:lnTo>
                  <a:pt x="190" y="500"/>
                </a:lnTo>
                <a:lnTo>
                  <a:pt x="198" y="500"/>
                </a:lnTo>
                <a:lnTo>
                  <a:pt x="214" y="500"/>
                </a:lnTo>
                <a:lnTo>
                  <a:pt x="222" y="520"/>
                </a:lnTo>
                <a:lnTo>
                  <a:pt x="222" y="540"/>
                </a:lnTo>
                <a:lnTo>
                  <a:pt x="226" y="544"/>
                </a:lnTo>
                <a:lnTo>
                  <a:pt x="234" y="548"/>
                </a:lnTo>
                <a:lnTo>
                  <a:pt x="242" y="548"/>
                </a:lnTo>
                <a:lnTo>
                  <a:pt x="259" y="548"/>
                </a:lnTo>
                <a:lnTo>
                  <a:pt x="267" y="536"/>
                </a:lnTo>
                <a:lnTo>
                  <a:pt x="275" y="524"/>
                </a:lnTo>
                <a:lnTo>
                  <a:pt x="275" y="500"/>
                </a:lnTo>
                <a:lnTo>
                  <a:pt x="275" y="472"/>
                </a:lnTo>
                <a:lnTo>
                  <a:pt x="267" y="460"/>
                </a:lnTo>
                <a:lnTo>
                  <a:pt x="259" y="448"/>
                </a:lnTo>
                <a:lnTo>
                  <a:pt x="238" y="427"/>
                </a:lnTo>
                <a:lnTo>
                  <a:pt x="222" y="411"/>
                </a:lnTo>
                <a:lnTo>
                  <a:pt x="214" y="411"/>
                </a:lnTo>
                <a:lnTo>
                  <a:pt x="210" y="403"/>
                </a:lnTo>
                <a:lnTo>
                  <a:pt x="170" y="399"/>
                </a:lnTo>
                <a:lnTo>
                  <a:pt x="125" y="395"/>
                </a:lnTo>
                <a:lnTo>
                  <a:pt x="117" y="387"/>
                </a:lnTo>
                <a:lnTo>
                  <a:pt x="105" y="375"/>
                </a:lnTo>
                <a:lnTo>
                  <a:pt x="101" y="367"/>
                </a:lnTo>
                <a:lnTo>
                  <a:pt x="101" y="359"/>
                </a:lnTo>
                <a:lnTo>
                  <a:pt x="97" y="331"/>
                </a:lnTo>
                <a:lnTo>
                  <a:pt x="97" y="294"/>
                </a:lnTo>
                <a:lnTo>
                  <a:pt x="77" y="290"/>
                </a:lnTo>
                <a:lnTo>
                  <a:pt x="65" y="286"/>
                </a:lnTo>
                <a:lnTo>
                  <a:pt x="41" y="286"/>
                </a:lnTo>
                <a:lnTo>
                  <a:pt x="13" y="286"/>
                </a:lnTo>
                <a:lnTo>
                  <a:pt x="4" y="282"/>
                </a:lnTo>
                <a:lnTo>
                  <a:pt x="0" y="274"/>
                </a:lnTo>
                <a:lnTo>
                  <a:pt x="0" y="270"/>
                </a:lnTo>
                <a:lnTo>
                  <a:pt x="0" y="266"/>
                </a:lnTo>
                <a:lnTo>
                  <a:pt x="13" y="258"/>
                </a:lnTo>
                <a:lnTo>
                  <a:pt x="29" y="254"/>
                </a:lnTo>
                <a:lnTo>
                  <a:pt x="33" y="230"/>
                </a:lnTo>
                <a:lnTo>
                  <a:pt x="41" y="193"/>
                </a:lnTo>
                <a:lnTo>
                  <a:pt x="45" y="193"/>
                </a:lnTo>
                <a:lnTo>
                  <a:pt x="45" y="169"/>
                </a:lnTo>
                <a:lnTo>
                  <a:pt x="45" y="141"/>
                </a:lnTo>
                <a:lnTo>
                  <a:pt x="33" y="137"/>
                </a:lnTo>
                <a:lnTo>
                  <a:pt x="25" y="129"/>
                </a:lnTo>
                <a:lnTo>
                  <a:pt x="21" y="105"/>
                </a:lnTo>
                <a:lnTo>
                  <a:pt x="17" y="93"/>
                </a:lnTo>
                <a:lnTo>
                  <a:pt x="21" y="88"/>
                </a:lnTo>
                <a:lnTo>
                  <a:pt x="25" y="84"/>
                </a:lnTo>
                <a:lnTo>
                  <a:pt x="41" y="80"/>
                </a:lnTo>
                <a:lnTo>
                  <a:pt x="53" y="68"/>
                </a:lnTo>
                <a:lnTo>
                  <a:pt x="61" y="64"/>
                </a:lnTo>
                <a:lnTo>
                  <a:pt x="65" y="56"/>
                </a:lnTo>
                <a:lnTo>
                  <a:pt x="69" y="52"/>
                </a:lnTo>
                <a:lnTo>
                  <a:pt x="73" y="48"/>
                </a:lnTo>
                <a:lnTo>
                  <a:pt x="81" y="44"/>
                </a:lnTo>
                <a:lnTo>
                  <a:pt x="85" y="36"/>
                </a:lnTo>
                <a:lnTo>
                  <a:pt x="125" y="36"/>
                </a:lnTo>
                <a:lnTo>
                  <a:pt x="142" y="32"/>
                </a:lnTo>
                <a:lnTo>
                  <a:pt x="158" y="32"/>
                </a:lnTo>
                <a:lnTo>
                  <a:pt x="174" y="32"/>
                </a:lnTo>
                <a:lnTo>
                  <a:pt x="182" y="16"/>
                </a:lnTo>
                <a:lnTo>
                  <a:pt x="190" y="4"/>
                </a:lnTo>
                <a:lnTo>
                  <a:pt x="214" y="4"/>
                </a:lnTo>
                <a:lnTo>
                  <a:pt x="267" y="0"/>
                </a:lnTo>
                <a:lnTo>
                  <a:pt x="267" y="8"/>
                </a:lnTo>
                <a:lnTo>
                  <a:pt x="267" y="12"/>
                </a:lnTo>
                <a:lnTo>
                  <a:pt x="275" y="16"/>
                </a:lnTo>
                <a:lnTo>
                  <a:pt x="287" y="24"/>
                </a:lnTo>
                <a:lnTo>
                  <a:pt x="287" y="36"/>
                </a:lnTo>
                <a:lnTo>
                  <a:pt x="287" y="48"/>
                </a:lnTo>
                <a:lnTo>
                  <a:pt x="291" y="52"/>
                </a:lnTo>
                <a:lnTo>
                  <a:pt x="295" y="56"/>
                </a:lnTo>
                <a:lnTo>
                  <a:pt x="303" y="60"/>
                </a:lnTo>
                <a:lnTo>
                  <a:pt x="311" y="60"/>
                </a:lnTo>
                <a:lnTo>
                  <a:pt x="323" y="60"/>
                </a:lnTo>
                <a:lnTo>
                  <a:pt x="339" y="60"/>
                </a:lnTo>
                <a:lnTo>
                  <a:pt x="347" y="56"/>
                </a:lnTo>
                <a:lnTo>
                  <a:pt x="384" y="52"/>
                </a:lnTo>
                <a:lnTo>
                  <a:pt x="420" y="48"/>
                </a:lnTo>
                <a:lnTo>
                  <a:pt x="432" y="44"/>
                </a:lnTo>
                <a:lnTo>
                  <a:pt x="440" y="44"/>
                </a:lnTo>
                <a:lnTo>
                  <a:pt x="456" y="44"/>
                </a:lnTo>
                <a:lnTo>
                  <a:pt x="464" y="48"/>
                </a:lnTo>
                <a:lnTo>
                  <a:pt x="480" y="52"/>
                </a:lnTo>
                <a:lnTo>
                  <a:pt x="485" y="56"/>
                </a:lnTo>
                <a:lnTo>
                  <a:pt x="493" y="64"/>
                </a:lnTo>
                <a:lnTo>
                  <a:pt x="501" y="68"/>
                </a:lnTo>
                <a:lnTo>
                  <a:pt x="517" y="72"/>
                </a:lnTo>
                <a:lnTo>
                  <a:pt x="533" y="72"/>
                </a:lnTo>
                <a:lnTo>
                  <a:pt x="545" y="72"/>
                </a:lnTo>
                <a:lnTo>
                  <a:pt x="549" y="80"/>
                </a:lnTo>
                <a:lnTo>
                  <a:pt x="561" y="84"/>
                </a:lnTo>
                <a:lnTo>
                  <a:pt x="577" y="101"/>
                </a:lnTo>
                <a:lnTo>
                  <a:pt x="593" y="117"/>
                </a:lnTo>
                <a:lnTo>
                  <a:pt x="597" y="129"/>
                </a:lnTo>
                <a:lnTo>
                  <a:pt x="601" y="137"/>
                </a:lnTo>
                <a:lnTo>
                  <a:pt x="610" y="141"/>
                </a:lnTo>
                <a:lnTo>
                  <a:pt x="618" y="149"/>
                </a:lnTo>
                <a:lnTo>
                  <a:pt x="618" y="153"/>
                </a:lnTo>
                <a:lnTo>
                  <a:pt x="618" y="165"/>
                </a:lnTo>
                <a:lnTo>
                  <a:pt x="626" y="169"/>
                </a:lnTo>
                <a:lnTo>
                  <a:pt x="634" y="177"/>
                </a:lnTo>
                <a:lnTo>
                  <a:pt x="646" y="193"/>
                </a:lnTo>
                <a:lnTo>
                  <a:pt x="650" y="205"/>
                </a:lnTo>
                <a:lnTo>
                  <a:pt x="662" y="210"/>
                </a:lnTo>
                <a:lnTo>
                  <a:pt x="662" y="222"/>
                </a:lnTo>
                <a:lnTo>
                  <a:pt x="686" y="234"/>
                </a:lnTo>
                <a:lnTo>
                  <a:pt x="702" y="246"/>
                </a:lnTo>
                <a:lnTo>
                  <a:pt x="731" y="262"/>
                </a:lnTo>
                <a:lnTo>
                  <a:pt x="747" y="282"/>
                </a:lnTo>
                <a:lnTo>
                  <a:pt x="751" y="290"/>
                </a:lnTo>
                <a:lnTo>
                  <a:pt x="763" y="302"/>
                </a:lnTo>
                <a:lnTo>
                  <a:pt x="783" y="314"/>
                </a:lnTo>
                <a:lnTo>
                  <a:pt x="807" y="335"/>
                </a:lnTo>
                <a:lnTo>
                  <a:pt x="819" y="347"/>
                </a:lnTo>
                <a:lnTo>
                  <a:pt x="827" y="359"/>
                </a:lnTo>
                <a:lnTo>
                  <a:pt x="831" y="383"/>
                </a:lnTo>
                <a:lnTo>
                  <a:pt x="844" y="403"/>
                </a:lnTo>
                <a:lnTo>
                  <a:pt x="884" y="403"/>
                </a:lnTo>
                <a:lnTo>
                  <a:pt x="928" y="403"/>
                </a:lnTo>
                <a:lnTo>
                  <a:pt x="936" y="411"/>
                </a:lnTo>
                <a:lnTo>
                  <a:pt x="948" y="411"/>
                </a:lnTo>
                <a:lnTo>
                  <a:pt x="956" y="419"/>
                </a:lnTo>
                <a:lnTo>
                  <a:pt x="961" y="423"/>
                </a:lnTo>
                <a:lnTo>
                  <a:pt x="961" y="439"/>
                </a:lnTo>
                <a:lnTo>
                  <a:pt x="961" y="460"/>
                </a:lnTo>
                <a:lnTo>
                  <a:pt x="956" y="476"/>
                </a:lnTo>
                <a:lnTo>
                  <a:pt x="944" y="496"/>
                </a:lnTo>
                <a:lnTo>
                  <a:pt x="940" y="500"/>
                </a:lnTo>
                <a:lnTo>
                  <a:pt x="936" y="504"/>
                </a:lnTo>
                <a:lnTo>
                  <a:pt x="932" y="504"/>
                </a:lnTo>
                <a:lnTo>
                  <a:pt x="924" y="508"/>
                </a:lnTo>
                <a:lnTo>
                  <a:pt x="904" y="508"/>
                </a:lnTo>
                <a:lnTo>
                  <a:pt x="880" y="508"/>
                </a:lnTo>
                <a:lnTo>
                  <a:pt x="880" y="512"/>
                </a:lnTo>
                <a:lnTo>
                  <a:pt x="880" y="520"/>
                </a:lnTo>
                <a:lnTo>
                  <a:pt x="876" y="524"/>
                </a:lnTo>
                <a:lnTo>
                  <a:pt x="868" y="532"/>
                </a:lnTo>
                <a:lnTo>
                  <a:pt x="852" y="561"/>
                </a:lnTo>
                <a:lnTo>
                  <a:pt x="848" y="569"/>
                </a:lnTo>
                <a:lnTo>
                  <a:pt x="840" y="569"/>
                </a:lnTo>
                <a:lnTo>
                  <a:pt x="827" y="569"/>
                </a:lnTo>
                <a:lnTo>
                  <a:pt x="819" y="565"/>
                </a:lnTo>
                <a:lnTo>
                  <a:pt x="811" y="556"/>
                </a:lnTo>
                <a:lnTo>
                  <a:pt x="799" y="561"/>
                </a:lnTo>
                <a:lnTo>
                  <a:pt x="783" y="561"/>
                </a:lnTo>
                <a:lnTo>
                  <a:pt x="783" y="573"/>
                </a:lnTo>
                <a:lnTo>
                  <a:pt x="779" y="589"/>
                </a:lnTo>
                <a:lnTo>
                  <a:pt x="783" y="613"/>
                </a:lnTo>
                <a:lnTo>
                  <a:pt x="791" y="641"/>
                </a:lnTo>
                <a:lnTo>
                  <a:pt x="807" y="665"/>
                </a:lnTo>
                <a:lnTo>
                  <a:pt x="815" y="669"/>
                </a:lnTo>
                <a:lnTo>
                  <a:pt x="827" y="678"/>
                </a:lnTo>
                <a:lnTo>
                  <a:pt x="831" y="682"/>
                </a:lnTo>
                <a:lnTo>
                  <a:pt x="844" y="682"/>
                </a:lnTo>
                <a:lnTo>
                  <a:pt x="852" y="686"/>
                </a:lnTo>
                <a:lnTo>
                  <a:pt x="860" y="686"/>
                </a:lnTo>
                <a:lnTo>
                  <a:pt x="860" y="690"/>
                </a:lnTo>
                <a:lnTo>
                  <a:pt x="868" y="718"/>
                </a:lnTo>
                <a:lnTo>
                  <a:pt x="872" y="750"/>
                </a:lnTo>
                <a:lnTo>
                  <a:pt x="872" y="758"/>
                </a:lnTo>
                <a:lnTo>
                  <a:pt x="872" y="766"/>
                </a:lnTo>
                <a:lnTo>
                  <a:pt x="864" y="778"/>
                </a:lnTo>
                <a:lnTo>
                  <a:pt x="848" y="795"/>
                </a:lnTo>
                <a:lnTo>
                  <a:pt x="827" y="799"/>
                </a:lnTo>
                <a:lnTo>
                  <a:pt x="811" y="803"/>
                </a:lnTo>
                <a:lnTo>
                  <a:pt x="807" y="807"/>
                </a:lnTo>
                <a:lnTo>
                  <a:pt x="783" y="815"/>
                </a:lnTo>
                <a:lnTo>
                  <a:pt x="779" y="831"/>
                </a:lnTo>
                <a:lnTo>
                  <a:pt x="767" y="843"/>
                </a:lnTo>
                <a:lnTo>
                  <a:pt x="763" y="851"/>
                </a:lnTo>
                <a:lnTo>
                  <a:pt x="759" y="863"/>
                </a:lnTo>
                <a:lnTo>
                  <a:pt x="751" y="867"/>
                </a:lnTo>
                <a:lnTo>
                  <a:pt x="747" y="871"/>
                </a:lnTo>
                <a:lnTo>
                  <a:pt x="743" y="879"/>
                </a:lnTo>
                <a:lnTo>
                  <a:pt x="743" y="887"/>
                </a:lnTo>
                <a:lnTo>
                  <a:pt x="739" y="891"/>
                </a:lnTo>
                <a:lnTo>
                  <a:pt x="735" y="891"/>
                </a:lnTo>
                <a:lnTo>
                  <a:pt x="714" y="891"/>
                </a:lnTo>
                <a:lnTo>
                  <a:pt x="702" y="891"/>
                </a:lnTo>
                <a:lnTo>
                  <a:pt x="682" y="883"/>
                </a:lnTo>
                <a:lnTo>
                  <a:pt x="666" y="871"/>
                </a:lnTo>
                <a:lnTo>
                  <a:pt x="662" y="871"/>
                </a:lnTo>
                <a:lnTo>
                  <a:pt x="638" y="879"/>
                </a:lnTo>
                <a:lnTo>
                  <a:pt x="626" y="883"/>
                </a:lnTo>
                <a:lnTo>
                  <a:pt x="610" y="883"/>
                </a:lnTo>
                <a:lnTo>
                  <a:pt x="585" y="879"/>
                </a:lnTo>
                <a:lnTo>
                  <a:pt x="553" y="879"/>
                </a:lnTo>
                <a:lnTo>
                  <a:pt x="549" y="883"/>
                </a:lnTo>
                <a:lnTo>
                  <a:pt x="541" y="891"/>
                </a:lnTo>
                <a:lnTo>
                  <a:pt x="537" y="899"/>
                </a:lnTo>
                <a:lnTo>
                  <a:pt x="533" y="907"/>
                </a:lnTo>
                <a:lnTo>
                  <a:pt x="509" y="907"/>
                </a:lnTo>
                <a:lnTo>
                  <a:pt x="485" y="907"/>
                </a:lnTo>
                <a:lnTo>
                  <a:pt x="472" y="891"/>
                </a:lnTo>
                <a:lnTo>
                  <a:pt x="464" y="879"/>
                </a:lnTo>
                <a:lnTo>
                  <a:pt x="456" y="871"/>
                </a:lnTo>
                <a:lnTo>
                  <a:pt x="444" y="871"/>
                </a:lnTo>
                <a:lnTo>
                  <a:pt x="440" y="867"/>
                </a:lnTo>
                <a:lnTo>
                  <a:pt x="436" y="867"/>
                </a:lnTo>
                <a:lnTo>
                  <a:pt x="432" y="867"/>
                </a:lnTo>
                <a:lnTo>
                  <a:pt x="416" y="883"/>
                </a:lnTo>
                <a:lnTo>
                  <a:pt x="400" y="895"/>
                </a:lnTo>
                <a:lnTo>
                  <a:pt x="392" y="895"/>
                </a:lnTo>
                <a:lnTo>
                  <a:pt x="380" y="871"/>
                </a:lnTo>
                <a:lnTo>
                  <a:pt x="372" y="855"/>
                </a:lnTo>
                <a:lnTo>
                  <a:pt x="363" y="851"/>
                </a:lnTo>
                <a:lnTo>
                  <a:pt x="355" y="847"/>
                </a:lnTo>
                <a:lnTo>
                  <a:pt x="339" y="847"/>
                </a:lnTo>
                <a:lnTo>
                  <a:pt x="323" y="851"/>
                </a:lnTo>
                <a:lnTo>
                  <a:pt x="315" y="859"/>
                </a:lnTo>
                <a:lnTo>
                  <a:pt x="303" y="867"/>
                </a:lnTo>
                <a:lnTo>
                  <a:pt x="299" y="899"/>
                </a:lnTo>
                <a:lnTo>
                  <a:pt x="299" y="932"/>
                </a:lnTo>
                <a:lnTo>
                  <a:pt x="295" y="932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4" name="Freeform 31"/>
          <p:cNvSpPr>
            <a:spLocks/>
          </p:cNvSpPr>
          <p:nvPr/>
        </p:nvSpPr>
        <p:spPr bwMode="auto">
          <a:xfrm>
            <a:off x="6518175" y="4147005"/>
            <a:ext cx="955703" cy="993688"/>
          </a:xfrm>
          <a:custGeom>
            <a:avLst/>
            <a:gdLst>
              <a:gd name="T0" fmla="*/ 16133917 w 1315"/>
              <a:gd name="T1" fmla="*/ 865848513 h 1203"/>
              <a:gd name="T2" fmla="*/ 0 w 1315"/>
              <a:gd name="T3" fmla="*/ 823240872 h 1203"/>
              <a:gd name="T4" fmla="*/ 16133917 w 1315"/>
              <a:gd name="T5" fmla="*/ 746394122 h 1203"/>
              <a:gd name="T6" fmla="*/ 16133917 w 1315"/>
              <a:gd name="T7" fmla="*/ 666504903 h 1203"/>
              <a:gd name="T8" fmla="*/ 32268732 w 1315"/>
              <a:gd name="T9" fmla="*/ 607919942 h 1203"/>
              <a:gd name="T10" fmla="*/ 61310322 w 1315"/>
              <a:gd name="T11" fmla="*/ 589659026 h 1203"/>
              <a:gd name="T12" fmla="*/ 38722116 w 1315"/>
              <a:gd name="T13" fmla="*/ 509769807 h 1203"/>
              <a:gd name="T14" fmla="*/ 25815341 w 1315"/>
              <a:gd name="T15" fmla="*/ 454228077 h 1203"/>
              <a:gd name="T16" fmla="*/ 64537464 w 1315"/>
              <a:gd name="T17" fmla="*/ 423793798 h 1203"/>
              <a:gd name="T18" fmla="*/ 100839884 w 1315"/>
              <a:gd name="T19" fmla="*/ 399447073 h 1203"/>
              <a:gd name="T20" fmla="*/ 100839884 w 1315"/>
              <a:gd name="T21" fmla="*/ 340861239 h 1203"/>
              <a:gd name="T22" fmla="*/ 78251691 w 1315"/>
              <a:gd name="T23" fmla="*/ 322600323 h 1203"/>
              <a:gd name="T24" fmla="*/ 91159358 w 1315"/>
              <a:gd name="T25" fmla="*/ 286080236 h 1203"/>
              <a:gd name="T26" fmla="*/ 78251691 w 1315"/>
              <a:gd name="T27" fmla="*/ 251841999 h 1203"/>
              <a:gd name="T28" fmla="*/ 84705076 w 1315"/>
              <a:gd name="T29" fmla="*/ 224451006 h 1203"/>
              <a:gd name="T30" fmla="*/ 182318716 w 1315"/>
              <a:gd name="T31" fmla="*/ 206190963 h 1203"/>
              <a:gd name="T32" fmla="*/ 182318716 w 1315"/>
              <a:gd name="T33" fmla="*/ 174996067 h 1203"/>
              <a:gd name="T34" fmla="*/ 152469681 w 1315"/>
              <a:gd name="T35" fmla="*/ 89019268 h 1203"/>
              <a:gd name="T36" fmla="*/ 246856208 w 1315"/>
              <a:gd name="T37" fmla="*/ 55542507 h 1203"/>
              <a:gd name="T38" fmla="*/ 243629067 w 1315"/>
              <a:gd name="T39" fmla="*/ 25108221 h 1203"/>
              <a:gd name="T40" fmla="*/ 283157729 w 1315"/>
              <a:gd name="T41" fmla="*/ 0 h 1203"/>
              <a:gd name="T42" fmla="*/ 334788397 w 1315"/>
              <a:gd name="T43" fmla="*/ 28151562 h 1203"/>
              <a:gd name="T44" fmla="*/ 419493444 w 1315"/>
              <a:gd name="T45" fmla="*/ 61629202 h 1203"/>
              <a:gd name="T46" fmla="*/ 491291835 w 1315"/>
              <a:gd name="T47" fmla="*/ 95105949 h 1203"/>
              <a:gd name="T48" fmla="*/ 579224024 w 1315"/>
              <a:gd name="T49" fmla="*/ 108040801 h 1203"/>
              <a:gd name="T50" fmla="*/ 617946126 w 1315"/>
              <a:gd name="T51" fmla="*/ 132388426 h 1203"/>
              <a:gd name="T52" fmla="*/ 646987703 w 1315"/>
              <a:gd name="T53" fmla="*/ 156735151 h 1203"/>
              <a:gd name="T54" fmla="*/ 686517264 w 1315"/>
              <a:gd name="T55" fmla="*/ 209234303 h 1203"/>
              <a:gd name="T56" fmla="*/ 758314644 w 1315"/>
              <a:gd name="T57" fmla="*/ 239667764 h 1203"/>
              <a:gd name="T58" fmla="*/ 790583362 w 1315"/>
              <a:gd name="T59" fmla="*/ 270102043 h 1203"/>
              <a:gd name="T60" fmla="*/ 868835025 w 1315"/>
              <a:gd name="T61" fmla="*/ 340861239 h 1203"/>
              <a:gd name="T62" fmla="*/ 888196975 w 1315"/>
              <a:gd name="T63" fmla="*/ 375099476 h 1203"/>
              <a:gd name="T64" fmla="*/ 926919077 w 1315"/>
              <a:gd name="T65" fmla="*/ 451184737 h 1203"/>
              <a:gd name="T66" fmla="*/ 969675105 w 1315"/>
              <a:gd name="T67" fmla="*/ 485423082 h 1203"/>
              <a:gd name="T68" fmla="*/ 1038246243 w 1315"/>
              <a:gd name="T69" fmla="*/ 442054715 h 1203"/>
              <a:gd name="T70" fmla="*/ 1060834435 w 1315"/>
              <a:gd name="T71" fmla="*/ 451184737 h 1203"/>
              <a:gd name="T72" fmla="*/ 1031792859 w 1315"/>
              <a:gd name="T73" fmla="*/ 537160745 h 1203"/>
              <a:gd name="T74" fmla="*/ 995490439 w 1315"/>
              <a:gd name="T75" fmla="*/ 586615685 h 1203"/>
              <a:gd name="T76" fmla="*/ 953541196 w 1315"/>
              <a:gd name="T77" fmla="*/ 626179986 h 1203"/>
              <a:gd name="T78" fmla="*/ 926919077 w 1315"/>
              <a:gd name="T79" fmla="*/ 666504903 h 1203"/>
              <a:gd name="T80" fmla="*/ 888196975 w 1315"/>
              <a:gd name="T81" fmla="*/ 666504903 h 1203"/>
              <a:gd name="T82" fmla="*/ 809944413 w 1315"/>
              <a:gd name="T83" fmla="*/ 696939182 h 1203"/>
              <a:gd name="T84" fmla="*/ 702651174 w 1315"/>
              <a:gd name="T85" fmla="*/ 725090737 h 1203"/>
              <a:gd name="T86" fmla="*/ 621173267 w 1315"/>
              <a:gd name="T87" fmla="*/ 764655038 h 1203"/>
              <a:gd name="T88" fmla="*/ 517106271 w 1315"/>
              <a:gd name="T89" fmla="*/ 755525016 h 1203"/>
              <a:gd name="T90" fmla="*/ 478384168 w 1315"/>
              <a:gd name="T91" fmla="*/ 743350781 h 1203"/>
              <a:gd name="T92" fmla="*/ 416266303 w 1315"/>
              <a:gd name="T93" fmla="*/ 755525016 h 1203"/>
              <a:gd name="T94" fmla="*/ 312200204 w 1315"/>
              <a:gd name="T95" fmla="*/ 764655038 h 1203"/>
              <a:gd name="T96" fmla="*/ 270250961 w 1315"/>
              <a:gd name="T97" fmla="*/ 743350781 h 1203"/>
              <a:gd name="T98" fmla="*/ 214587434 w 1315"/>
              <a:gd name="T99" fmla="*/ 782915082 h 1203"/>
              <a:gd name="T100" fmla="*/ 162150206 w 1315"/>
              <a:gd name="T101" fmla="*/ 823240872 h 1203"/>
              <a:gd name="T102" fmla="*/ 139562014 w 1315"/>
              <a:gd name="T103" fmla="*/ 890195238 h 1203"/>
              <a:gd name="T104" fmla="*/ 110520409 w 1315"/>
              <a:gd name="T105" fmla="*/ 915303671 h 120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15"/>
              <a:gd name="T160" fmla="*/ 0 h 1203"/>
              <a:gd name="T161" fmla="*/ 1315 w 1315"/>
              <a:gd name="T162" fmla="*/ 1203 h 120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15" h="1203">
                <a:moveTo>
                  <a:pt x="60" y="1203"/>
                </a:moveTo>
                <a:lnTo>
                  <a:pt x="44" y="1187"/>
                </a:lnTo>
                <a:lnTo>
                  <a:pt x="24" y="1174"/>
                </a:lnTo>
                <a:lnTo>
                  <a:pt x="24" y="1158"/>
                </a:lnTo>
                <a:lnTo>
                  <a:pt x="20" y="1138"/>
                </a:lnTo>
                <a:lnTo>
                  <a:pt x="20" y="1130"/>
                </a:lnTo>
                <a:lnTo>
                  <a:pt x="16" y="1114"/>
                </a:lnTo>
                <a:lnTo>
                  <a:pt x="12" y="1110"/>
                </a:lnTo>
                <a:lnTo>
                  <a:pt x="8" y="1094"/>
                </a:lnTo>
                <a:lnTo>
                  <a:pt x="0" y="1082"/>
                </a:lnTo>
                <a:lnTo>
                  <a:pt x="8" y="1041"/>
                </a:lnTo>
                <a:lnTo>
                  <a:pt x="8" y="1001"/>
                </a:lnTo>
                <a:lnTo>
                  <a:pt x="12" y="997"/>
                </a:lnTo>
                <a:lnTo>
                  <a:pt x="16" y="993"/>
                </a:lnTo>
                <a:lnTo>
                  <a:pt x="20" y="981"/>
                </a:lnTo>
                <a:lnTo>
                  <a:pt x="20" y="977"/>
                </a:lnTo>
                <a:lnTo>
                  <a:pt x="20" y="940"/>
                </a:lnTo>
                <a:lnTo>
                  <a:pt x="20" y="912"/>
                </a:lnTo>
                <a:lnTo>
                  <a:pt x="20" y="896"/>
                </a:lnTo>
                <a:lnTo>
                  <a:pt x="20" y="876"/>
                </a:lnTo>
                <a:lnTo>
                  <a:pt x="24" y="860"/>
                </a:lnTo>
                <a:lnTo>
                  <a:pt x="28" y="836"/>
                </a:lnTo>
                <a:lnTo>
                  <a:pt x="28" y="827"/>
                </a:lnTo>
                <a:lnTo>
                  <a:pt x="28" y="811"/>
                </a:lnTo>
                <a:lnTo>
                  <a:pt x="40" y="799"/>
                </a:lnTo>
                <a:lnTo>
                  <a:pt x="48" y="791"/>
                </a:lnTo>
                <a:lnTo>
                  <a:pt x="60" y="791"/>
                </a:lnTo>
                <a:lnTo>
                  <a:pt x="68" y="787"/>
                </a:lnTo>
                <a:lnTo>
                  <a:pt x="72" y="779"/>
                </a:lnTo>
                <a:lnTo>
                  <a:pt x="76" y="775"/>
                </a:lnTo>
                <a:lnTo>
                  <a:pt x="88" y="719"/>
                </a:lnTo>
                <a:lnTo>
                  <a:pt x="88" y="698"/>
                </a:lnTo>
                <a:lnTo>
                  <a:pt x="76" y="686"/>
                </a:lnTo>
                <a:lnTo>
                  <a:pt x="52" y="674"/>
                </a:lnTo>
                <a:lnTo>
                  <a:pt x="48" y="670"/>
                </a:lnTo>
                <a:lnTo>
                  <a:pt x="44" y="666"/>
                </a:lnTo>
                <a:lnTo>
                  <a:pt x="40" y="638"/>
                </a:lnTo>
                <a:lnTo>
                  <a:pt x="40" y="610"/>
                </a:lnTo>
                <a:lnTo>
                  <a:pt x="32" y="610"/>
                </a:lnTo>
                <a:lnTo>
                  <a:pt x="32" y="597"/>
                </a:lnTo>
                <a:lnTo>
                  <a:pt x="32" y="593"/>
                </a:lnTo>
                <a:lnTo>
                  <a:pt x="44" y="585"/>
                </a:lnTo>
                <a:lnTo>
                  <a:pt x="60" y="581"/>
                </a:lnTo>
                <a:lnTo>
                  <a:pt x="68" y="569"/>
                </a:lnTo>
                <a:lnTo>
                  <a:pt x="80" y="557"/>
                </a:lnTo>
                <a:lnTo>
                  <a:pt x="97" y="549"/>
                </a:lnTo>
                <a:lnTo>
                  <a:pt x="105" y="545"/>
                </a:lnTo>
                <a:lnTo>
                  <a:pt x="109" y="541"/>
                </a:lnTo>
                <a:lnTo>
                  <a:pt x="113" y="529"/>
                </a:lnTo>
                <a:lnTo>
                  <a:pt x="125" y="525"/>
                </a:lnTo>
                <a:lnTo>
                  <a:pt x="133" y="517"/>
                </a:lnTo>
                <a:lnTo>
                  <a:pt x="133" y="489"/>
                </a:lnTo>
                <a:lnTo>
                  <a:pt x="133" y="464"/>
                </a:lnTo>
                <a:lnTo>
                  <a:pt x="129" y="456"/>
                </a:lnTo>
                <a:lnTo>
                  <a:pt x="125" y="448"/>
                </a:lnTo>
                <a:lnTo>
                  <a:pt x="113" y="448"/>
                </a:lnTo>
                <a:lnTo>
                  <a:pt x="109" y="444"/>
                </a:lnTo>
                <a:lnTo>
                  <a:pt x="109" y="440"/>
                </a:lnTo>
                <a:lnTo>
                  <a:pt x="105" y="432"/>
                </a:lnTo>
                <a:lnTo>
                  <a:pt x="97" y="424"/>
                </a:lnTo>
                <a:lnTo>
                  <a:pt x="80" y="416"/>
                </a:lnTo>
                <a:lnTo>
                  <a:pt x="80" y="412"/>
                </a:lnTo>
                <a:lnTo>
                  <a:pt x="80" y="404"/>
                </a:lnTo>
                <a:lnTo>
                  <a:pt x="101" y="392"/>
                </a:lnTo>
                <a:lnTo>
                  <a:pt x="113" y="376"/>
                </a:lnTo>
                <a:lnTo>
                  <a:pt x="113" y="363"/>
                </a:lnTo>
                <a:lnTo>
                  <a:pt x="113" y="347"/>
                </a:lnTo>
                <a:lnTo>
                  <a:pt x="105" y="343"/>
                </a:lnTo>
                <a:lnTo>
                  <a:pt x="97" y="343"/>
                </a:lnTo>
                <a:lnTo>
                  <a:pt x="97" y="331"/>
                </a:lnTo>
                <a:lnTo>
                  <a:pt x="97" y="319"/>
                </a:lnTo>
                <a:lnTo>
                  <a:pt x="101" y="315"/>
                </a:lnTo>
                <a:lnTo>
                  <a:pt x="105" y="311"/>
                </a:lnTo>
                <a:lnTo>
                  <a:pt x="105" y="307"/>
                </a:lnTo>
                <a:lnTo>
                  <a:pt x="105" y="295"/>
                </a:lnTo>
                <a:lnTo>
                  <a:pt x="113" y="295"/>
                </a:lnTo>
                <a:lnTo>
                  <a:pt x="121" y="291"/>
                </a:lnTo>
                <a:lnTo>
                  <a:pt x="185" y="279"/>
                </a:lnTo>
                <a:lnTo>
                  <a:pt x="218" y="275"/>
                </a:lnTo>
                <a:lnTo>
                  <a:pt x="226" y="271"/>
                </a:lnTo>
                <a:lnTo>
                  <a:pt x="230" y="263"/>
                </a:lnTo>
                <a:lnTo>
                  <a:pt x="230" y="246"/>
                </a:lnTo>
                <a:lnTo>
                  <a:pt x="230" y="238"/>
                </a:lnTo>
                <a:lnTo>
                  <a:pt x="230" y="234"/>
                </a:lnTo>
                <a:lnTo>
                  <a:pt x="226" y="230"/>
                </a:lnTo>
                <a:lnTo>
                  <a:pt x="193" y="230"/>
                </a:lnTo>
                <a:lnTo>
                  <a:pt x="157" y="226"/>
                </a:lnTo>
                <a:lnTo>
                  <a:pt x="161" y="194"/>
                </a:lnTo>
                <a:lnTo>
                  <a:pt x="173" y="121"/>
                </a:lnTo>
                <a:lnTo>
                  <a:pt x="189" y="117"/>
                </a:lnTo>
                <a:lnTo>
                  <a:pt x="218" y="109"/>
                </a:lnTo>
                <a:lnTo>
                  <a:pt x="254" y="101"/>
                </a:lnTo>
                <a:lnTo>
                  <a:pt x="294" y="89"/>
                </a:lnTo>
                <a:lnTo>
                  <a:pt x="302" y="81"/>
                </a:lnTo>
                <a:lnTo>
                  <a:pt x="306" y="73"/>
                </a:lnTo>
                <a:lnTo>
                  <a:pt x="314" y="61"/>
                </a:lnTo>
                <a:lnTo>
                  <a:pt x="314" y="45"/>
                </a:lnTo>
                <a:lnTo>
                  <a:pt x="306" y="45"/>
                </a:lnTo>
                <a:lnTo>
                  <a:pt x="302" y="41"/>
                </a:lnTo>
                <a:lnTo>
                  <a:pt x="302" y="33"/>
                </a:lnTo>
                <a:lnTo>
                  <a:pt x="302" y="21"/>
                </a:lnTo>
                <a:lnTo>
                  <a:pt x="318" y="12"/>
                </a:lnTo>
                <a:lnTo>
                  <a:pt x="326" y="0"/>
                </a:lnTo>
                <a:lnTo>
                  <a:pt x="335" y="0"/>
                </a:lnTo>
                <a:lnTo>
                  <a:pt x="351" y="0"/>
                </a:lnTo>
                <a:lnTo>
                  <a:pt x="367" y="21"/>
                </a:lnTo>
                <a:lnTo>
                  <a:pt x="383" y="33"/>
                </a:lnTo>
                <a:lnTo>
                  <a:pt x="387" y="37"/>
                </a:lnTo>
                <a:lnTo>
                  <a:pt x="395" y="37"/>
                </a:lnTo>
                <a:lnTo>
                  <a:pt x="415" y="37"/>
                </a:lnTo>
                <a:lnTo>
                  <a:pt x="439" y="37"/>
                </a:lnTo>
                <a:lnTo>
                  <a:pt x="464" y="57"/>
                </a:lnTo>
                <a:lnTo>
                  <a:pt x="468" y="65"/>
                </a:lnTo>
                <a:lnTo>
                  <a:pt x="492" y="73"/>
                </a:lnTo>
                <a:lnTo>
                  <a:pt x="520" y="81"/>
                </a:lnTo>
                <a:lnTo>
                  <a:pt x="544" y="101"/>
                </a:lnTo>
                <a:lnTo>
                  <a:pt x="560" y="113"/>
                </a:lnTo>
                <a:lnTo>
                  <a:pt x="581" y="117"/>
                </a:lnTo>
                <a:lnTo>
                  <a:pt x="601" y="117"/>
                </a:lnTo>
                <a:lnTo>
                  <a:pt x="609" y="125"/>
                </a:lnTo>
                <a:lnTo>
                  <a:pt x="625" y="138"/>
                </a:lnTo>
                <a:lnTo>
                  <a:pt x="665" y="138"/>
                </a:lnTo>
                <a:lnTo>
                  <a:pt x="706" y="138"/>
                </a:lnTo>
                <a:lnTo>
                  <a:pt x="714" y="138"/>
                </a:lnTo>
                <a:lnTo>
                  <a:pt x="718" y="142"/>
                </a:lnTo>
                <a:lnTo>
                  <a:pt x="738" y="150"/>
                </a:lnTo>
                <a:lnTo>
                  <a:pt x="754" y="154"/>
                </a:lnTo>
                <a:lnTo>
                  <a:pt x="758" y="158"/>
                </a:lnTo>
                <a:lnTo>
                  <a:pt x="766" y="162"/>
                </a:lnTo>
                <a:lnTo>
                  <a:pt x="766" y="174"/>
                </a:lnTo>
                <a:lnTo>
                  <a:pt x="770" y="178"/>
                </a:lnTo>
                <a:lnTo>
                  <a:pt x="774" y="186"/>
                </a:lnTo>
                <a:lnTo>
                  <a:pt x="778" y="194"/>
                </a:lnTo>
                <a:lnTo>
                  <a:pt x="794" y="198"/>
                </a:lnTo>
                <a:lnTo>
                  <a:pt x="802" y="206"/>
                </a:lnTo>
                <a:lnTo>
                  <a:pt x="807" y="222"/>
                </a:lnTo>
                <a:lnTo>
                  <a:pt x="819" y="234"/>
                </a:lnTo>
                <a:lnTo>
                  <a:pt x="835" y="259"/>
                </a:lnTo>
                <a:lnTo>
                  <a:pt x="847" y="267"/>
                </a:lnTo>
                <a:lnTo>
                  <a:pt x="851" y="275"/>
                </a:lnTo>
                <a:lnTo>
                  <a:pt x="851" y="279"/>
                </a:lnTo>
                <a:lnTo>
                  <a:pt x="863" y="295"/>
                </a:lnTo>
                <a:lnTo>
                  <a:pt x="875" y="311"/>
                </a:lnTo>
                <a:lnTo>
                  <a:pt x="911" y="315"/>
                </a:lnTo>
                <a:lnTo>
                  <a:pt x="940" y="315"/>
                </a:lnTo>
                <a:lnTo>
                  <a:pt x="948" y="319"/>
                </a:lnTo>
                <a:lnTo>
                  <a:pt x="960" y="323"/>
                </a:lnTo>
                <a:lnTo>
                  <a:pt x="968" y="331"/>
                </a:lnTo>
                <a:lnTo>
                  <a:pt x="972" y="335"/>
                </a:lnTo>
                <a:lnTo>
                  <a:pt x="980" y="355"/>
                </a:lnTo>
                <a:lnTo>
                  <a:pt x="992" y="368"/>
                </a:lnTo>
                <a:lnTo>
                  <a:pt x="1020" y="392"/>
                </a:lnTo>
                <a:lnTo>
                  <a:pt x="1057" y="416"/>
                </a:lnTo>
                <a:lnTo>
                  <a:pt x="1065" y="428"/>
                </a:lnTo>
                <a:lnTo>
                  <a:pt x="1077" y="448"/>
                </a:lnTo>
                <a:lnTo>
                  <a:pt x="1077" y="452"/>
                </a:lnTo>
                <a:lnTo>
                  <a:pt x="1081" y="452"/>
                </a:lnTo>
                <a:lnTo>
                  <a:pt x="1093" y="468"/>
                </a:lnTo>
                <a:lnTo>
                  <a:pt x="1101" y="489"/>
                </a:lnTo>
                <a:lnTo>
                  <a:pt x="1101" y="493"/>
                </a:lnTo>
                <a:lnTo>
                  <a:pt x="1105" y="505"/>
                </a:lnTo>
                <a:lnTo>
                  <a:pt x="1121" y="529"/>
                </a:lnTo>
                <a:lnTo>
                  <a:pt x="1141" y="549"/>
                </a:lnTo>
                <a:lnTo>
                  <a:pt x="1145" y="573"/>
                </a:lnTo>
                <a:lnTo>
                  <a:pt x="1149" y="593"/>
                </a:lnTo>
                <a:lnTo>
                  <a:pt x="1166" y="618"/>
                </a:lnTo>
                <a:lnTo>
                  <a:pt x="1174" y="630"/>
                </a:lnTo>
                <a:lnTo>
                  <a:pt x="1186" y="634"/>
                </a:lnTo>
                <a:lnTo>
                  <a:pt x="1194" y="638"/>
                </a:lnTo>
                <a:lnTo>
                  <a:pt x="1202" y="638"/>
                </a:lnTo>
                <a:lnTo>
                  <a:pt x="1214" y="638"/>
                </a:lnTo>
                <a:lnTo>
                  <a:pt x="1218" y="630"/>
                </a:lnTo>
                <a:lnTo>
                  <a:pt x="1226" y="622"/>
                </a:lnTo>
                <a:lnTo>
                  <a:pt x="1258" y="606"/>
                </a:lnTo>
                <a:lnTo>
                  <a:pt x="1287" y="581"/>
                </a:lnTo>
                <a:lnTo>
                  <a:pt x="1295" y="581"/>
                </a:lnTo>
                <a:lnTo>
                  <a:pt x="1307" y="581"/>
                </a:lnTo>
                <a:lnTo>
                  <a:pt x="1311" y="581"/>
                </a:lnTo>
                <a:lnTo>
                  <a:pt x="1315" y="585"/>
                </a:lnTo>
                <a:lnTo>
                  <a:pt x="1315" y="593"/>
                </a:lnTo>
                <a:lnTo>
                  <a:pt x="1315" y="606"/>
                </a:lnTo>
                <a:lnTo>
                  <a:pt x="1295" y="622"/>
                </a:lnTo>
                <a:lnTo>
                  <a:pt x="1287" y="630"/>
                </a:lnTo>
                <a:lnTo>
                  <a:pt x="1287" y="666"/>
                </a:lnTo>
                <a:lnTo>
                  <a:pt x="1279" y="706"/>
                </a:lnTo>
                <a:lnTo>
                  <a:pt x="1262" y="719"/>
                </a:lnTo>
                <a:lnTo>
                  <a:pt x="1258" y="727"/>
                </a:lnTo>
                <a:lnTo>
                  <a:pt x="1250" y="743"/>
                </a:lnTo>
                <a:lnTo>
                  <a:pt x="1246" y="755"/>
                </a:lnTo>
                <a:lnTo>
                  <a:pt x="1234" y="771"/>
                </a:lnTo>
                <a:lnTo>
                  <a:pt x="1218" y="779"/>
                </a:lnTo>
                <a:lnTo>
                  <a:pt x="1202" y="799"/>
                </a:lnTo>
                <a:lnTo>
                  <a:pt x="1190" y="823"/>
                </a:lnTo>
                <a:lnTo>
                  <a:pt x="1186" y="823"/>
                </a:lnTo>
                <a:lnTo>
                  <a:pt x="1182" y="823"/>
                </a:lnTo>
                <a:lnTo>
                  <a:pt x="1186" y="823"/>
                </a:lnTo>
                <a:lnTo>
                  <a:pt x="1186" y="827"/>
                </a:lnTo>
                <a:lnTo>
                  <a:pt x="1170" y="848"/>
                </a:lnTo>
                <a:lnTo>
                  <a:pt x="1166" y="868"/>
                </a:lnTo>
                <a:lnTo>
                  <a:pt x="1149" y="876"/>
                </a:lnTo>
                <a:lnTo>
                  <a:pt x="1137" y="884"/>
                </a:lnTo>
                <a:lnTo>
                  <a:pt x="1129" y="884"/>
                </a:lnTo>
                <a:lnTo>
                  <a:pt x="1117" y="884"/>
                </a:lnTo>
                <a:lnTo>
                  <a:pt x="1109" y="880"/>
                </a:lnTo>
                <a:lnTo>
                  <a:pt x="1101" y="876"/>
                </a:lnTo>
                <a:lnTo>
                  <a:pt x="1077" y="876"/>
                </a:lnTo>
                <a:lnTo>
                  <a:pt x="1049" y="872"/>
                </a:lnTo>
                <a:lnTo>
                  <a:pt x="1028" y="904"/>
                </a:lnTo>
                <a:lnTo>
                  <a:pt x="1020" y="912"/>
                </a:lnTo>
                <a:lnTo>
                  <a:pt x="1004" y="916"/>
                </a:lnTo>
                <a:lnTo>
                  <a:pt x="992" y="924"/>
                </a:lnTo>
                <a:lnTo>
                  <a:pt x="964" y="928"/>
                </a:lnTo>
                <a:lnTo>
                  <a:pt x="940" y="932"/>
                </a:lnTo>
                <a:lnTo>
                  <a:pt x="915" y="936"/>
                </a:lnTo>
                <a:lnTo>
                  <a:pt x="871" y="953"/>
                </a:lnTo>
                <a:lnTo>
                  <a:pt x="859" y="965"/>
                </a:lnTo>
                <a:lnTo>
                  <a:pt x="851" y="981"/>
                </a:lnTo>
                <a:lnTo>
                  <a:pt x="835" y="993"/>
                </a:lnTo>
                <a:lnTo>
                  <a:pt x="823" y="1001"/>
                </a:lnTo>
                <a:lnTo>
                  <a:pt x="770" y="1005"/>
                </a:lnTo>
                <a:lnTo>
                  <a:pt x="726" y="1005"/>
                </a:lnTo>
                <a:lnTo>
                  <a:pt x="706" y="1001"/>
                </a:lnTo>
                <a:lnTo>
                  <a:pt x="677" y="993"/>
                </a:lnTo>
                <a:lnTo>
                  <a:pt x="661" y="993"/>
                </a:lnTo>
                <a:lnTo>
                  <a:pt x="641" y="993"/>
                </a:lnTo>
                <a:lnTo>
                  <a:pt x="629" y="993"/>
                </a:lnTo>
                <a:lnTo>
                  <a:pt x="625" y="989"/>
                </a:lnTo>
                <a:lnTo>
                  <a:pt x="625" y="981"/>
                </a:lnTo>
                <a:lnTo>
                  <a:pt x="617" y="977"/>
                </a:lnTo>
                <a:lnTo>
                  <a:pt x="593" y="977"/>
                </a:lnTo>
                <a:lnTo>
                  <a:pt x="560" y="977"/>
                </a:lnTo>
                <a:lnTo>
                  <a:pt x="552" y="989"/>
                </a:lnTo>
                <a:lnTo>
                  <a:pt x="544" y="993"/>
                </a:lnTo>
                <a:lnTo>
                  <a:pt x="528" y="993"/>
                </a:lnTo>
                <a:lnTo>
                  <a:pt x="516" y="993"/>
                </a:lnTo>
                <a:lnTo>
                  <a:pt x="476" y="1005"/>
                </a:lnTo>
                <a:lnTo>
                  <a:pt x="439" y="1013"/>
                </a:lnTo>
                <a:lnTo>
                  <a:pt x="423" y="1013"/>
                </a:lnTo>
                <a:lnTo>
                  <a:pt x="407" y="1013"/>
                </a:lnTo>
                <a:lnTo>
                  <a:pt x="387" y="1005"/>
                </a:lnTo>
                <a:lnTo>
                  <a:pt x="367" y="1001"/>
                </a:lnTo>
                <a:lnTo>
                  <a:pt x="359" y="993"/>
                </a:lnTo>
                <a:lnTo>
                  <a:pt x="355" y="977"/>
                </a:lnTo>
                <a:lnTo>
                  <a:pt x="347" y="977"/>
                </a:lnTo>
                <a:lnTo>
                  <a:pt x="335" y="977"/>
                </a:lnTo>
                <a:lnTo>
                  <a:pt x="326" y="981"/>
                </a:lnTo>
                <a:lnTo>
                  <a:pt x="314" y="989"/>
                </a:lnTo>
                <a:lnTo>
                  <a:pt x="294" y="997"/>
                </a:lnTo>
                <a:lnTo>
                  <a:pt x="274" y="1013"/>
                </a:lnTo>
                <a:lnTo>
                  <a:pt x="266" y="1029"/>
                </a:lnTo>
                <a:lnTo>
                  <a:pt x="258" y="1053"/>
                </a:lnTo>
                <a:lnTo>
                  <a:pt x="246" y="1061"/>
                </a:lnTo>
                <a:lnTo>
                  <a:pt x="222" y="1065"/>
                </a:lnTo>
                <a:lnTo>
                  <a:pt x="214" y="1074"/>
                </a:lnTo>
                <a:lnTo>
                  <a:pt x="201" y="1082"/>
                </a:lnTo>
                <a:lnTo>
                  <a:pt x="201" y="1102"/>
                </a:lnTo>
                <a:lnTo>
                  <a:pt x="201" y="1130"/>
                </a:lnTo>
                <a:lnTo>
                  <a:pt x="189" y="1142"/>
                </a:lnTo>
                <a:lnTo>
                  <a:pt x="173" y="1154"/>
                </a:lnTo>
                <a:lnTo>
                  <a:pt x="173" y="1170"/>
                </a:lnTo>
                <a:lnTo>
                  <a:pt x="165" y="1187"/>
                </a:lnTo>
                <a:lnTo>
                  <a:pt x="165" y="1191"/>
                </a:lnTo>
                <a:lnTo>
                  <a:pt x="161" y="1191"/>
                </a:lnTo>
                <a:lnTo>
                  <a:pt x="153" y="1195"/>
                </a:lnTo>
                <a:lnTo>
                  <a:pt x="137" y="1203"/>
                </a:lnTo>
                <a:lnTo>
                  <a:pt x="101" y="1203"/>
                </a:lnTo>
                <a:lnTo>
                  <a:pt x="60" y="1203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5" name="Freeform 32"/>
          <p:cNvSpPr>
            <a:spLocks/>
          </p:cNvSpPr>
          <p:nvPr/>
        </p:nvSpPr>
        <p:spPr bwMode="auto">
          <a:xfrm>
            <a:off x="5187385" y="4137985"/>
            <a:ext cx="1415570" cy="906496"/>
          </a:xfrm>
          <a:custGeom>
            <a:avLst/>
            <a:gdLst>
              <a:gd name="T0" fmla="*/ 910428053 w 1949"/>
              <a:gd name="T1" fmla="*/ 742595352 h 1098"/>
              <a:gd name="T2" fmla="*/ 874172149 w 1949"/>
              <a:gd name="T3" fmla="*/ 745635402 h 1098"/>
              <a:gd name="T4" fmla="*/ 812939597 w 1949"/>
              <a:gd name="T5" fmla="*/ 714472931 h 1098"/>
              <a:gd name="T6" fmla="*/ 721896814 w 1949"/>
              <a:gd name="T7" fmla="*/ 717512980 h 1098"/>
              <a:gd name="T8" fmla="*/ 682417624 w 1949"/>
              <a:gd name="T9" fmla="*/ 684069818 h 1098"/>
              <a:gd name="T10" fmla="*/ 611517010 w 1949"/>
              <a:gd name="T11" fmla="*/ 610342291 h 1098"/>
              <a:gd name="T12" fmla="*/ 490663997 w 1949"/>
              <a:gd name="T13" fmla="*/ 610342291 h 1098"/>
              <a:gd name="T14" fmla="*/ 360947958 w 1949"/>
              <a:gd name="T15" fmla="*/ 601221270 h 1098"/>
              <a:gd name="T16" fmla="*/ 286019808 w 1949"/>
              <a:gd name="T17" fmla="*/ 567778108 h 1098"/>
              <a:gd name="T18" fmla="*/ 207867419 w 1949"/>
              <a:gd name="T19" fmla="*/ 576899129 h 1098"/>
              <a:gd name="T20" fmla="*/ 156303825 w 1949"/>
              <a:gd name="T21" fmla="*/ 539654815 h 1098"/>
              <a:gd name="T22" fmla="*/ 133744417 w 1949"/>
              <a:gd name="T23" fmla="*/ 497090631 h 1098"/>
              <a:gd name="T24" fmla="*/ 107156546 w 1949"/>
              <a:gd name="T25" fmla="*/ 364837461 h 1098"/>
              <a:gd name="T26" fmla="*/ 39478306 w 1949"/>
              <a:gd name="T27" fmla="*/ 300990315 h 1098"/>
              <a:gd name="T28" fmla="*/ 3222389 w 1949"/>
              <a:gd name="T29" fmla="*/ 245504830 h 1098"/>
              <a:gd name="T30" fmla="*/ 16113742 w 1949"/>
              <a:gd name="T31" fmla="*/ 186979241 h 1098"/>
              <a:gd name="T32" fmla="*/ 78151464 w 1949"/>
              <a:gd name="T33" fmla="*/ 159616178 h 1098"/>
              <a:gd name="T34" fmla="*/ 55592939 w 1949"/>
              <a:gd name="T35" fmla="*/ 88928674 h 1098"/>
              <a:gd name="T36" fmla="*/ 68483402 w 1949"/>
              <a:gd name="T37" fmla="*/ 0 h 1098"/>
              <a:gd name="T38" fmla="*/ 103934158 w 1949"/>
              <a:gd name="T39" fmla="*/ 31163357 h 1098"/>
              <a:gd name="T40" fmla="*/ 81374749 w 1949"/>
              <a:gd name="T41" fmla="*/ 67646582 h 1098"/>
              <a:gd name="T42" fmla="*/ 116824608 w 1949"/>
              <a:gd name="T43" fmla="*/ 120092045 h 1098"/>
              <a:gd name="T44" fmla="*/ 172417560 w 1949"/>
              <a:gd name="T45" fmla="*/ 132253115 h 1098"/>
              <a:gd name="T46" fmla="*/ 315830038 w 1949"/>
              <a:gd name="T47" fmla="*/ 132253115 h 1098"/>
              <a:gd name="T48" fmla="*/ 348057509 w 1949"/>
              <a:gd name="T49" fmla="*/ 165697150 h 1098"/>
              <a:gd name="T50" fmla="*/ 380284979 w 1949"/>
              <a:gd name="T51" fmla="*/ 212061613 h 1098"/>
              <a:gd name="T52" fmla="*/ 429432230 w 1949"/>
              <a:gd name="T53" fmla="*/ 236383809 h 1098"/>
              <a:gd name="T54" fmla="*/ 474550262 w 1949"/>
              <a:gd name="T55" fmla="*/ 212061613 h 1098"/>
              <a:gd name="T56" fmla="*/ 523697513 w 1949"/>
              <a:gd name="T57" fmla="*/ 177858220 h 1098"/>
              <a:gd name="T58" fmla="*/ 533365575 w 1949"/>
              <a:gd name="T59" fmla="*/ 224222684 h 1098"/>
              <a:gd name="T60" fmla="*/ 640522093 w 1949"/>
              <a:gd name="T61" fmla="*/ 218142584 h 1098"/>
              <a:gd name="T62" fmla="*/ 679195236 w 1949"/>
              <a:gd name="T63" fmla="*/ 218142584 h 1098"/>
              <a:gd name="T64" fmla="*/ 741232937 w 1949"/>
              <a:gd name="T65" fmla="*/ 224222684 h 1098"/>
              <a:gd name="T66" fmla="*/ 800048250 w 1949"/>
              <a:gd name="T67" fmla="*/ 190019291 h 1098"/>
              <a:gd name="T68" fmla="*/ 835499006 w 1949"/>
              <a:gd name="T69" fmla="*/ 153535207 h 1098"/>
              <a:gd name="T70" fmla="*/ 880616925 w 1949"/>
              <a:gd name="T71" fmla="*/ 171777249 h 1098"/>
              <a:gd name="T72" fmla="*/ 961991871 w 1949"/>
              <a:gd name="T73" fmla="*/ 215101663 h 1098"/>
              <a:gd name="T74" fmla="*/ 1011139122 w 1949"/>
              <a:gd name="T75" fmla="*/ 215101663 h 1098"/>
              <a:gd name="T76" fmla="*/ 1075594063 w 1949"/>
              <a:gd name="T77" fmla="*/ 168737199 h 1098"/>
              <a:gd name="T78" fmla="*/ 1166636846 w 1949"/>
              <a:gd name="T79" fmla="*/ 132253115 h 1098"/>
              <a:gd name="T80" fmla="*/ 1254456343 w 1949"/>
              <a:gd name="T81" fmla="*/ 168737199 h 1098"/>
              <a:gd name="T82" fmla="*/ 1351944799 w 1949"/>
              <a:gd name="T83" fmla="*/ 180898270 h 1098"/>
              <a:gd name="T84" fmla="*/ 1391423989 w 1949"/>
              <a:gd name="T85" fmla="*/ 212061613 h 1098"/>
              <a:gd name="T86" fmla="*/ 1439765194 w 1949"/>
              <a:gd name="T87" fmla="*/ 251585801 h 1098"/>
              <a:gd name="T88" fmla="*/ 1492134833 w 1949"/>
              <a:gd name="T89" fmla="*/ 291869294 h 1098"/>
              <a:gd name="T90" fmla="*/ 1546921712 w 1949"/>
              <a:gd name="T91" fmla="*/ 346595419 h 1098"/>
              <a:gd name="T92" fmla="*/ 1560618208 w 1949"/>
              <a:gd name="T93" fmla="*/ 395999933 h 1098"/>
              <a:gd name="T94" fmla="*/ 1492134833 w 1949"/>
              <a:gd name="T95" fmla="*/ 518372723 h 1098"/>
              <a:gd name="T96" fmla="*/ 1530807977 w 1949"/>
              <a:gd name="T97" fmla="*/ 545735786 h 1098"/>
              <a:gd name="T98" fmla="*/ 1521139018 w 1949"/>
              <a:gd name="T99" fmla="*/ 598181221 h 1098"/>
              <a:gd name="T100" fmla="*/ 1472797813 w 1949"/>
              <a:gd name="T101" fmla="*/ 668867826 h 1098"/>
              <a:gd name="T102" fmla="*/ 1426873847 w 1949"/>
              <a:gd name="T103" fmla="*/ 631624383 h 1098"/>
              <a:gd name="T104" fmla="*/ 1335831064 w 1949"/>
              <a:gd name="T105" fmla="*/ 668867826 h 1098"/>
              <a:gd name="T106" fmla="*/ 1310049268 w 1949"/>
              <a:gd name="T107" fmla="*/ 708391959 h 1098"/>
              <a:gd name="T108" fmla="*/ 1260902016 w 1949"/>
              <a:gd name="T109" fmla="*/ 736515253 h 1098"/>
              <a:gd name="T110" fmla="*/ 1231897832 w 1949"/>
              <a:gd name="T111" fmla="*/ 785159536 h 1098"/>
              <a:gd name="T112" fmla="*/ 1177110953 w 1949"/>
              <a:gd name="T113" fmla="*/ 779079436 h 1098"/>
              <a:gd name="T114" fmla="*/ 1121518028 w 1949"/>
              <a:gd name="T115" fmla="*/ 742595352 h 1098"/>
              <a:gd name="T116" fmla="*/ 1059480328 w 1949"/>
              <a:gd name="T117" fmla="*/ 754756423 h 1098"/>
              <a:gd name="T118" fmla="*/ 1049812266 w 1949"/>
              <a:gd name="T119" fmla="*/ 788200457 h 1098"/>
              <a:gd name="T120" fmla="*/ 982134040 w 1949"/>
              <a:gd name="T121" fmla="*/ 822403850 h 109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949"/>
              <a:gd name="T184" fmla="*/ 0 h 1098"/>
              <a:gd name="T185" fmla="*/ 1949 w 1949"/>
              <a:gd name="T186" fmla="*/ 1098 h 109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949" h="1098">
                <a:moveTo>
                  <a:pt x="1174" y="1098"/>
                </a:moveTo>
                <a:lnTo>
                  <a:pt x="1170" y="1094"/>
                </a:lnTo>
                <a:lnTo>
                  <a:pt x="1166" y="1057"/>
                </a:lnTo>
                <a:lnTo>
                  <a:pt x="1154" y="1029"/>
                </a:lnTo>
                <a:lnTo>
                  <a:pt x="1138" y="989"/>
                </a:lnTo>
                <a:lnTo>
                  <a:pt x="1130" y="977"/>
                </a:lnTo>
                <a:lnTo>
                  <a:pt x="1118" y="969"/>
                </a:lnTo>
                <a:lnTo>
                  <a:pt x="1110" y="969"/>
                </a:lnTo>
                <a:lnTo>
                  <a:pt x="1097" y="977"/>
                </a:lnTo>
                <a:lnTo>
                  <a:pt x="1093" y="977"/>
                </a:lnTo>
                <a:lnTo>
                  <a:pt x="1089" y="981"/>
                </a:lnTo>
                <a:lnTo>
                  <a:pt x="1085" y="981"/>
                </a:lnTo>
                <a:lnTo>
                  <a:pt x="1081" y="981"/>
                </a:lnTo>
                <a:lnTo>
                  <a:pt x="1069" y="965"/>
                </a:lnTo>
                <a:lnTo>
                  <a:pt x="1061" y="952"/>
                </a:lnTo>
                <a:lnTo>
                  <a:pt x="1053" y="944"/>
                </a:lnTo>
                <a:lnTo>
                  <a:pt x="1041" y="940"/>
                </a:lnTo>
                <a:lnTo>
                  <a:pt x="1009" y="940"/>
                </a:lnTo>
                <a:lnTo>
                  <a:pt x="993" y="932"/>
                </a:lnTo>
                <a:lnTo>
                  <a:pt x="964" y="932"/>
                </a:lnTo>
                <a:lnTo>
                  <a:pt x="940" y="932"/>
                </a:lnTo>
                <a:lnTo>
                  <a:pt x="924" y="940"/>
                </a:lnTo>
                <a:lnTo>
                  <a:pt x="916" y="944"/>
                </a:lnTo>
                <a:lnTo>
                  <a:pt x="896" y="944"/>
                </a:lnTo>
                <a:lnTo>
                  <a:pt x="876" y="944"/>
                </a:lnTo>
                <a:lnTo>
                  <a:pt x="863" y="932"/>
                </a:lnTo>
                <a:lnTo>
                  <a:pt x="855" y="924"/>
                </a:lnTo>
                <a:lnTo>
                  <a:pt x="855" y="908"/>
                </a:lnTo>
                <a:lnTo>
                  <a:pt x="847" y="900"/>
                </a:lnTo>
                <a:lnTo>
                  <a:pt x="831" y="872"/>
                </a:lnTo>
                <a:lnTo>
                  <a:pt x="811" y="843"/>
                </a:lnTo>
                <a:lnTo>
                  <a:pt x="799" y="835"/>
                </a:lnTo>
                <a:lnTo>
                  <a:pt x="795" y="823"/>
                </a:lnTo>
                <a:lnTo>
                  <a:pt x="767" y="811"/>
                </a:lnTo>
                <a:lnTo>
                  <a:pt x="759" y="803"/>
                </a:lnTo>
                <a:lnTo>
                  <a:pt x="718" y="803"/>
                </a:lnTo>
                <a:lnTo>
                  <a:pt x="682" y="803"/>
                </a:lnTo>
                <a:lnTo>
                  <a:pt x="678" y="803"/>
                </a:lnTo>
                <a:lnTo>
                  <a:pt x="670" y="803"/>
                </a:lnTo>
                <a:lnTo>
                  <a:pt x="642" y="803"/>
                </a:lnTo>
                <a:lnTo>
                  <a:pt x="609" y="803"/>
                </a:lnTo>
                <a:lnTo>
                  <a:pt x="553" y="819"/>
                </a:lnTo>
                <a:lnTo>
                  <a:pt x="533" y="819"/>
                </a:lnTo>
                <a:lnTo>
                  <a:pt x="521" y="811"/>
                </a:lnTo>
                <a:lnTo>
                  <a:pt x="508" y="803"/>
                </a:lnTo>
                <a:lnTo>
                  <a:pt x="476" y="799"/>
                </a:lnTo>
                <a:lnTo>
                  <a:pt x="448" y="791"/>
                </a:lnTo>
                <a:lnTo>
                  <a:pt x="440" y="787"/>
                </a:lnTo>
                <a:lnTo>
                  <a:pt x="432" y="783"/>
                </a:lnTo>
                <a:lnTo>
                  <a:pt x="408" y="775"/>
                </a:lnTo>
                <a:lnTo>
                  <a:pt x="383" y="771"/>
                </a:lnTo>
                <a:lnTo>
                  <a:pt x="367" y="759"/>
                </a:lnTo>
                <a:lnTo>
                  <a:pt x="355" y="747"/>
                </a:lnTo>
                <a:lnTo>
                  <a:pt x="339" y="747"/>
                </a:lnTo>
                <a:lnTo>
                  <a:pt x="335" y="739"/>
                </a:lnTo>
                <a:lnTo>
                  <a:pt x="315" y="739"/>
                </a:lnTo>
                <a:lnTo>
                  <a:pt x="291" y="739"/>
                </a:lnTo>
                <a:lnTo>
                  <a:pt x="283" y="747"/>
                </a:lnTo>
                <a:lnTo>
                  <a:pt x="258" y="759"/>
                </a:lnTo>
                <a:lnTo>
                  <a:pt x="254" y="759"/>
                </a:lnTo>
                <a:lnTo>
                  <a:pt x="254" y="763"/>
                </a:lnTo>
                <a:lnTo>
                  <a:pt x="238" y="763"/>
                </a:lnTo>
                <a:lnTo>
                  <a:pt x="214" y="759"/>
                </a:lnTo>
                <a:lnTo>
                  <a:pt x="202" y="726"/>
                </a:lnTo>
                <a:lnTo>
                  <a:pt x="194" y="710"/>
                </a:lnTo>
                <a:lnTo>
                  <a:pt x="194" y="690"/>
                </a:lnTo>
                <a:lnTo>
                  <a:pt x="190" y="674"/>
                </a:lnTo>
                <a:lnTo>
                  <a:pt x="190" y="662"/>
                </a:lnTo>
                <a:lnTo>
                  <a:pt x="178" y="654"/>
                </a:lnTo>
                <a:lnTo>
                  <a:pt x="174" y="654"/>
                </a:lnTo>
                <a:lnTo>
                  <a:pt x="166" y="654"/>
                </a:lnTo>
                <a:lnTo>
                  <a:pt x="162" y="650"/>
                </a:lnTo>
                <a:lnTo>
                  <a:pt x="153" y="646"/>
                </a:lnTo>
                <a:lnTo>
                  <a:pt x="153" y="601"/>
                </a:lnTo>
                <a:lnTo>
                  <a:pt x="149" y="561"/>
                </a:lnTo>
                <a:lnTo>
                  <a:pt x="141" y="521"/>
                </a:lnTo>
                <a:lnTo>
                  <a:pt x="133" y="480"/>
                </a:lnTo>
                <a:lnTo>
                  <a:pt x="109" y="468"/>
                </a:lnTo>
                <a:lnTo>
                  <a:pt x="89" y="464"/>
                </a:lnTo>
                <a:lnTo>
                  <a:pt x="73" y="440"/>
                </a:lnTo>
                <a:lnTo>
                  <a:pt x="65" y="420"/>
                </a:lnTo>
                <a:lnTo>
                  <a:pt x="57" y="408"/>
                </a:lnTo>
                <a:lnTo>
                  <a:pt x="49" y="396"/>
                </a:lnTo>
                <a:lnTo>
                  <a:pt x="37" y="392"/>
                </a:lnTo>
                <a:lnTo>
                  <a:pt x="28" y="384"/>
                </a:lnTo>
                <a:lnTo>
                  <a:pt x="20" y="371"/>
                </a:lnTo>
                <a:lnTo>
                  <a:pt x="20" y="359"/>
                </a:lnTo>
                <a:lnTo>
                  <a:pt x="16" y="343"/>
                </a:lnTo>
                <a:lnTo>
                  <a:pt x="4" y="323"/>
                </a:lnTo>
                <a:lnTo>
                  <a:pt x="0" y="307"/>
                </a:lnTo>
                <a:lnTo>
                  <a:pt x="0" y="283"/>
                </a:lnTo>
                <a:lnTo>
                  <a:pt x="4" y="250"/>
                </a:lnTo>
                <a:lnTo>
                  <a:pt x="4" y="246"/>
                </a:lnTo>
                <a:lnTo>
                  <a:pt x="16" y="246"/>
                </a:lnTo>
                <a:lnTo>
                  <a:pt x="20" y="246"/>
                </a:lnTo>
                <a:lnTo>
                  <a:pt x="28" y="258"/>
                </a:lnTo>
                <a:lnTo>
                  <a:pt x="32" y="258"/>
                </a:lnTo>
                <a:lnTo>
                  <a:pt x="49" y="258"/>
                </a:lnTo>
                <a:lnTo>
                  <a:pt x="61" y="258"/>
                </a:lnTo>
                <a:lnTo>
                  <a:pt x="81" y="234"/>
                </a:lnTo>
                <a:lnTo>
                  <a:pt x="97" y="210"/>
                </a:lnTo>
                <a:lnTo>
                  <a:pt x="97" y="178"/>
                </a:lnTo>
                <a:lnTo>
                  <a:pt x="85" y="150"/>
                </a:lnTo>
                <a:lnTo>
                  <a:pt x="81" y="150"/>
                </a:lnTo>
                <a:lnTo>
                  <a:pt x="73" y="150"/>
                </a:lnTo>
                <a:lnTo>
                  <a:pt x="73" y="137"/>
                </a:lnTo>
                <a:lnTo>
                  <a:pt x="69" y="117"/>
                </a:lnTo>
                <a:lnTo>
                  <a:pt x="69" y="109"/>
                </a:lnTo>
                <a:lnTo>
                  <a:pt x="65" y="101"/>
                </a:lnTo>
                <a:lnTo>
                  <a:pt x="65" y="73"/>
                </a:lnTo>
                <a:lnTo>
                  <a:pt x="65" y="49"/>
                </a:lnTo>
                <a:lnTo>
                  <a:pt x="73" y="24"/>
                </a:lnTo>
                <a:lnTo>
                  <a:pt x="85" y="0"/>
                </a:lnTo>
                <a:lnTo>
                  <a:pt x="97" y="0"/>
                </a:lnTo>
                <a:lnTo>
                  <a:pt x="101" y="0"/>
                </a:lnTo>
                <a:lnTo>
                  <a:pt x="109" y="12"/>
                </a:lnTo>
                <a:lnTo>
                  <a:pt x="117" y="24"/>
                </a:lnTo>
                <a:lnTo>
                  <a:pt x="121" y="29"/>
                </a:lnTo>
                <a:lnTo>
                  <a:pt x="129" y="41"/>
                </a:lnTo>
                <a:lnTo>
                  <a:pt x="129" y="49"/>
                </a:lnTo>
                <a:lnTo>
                  <a:pt x="129" y="53"/>
                </a:lnTo>
                <a:lnTo>
                  <a:pt x="117" y="65"/>
                </a:lnTo>
                <a:lnTo>
                  <a:pt x="101" y="73"/>
                </a:lnTo>
                <a:lnTo>
                  <a:pt x="101" y="77"/>
                </a:lnTo>
                <a:lnTo>
                  <a:pt x="101" y="89"/>
                </a:lnTo>
                <a:lnTo>
                  <a:pt x="121" y="125"/>
                </a:lnTo>
                <a:lnTo>
                  <a:pt x="133" y="146"/>
                </a:lnTo>
                <a:lnTo>
                  <a:pt x="133" y="154"/>
                </a:lnTo>
                <a:lnTo>
                  <a:pt x="133" y="162"/>
                </a:lnTo>
                <a:lnTo>
                  <a:pt x="137" y="158"/>
                </a:lnTo>
                <a:lnTo>
                  <a:pt x="145" y="158"/>
                </a:lnTo>
                <a:lnTo>
                  <a:pt x="149" y="158"/>
                </a:lnTo>
                <a:lnTo>
                  <a:pt x="153" y="166"/>
                </a:lnTo>
                <a:lnTo>
                  <a:pt x="153" y="174"/>
                </a:lnTo>
                <a:lnTo>
                  <a:pt x="186" y="174"/>
                </a:lnTo>
                <a:lnTo>
                  <a:pt x="210" y="174"/>
                </a:lnTo>
                <a:lnTo>
                  <a:pt x="214" y="174"/>
                </a:lnTo>
                <a:lnTo>
                  <a:pt x="238" y="174"/>
                </a:lnTo>
                <a:lnTo>
                  <a:pt x="250" y="178"/>
                </a:lnTo>
                <a:lnTo>
                  <a:pt x="266" y="186"/>
                </a:lnTo>
                <a:lnTo>
                  <a:pt x="335" y="182"/>
                </a:lnTo>
                <a:lnTo>
                  <a:pt x="387" y="174"/>
                </a:lnTo>
                <a:lnTo>
                  <a:pt x="392" y="174"/>
                </a:lnTo>
                <a:lnTo>
                  <a:pt x="392" y="166"/>
                </a:lnTo>
                <a:lnTo>
                  <a:pt x="400" y="166"/>
                </a:lnTo>
                <a:lnTo>
                  <a:pt x="408" y="162"/>
                </a:lnTo>
                <a:lnTo>
                  <a:pt x="408" y="190"/>
                </a:lnTo>
                <a:lnTo>
                  <a:pt x="416" y="206"/>
                </a:lnTo>
                <a:lnTo>
                  <a:pt x="432" y="218"/>
                </a:lnTo>
                <a:lnTo>
                  <a:pt x="444" y="222"/>
                </a:lnTo>
                <a:lnTo>
                  <a:pt x="448" y="230"/>
                </a:lnTo>
                <a:lnTo>
                  <a:pt x="456" y="238"/>
                </a:lnTo>
                <a:lnTo>
                  <a:pt x="456" y="258"/>
                </a:lnTo>
                <a:lnTo>
                  <a:pt x="456" y="275"/>
                </a:lnTo>
                <a:lnTo>
                  <a:pt x="472" y="279"/>
                </a:lnTo>
                <a:lnTo>
                  <a:pt x="496" y="287"/>
                </a:lnTo>
                <a:lnTo>
                  <a:pt x="504" y="295"/>
                </a:lnTo>
                <a:lnTo>
                  <a:pt x="508" y="295"/>
                </a:lnTo>
                <a:lnTo>
                  <a:pt x="521" y="299"/>
                </a:lnTo>
                <a:lnTo>
                  <a:pt x="525" y="307"/>
                </a:lnTo>
                <a:lnTo>
                  <a:pt x="533" y="311"/>
                </a:lnTo>
                <a:lnTo>
                  <a:pt x="549" y="319"/>
                </a:lnTo>
                <a:lnTo>
                  <a:pt x="557" y="319"/>
                </a:lnTo>
                <a:lnTo>
                  <a:pt x="565" y="319"/>
                </a:lnTo>
                <a:lnTo>
                  <a:pt x="569" y="315"/>
                </a:lnTo>
                <a:lnTo>
                  <a:pt x="581" y="311"/>
                </a:lnTo>
                <a:lnTo>
                  <a:pt x="589" y="279"/>
                </a:lnTo>
                <a:lnTo>
                  <a:pt x="601" y="246"/>
                </a:lnTo>
                <a:lnTo>
                  <a:pt x="609" y="242"/>
                </a:lnTo>
                <a:lnTo>
                  <a:pt x="617" y="242"/>
                </a:lnTo>
                <a:lnTo>
                  <a:pt x="630" y="234"/>
                </a:lnTo>
                <a:lnTo>
                  <a:pt x="638" y="230"/>
                </a:lnTo>
                <a:lnTo>
                  <a:pt x="650" y="234"/>
                </a:lnTo>
                <a:lnTo>
                  <a:pt x="666" y="234"/>
                </a:lnTo>
                <a:lnTo>
                  <a:pt x="666" y="246"/>
                </a:lnTo>
                <a:lnTo>
                  <a:pt x="666" y="258"/>
                </a:lnTo>
                <a:lnTo>
                  <a:pt x="662" y="267"/>
                </a:lnTo>
                <a:lnTo>
                  <a:pt x="662" y="279"/>
                </a:lnTo>
                <a:lnTo>
                  <a:pt x="662" y="295"/>
                </a:lnTo>
                <a:lnTo>
                  <a:pt x="666" y="299"/>
                </a:lnTo>
                <a:lnTo>
                  <a:pt x="682" y="311"/>
                </a:lnTo>
                <a:lnTo>
                  <a:pt x="694" y="307"/>
                </a:lnTo>
                <a:lnTo>
                  <a:pt x="718" y="307"/>
                </a:lnTo>
                <a:lnTo>
                  <a:pt x="751" y="295"/>
                </a:lnTo>
                <a:lnTo>
                  <a:pt x="795" y="287"/>
                </a:lnTo>
                <a:lnTo>
                  <a:pt x="799" y="287"/>
                </a:lnTo>
                <a:lnTo>
                  <a:pt x="807" y="283"/>
                </a:lnTo>
                <a:lnTo>
                  <a:pt x="815" y="283"/>
                </a:lnTo>
                <a:lnTo>
                  <a:pt x="831" y="283"/>
                </a:lnTo>
                <a:lnTo>
                  <a:pt x="839" y="287"/>
                </a:lnTo>
                <a:lnTo>
                  <a:pt x="843" y="287"/>
                </a:lnTo>
                <a:lnTo>
                  <a:pt x="855" y="299"/>
                </a:lnTo>
                <a:lnTo>
                  <a:pt x="859" y="319"/>
                </a:lnTo>
                <a:lnTo>
                  <a:pt x="876" y="319"/>
                </a:lnTo>
                <a:lnTo>
                  <a:pt x="896" y="319"/>
                </a:lnTo>
                <a:lnTo>
                  <a:pt x="908" y="307"/>
                </a:lnTo>
                <a:lnTo>
                  <a:pt x="920" y="295"/>
                </a:lnTo>
                <a:lnTo>
                  <a:pt x="936" y="295"/>
                </a:lnTo>
                <a:lnTo>
                  <a:pt x="948" y="287"/>
                </a:lnTo>
                <a:lnTo>
                  <a:pt x="956" y="275"/>
                </a:lnTo>
                <a:lnTo>
                  <a:pt x="964" y="267"/>
                </a:lnTo>
                <a:lnTo>
                  <a:pt x="980" y="258"/>
                </a:lnTo>
                <a:lnTo>
                  <a:pt x="993" y="250"/>
                </a:lnTo>
                <a:lnTo>
                  <a:pt x="1001" y="246"/>
                </a:lnTo>
                <a:lnTo>
                  <a:pt x="1009" y="242"/>
                </a:lnTo>
                <a:lnTo>
                  <a:pt x="1009" y="230"/>
                </a:lnTo>
                <a:lnTo>
                  <a:pt x="1013" y="222"/>
                </a:lnTo>
                <a:lnTo>
                  <a:pt x="1029" y="210"/>
                </a:lnTo>
                <a:lnTo>
                  <a:pt x="1037" y="202"/>
                </a:lnTo>
                <a:lnTo>
                  <a:pt x="1057" y="198"/>
                </a:lnTo>
                <a:lnTo>
                  <a:pt x="1069" y="198"/>
                </a:lnTo>
                <a:lnTo>
                  <a:pt x="1077" y="198"/>
                </a:lnTo>
                <a:lnTo>
                  <a:pt x="1081" y="202"/>
                </a:lnTo>
                <a:lnTo>
                  <a:pt x="1089" y="222"/>
                </a:lnTo>
                <a:lnTo>
                  <a:pt x="1093" y="226"/>
                </a:lnTo>
                <a:lnTo>
                  <a:pt x="1093" y="238"/>
                </a:lnTo>
                <a:lnTo>
                  <a:pt x="1093" y="250"/>
                </a:lnTo>
                <a:lnTo>
                  <a:pt x="1110" y="258"/>
                </a:lnTo>
                <a:lnTo>
                  <a:pt x="1134" y="271"/>
                </a:lnTo>
                <a:lnTo>
                  <a:pt x="1158" y="275"/>
                </a:lnTo>
                <a:lnTo>
                  <a:pt x="1194" y="283"/>
                </a:lnTo>
                <a:lnTo>
                  <a:pt x="1198" y="287"/>
                </a:lnTo>
                <a:lnTo>
                  <a:pt x="1206" y="287"/>
                </a:lnTo>
                <a:lnTo>
                  <a:pt x="1219" y="287"/>
                </a:lnTo>
                <a:lnTo>
                  <a:pt x="1227" y="287"/>
                </a:lnTo>
                <a:lnTo>
                  <a:pt x="1231" y="287"/>
                </a:lnTo>
                <a:lnTo>
                  <a:pt x="1255" y="283"/>
                </a:lnTo>
                <a:lnTo>
                  <a:pt x="1255" y="275"/>
                </a:lnTo>
                <a:lnTo>
                  <a:pt x="1259" y="267"/>
                </a:lnTo>
                <a:lnTo>
                  <a:pt x="1283" y="246"/>
                </a:lnTo>
                <a:lnTo>
                  <a:pt x="1307" y="234"/>
                </a:lnTo>
                <a:lnTo>
                  <a:pt x="1323" y="226"/>
                </a:lnTo>
                <a:lnTo>
                  <a:pt x="1335" y="222"/>
                </a:lnTo>
                <a:lnTo>
                  <a:pt x="1344" y="210"/>
                </a:lnTo>
                <a:lnTo>
                  <a:pt x="1360" y="202"/>
                </a:lnTo>
                <a:lnTo>
                  <a:pt x="1368" y="190"/>
                </a:lnTo>
                <a:lnTo>
                  <a:pt x="1380" y="178"/>
                </a:lnTo>
                <a:lnTo>
                  <a:pt x="1416" y="174"/>
                </a:lnTo>
                <a:lnTo>
                  <a:pt x="1448" y="174"/>
                </a:lnTo>
                <a:lnTo>
                  <a:pt x="1461" y="178"/>
                </a:lnTo>
                <a:lnTo>
                  <a:pt x="1481" y="186"/>
                </a:lnTo>
                <a:lnTo>
                  <a:pt x="1493" y="190"/>
                </a:lnTo>
                <a:lnTo>
                  <a:pt x="1509" y="194"/>
                </a:lnTo>
                <a:lnTo>
                  <a:pt x="1533" y="206"/>
                </a:lnTo>
                <a:lnTo>
                  <a:pt x="1557" y="222"/>
                </a:lnTo>
                <a:lnTo>
                  <a:pt x="1557" y="230"/>
                </a:lnTo>
                <a:lnTo>
                  <a:pt x="1561" y="234"/>
                </a:lnTo>
                <a:lnTo>
                  <a:pt x="1582" y="234"/>
                </a:lnTo>
                <a:lnTo>
                  <a:pt x="1598" y="238"/>
                </a:lnTo>
                <a:lnTo>
                  <a:pt x="1642" y="238"/>
                </a:lnTo>
                <a:lnTo>
                  <a:pt x="1678" y="238"/>
                </a:lnTo>
                <a:lnTo>
                  <a:pt x="1690" y="242"/>
                </a:lnTo>
                <a:lnTo>
                  <a:pt x="1695" y="242"/>
                </a:lnTo>
                <a:lnTo>
                  <a:pt x="1711" y="258"/>
                </a:lnTo>
                <a:lnTo>
                  <a:pt x="1723" y="267"/>
                </a:lnTo>
                <a:lnTo>
                  <a:pt x="1723" y="271"/>
                </a:lnTo>
                <a:lnTo>
                  <a:pt x="1727" y="279"/>
                </a:lnTo>
                <a:lnTo>
                  <a:pt x="1739" y="295"/>
                </a:lnTo>
                <a:lnTo>
                  <a:pt x="1751" y="307"/>
                </a:lnTo>
                <a:lnTo>
                  <a:pt x="1763" y="311"/>
                </a:lnTo>
                <a:lnTo>
                  <a:pt x="1783" y="319"/>
                </a:lnTo>
                <a:lnTo>
                  <a:pt x="1783" y="323"/>
                </a:lnTo>
                <a:lnTo>
                  <a:pt x="1787" y="331"/>
                </a:lnTo>
                <a:lnTo>
                  <a:pt x="1791" y="335"/>
                </a:lnTo>
                <a:lnTo>
                  <a:pt x="1803" y="335"/>
                </a:lnTo>
                <a:lnTo>
                  <a:pt x="1812" y="351"/>
                </a:lnTo>
                <a:lnTo>
                  <a:pt x="1820" y="359"/>
                </a:lnTo>
                <a:lnTo>
                  <a:pt x="1836" y="371"/>
                </a:lnTo>
                <a:lnTo>
                  <a:pt x="1852" y="384"/>
                </a:lnTo>
                <a:lnTo>
                  <a:pt x="1868" y="400"/>
                </a:lnTo>
                <a:lnTo>
                  <a:pt x="1884" y="412"/>
                </a:lnTo>
                <a:lnTo>
                  <a:pt x="1888" y="412"/>
                </a:lnTo>
                <a:lnTo>
                  <a:pt x="1892" y="420"/>
                </a:lnTo>
                <a:lnTo>
                  <a:pt x="1904" y="436"/>
                </a:lnTo>
                <a:lnTo>
                  <a:pt x="1920" y="456"/>
                </a:lnTo>
                <a:lnTo>
                  <a:pt x="1933" y="464"/>
                </a:lnTo>
                <a:lnTo>
                  <a:pt x="1949" y="476"/>
                </a:lnTo>
                <a:lnTo>
                  <a:pt x="1949" y="484"/>
                </a:lnTo>
                <a:lnTo>
                  <a:pt x="1949" y="492"/>
                </a:lnTo>
                <a:lnTo>
                  <a:pt x="1945" y="505"/>
                </a:lnTo>
                <a:lnTo>
                  <a:pt x="1937" y="521"/>
                </a:lnTo>
                <a:lnTo>
                  <a:pt x="1933" y="529"/>
                </a:lnTo>
                <a:lnTo>
                  <a:pt x="1924" y="541"/>
                </a:lnTo>
                <a:lnTo>
                  <a:pt x="1892" y="565"/>
                </a:lnTo>
                <a:lnTo>
                  <a:pt x="1856" y="593"/>
                </a:lnTo>
                <a:lnTo>
                  <a:pt x="1852" y="630"/>
                </a:lnTo>
                <a:lnTo>
                  <a:pt x="1852" y="682"/>
                </a:lnTo>
                <a:lnTo>
                  <a:pt x="1852" y="686"/>
                </a:lnTo>
                <a:lnTo>
                  <a:pt x="1852" y="690"/>
                </a:lnTo>
                <a:lnTo>
                  <a:pt x="1864" y="698"/>
                </a:lnTo>
                <a:lnTo>
                  <a:pt x="1872" y="706"/>
                </a:lnTo>
                <a:lnTo>
                  <a:pt x="1892" y="710"/>
                </a:lnTo>
                <a:lnTo>
                  <a:pt x="1900" y="718"/>
                </a:lnTo>
                <a:lnTo>
                  <a:pt x="1904" y="722"/>
                </a:lnTo>
                <a:lnTo>
                  <a:pt x="1904" y="726"/>
                </a:lnTo>
                <a:lnTo>
                  <a:pt x="1904" y="731"/>
                </a:lnTo>
                <a:lnTo>
                  <a:pt x="1900" y="735"/>
                </a:lnTo>
                <a:lnTo>
                  <a:pt x="1892" y="763"/>
                </a:lnTo>
                <a:lnTo>
                  <a:pt x="1888" y="787"/>
                </a:lnTo>
                <a:lnTo>
                  <a:pt x="1872" y="795"/>
                </a:lnTo>
                <a:lnTo>
                  <a:pt x="1852" y="807"/>
                </a:lnTo>
                <a:lnTo>
                  <a:pt x="1852" y="831"/>
                </a:lnTo>
                <a:lnTo>
                  <a:pt x="1844" y="856"/>
                </a:lnTo>
                <a:lnTo>
                  <a:pt x="1836" y="872"/>
                </a:lnTo>
                <a:lnTo>
                  <a:pt x="1828" y="880"/>
                </a:lnTo>
                <a:lnTo>
                  <a:pt x="1820" y="880"/>
                </a:lnTo>
                <a:lnTo>
                  <a:pt x="1812" y="880"/>
                </a:lnTo>
                <a:lnTo>
                  <a:pt x="1791" y="852"/>
                </a:lnTo>
                <a:lnTo>
                  <a:pt x="1779" y="831"/>
                </a:lnTo>
                <a:lnTo>
                  <a:pt x="1775" y="831"/>
                </a:lnTo>
                <a:lnTo>
                  <a:pt x="1771" y="831"/>
                </a:lnTo>
                <a:lnTo>
                  <a:pt x="1739" y="839"/>
                </a:lnTo>
                <a:lnTo>
                  <a:pt x="1690" y="856"/>
                </a:lnTo>
                <a:lnTo>
                  <a:pt x="1678" y="856"/>
                </a:lnTo>
                <a:lnTo>
                  <a:pt x="1670" y="860"/>
                </a:lnTo>
                <a:lnTo>
                  <a:pt x="1662" y="872"/>
                </a:lnTo>
                <a:lnTo>
                  <a:pt x="1658" y="880"/>
                </a:lnTo>
                <a:lnTo>
                  <a:pt x="1658" y="900"/>
                </a:lnTo>
                <a:lnTo>
                  <a:pt x="1658" y="920"/>
                </a:lnTo>
                <a:lnTo>
                  <a:pt x="1654" y="924"/>
                </a:lnTo>
                <a:lnTo>
                  <a:pt x="1650" y="928"/>
                </a:lnTo>
                <a:lnTo>
                  <a:pt x="1642" y="928"/>
                </a:lnTo>
                <a:lnTo>
                  <a:pt x="1626" y="932"/>
                </a:lnTo>
                <a:lnTo>
                  <a:pt x="1610" y="944"/>
                </a:lnTo>
                <a:lnTo>
                  <a:pt x="1594" y="956"/>
                </a:lnTo>
                <a:lnTo>
                  <a:pt x="1586" y="956"/>
                </a:lnTo>
                <a:lnTo>
                  <a:pt x="1574" y="956"/>
                </a:lnTo>
                <a:lnTo>
                  <a:pt x="1565" y="965"/>
                </a:lnTo>
                <a:lnTo>
                  <a:pt x="1565" y="969"/>
                </a:lnTo>
                <a:lnTo>
                  <a:pt x="1561" y="977"/>
                </a:lnTo>
                <a:lnTo>
                  <a:pt x="1557" y="993"/>
                </a:lnTo>
                <a:lnTo>
                  <a:pt x="1545" y="1001"/>
                </a:lnTo>
                <a:lnTo>
                  <a:pt x="1537" y="1009"/>
                </a:lnTo>
                <a:lnTo>
                  <a:pt x="1533" y="1017"/>
                </a:lnTo>
                <a:lnTo>
                  <a:pt x="1529" y="1033"/>
                </a:lnTo>
                <a:lnTo>
                  <a:pt x="1517" y="1033"/>
                </a:lnTo>
                <a:lnTo>
                  <a:pt x="1509" y="1033"/>
                </a:lnTo>
                <a:lnTo>
                  <a:pt x="1505" y="1033"/>
                </a:lnTo>
                <a:lnTo>
                  <a:pt x="1501" y="1029"/>
                </a:lnTo>
                <a:lnTo>
                  <a:pt x="1481" y="1025"/>
                </a:lnTo>
                <a:lnTo>
                  <a:pt x="1461" y="1025"/>
                </a:lnTo>
                <a:lnTo>
                  <a:pt x="1457" y="1005"/>
                </a:lnTo>
                <a:lnTo>
                  <a:pt x="1448" y="993"/>
                </a:lnTo>
                <a:lnTo>
                  <a:pt x="1428" y="993"/>
                </a:lnTo>
                <a:lnTo>
                  <a:pt x="1416" y="989"/>
                </a:lnTo>
                <a:lnTo>
                  <a:pt x="1404" y="981"/>
                </a:lnTo>
                <a:lnTo>
                  <a:pt x="1392" y="977"/>
                </a:lnTo>
                <a:lnTo>
                  <a:pt x="1388" y="969"/>
                </a:lnTo>
                <a:lnTo>
                  <a:pt x="1384" y="969"/>
                </a:lnTo>
                <a:lnTo>
                  <a:pt x="1364" y="969"/>
                </a:lnTo>
                <a:lnTo>
                  <a:pt x="1344" y="969"/>
                </a:lnTo>
                <a:lnTo>
                  <a:pt x="1331" y="977"/>
                </a:lnTo>
                <a:lnTo>
                  <a:pt x="1315" y="993"/>
                </a:lnTo>
                <a:lnTo>
                  <a:pt x="1315" y="1001"/>
                </a:lnTo>
                <a:lnTo>
                  <a:pt x="1311" y="1009"/>
                </a:lnTo>
                <a:lnTo>
                  <a:pt x="1307" y="1017"/>
                </a:lnTo>
                <a:lnTo>
                  <a:pt x="1307" y="1025"/>
                </a:lnTo>
                <a:lnTo>
                  <a:pt x="1307" y="1033"/>
                </a:lnTo>
                <a:lnTo>
                  <a:pt x="1303" y="1037"/>
                </a:lnTo>
                <a:lnTo>
                  <a:pt x="1291" y="1041"/>
                </a:lnTo>
                <a:lnTo>
                  <a:pt x="1279" y="1041"/>
                </a:lnTo>
                <a:lnTo>
                  <a:pt x="1259" y="1045"/>
                </a:lnTo>
                <a:lnTo>
                  <a:pt x="1247" y="1053"/>
                </a:lnTo>
                <a:lnTo>
                  <a:pt x="1231" y="1065"/>
                </a:lnTo>
                <a:lnTo>
                  <a:pt x="1219" y="1082"/>
                </a:lnTo>
                <a:lnTo>
                  <a:pt x="1206" y="1094"/>
                </a:lnTo>
                <a:lnTo>
                  <a:pt x="1186" y="1098"/>
                </a:lnTo>
                <a:lnTo>
                  <a:pt x="1174" y="1098"/>
                </a:lnTo>
                <a:close/>
              </a:path>
            </a:pathLst>
          </a:custGeom>
          <a:solidFill>
            <a:srgbClr val="FF0000">
              <a:alpha val="61000"/>
            </a:srgbClr>
          </a:solidFill>
          <a:ln w="635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6" name="Freeform 33"/>
          <p:cNvSpPr>
            <a:spLocks/>
          </p:cNvSpPr>
          <p:nvPr/>
        </p:nvSpPr>
        <p:spPr bwMode="auto">
          <a:xfrm>
            <a:off x="1475046" y="4071840"/>
            <a:ext cx="868354" cy="895972"/>
          </a:xfrm>
          <a:custGeom>
            <a:avLst/>
            <a:gdLst>
              <a:gd name="T0" fmla="*/ 550930403 w 1194"/>
              <a:gd name="T1" fmla="*/ 812902283 h 1085"/>
              <a:gd name="T2" fmla="*/ 416832433 w 1194"/>
              <a:gd name="T3" fmla="*/ 800734887 h 1085"/>
              <a:gd name="T4" fmla="*/ 352207079 w 1194"/>
              <a:gd name="T5" fmla="*/ 778682190 h 1085"/>
              <a:gd name="T6" fmla="*/ 322317977 w 1194"/>
              <a:gd name="T7" fmla="*/ 689711865 h 1085"/>
              <a:gd name="T8" fmla="*/ 260924654 w 1194"/>
              <a:gd name="T9" fmla="*/ 668419575 h 1085"/>
              <a:gd name="T10" fmla="*/ 221341198 w 1194"/>
              <a:gd name="T11" fmla="*/ 686670234 h 1085"/>
              <a:gd name="T12" fmla="*/ 169641274 w 1194"/>
              <a:gd name="T13" fmla="*/ 665377944 h 1085"/>
              <a:gd name="T14" fmla="*/ 78357922 w 1194"/>
              <a:gd name="T15" fmla="*/ 628877499 h 1085"/>
              <a:gd name="T16" fmla="*/ 38775406 w 1194"/>
              <a:gd name="T17" fmla="*/ 576407619 h 1085"/>
              <a:gd name="T18" fmla="*/ 19387703 w 1194"/>
              <a:gd name="T19" fmla="*/ 533823040 h 1085"/>
              <a:gd name="T20" fmla="*/ 9693402 w 1194"/>
              <a:gd name="T21" fmla="*/ 453977499 h 1085"/>
              <a:gd name="T22" fmla="*/ 22618836 w 1194"/>
              <a:gd name="T23" fmla="*/ 386299464 h 1085"/>
              <a:gd name="T24" fmla="*/ 81589055 w 1194"/>
              <a:gd name="T25" fmla="*/ 392382726 h 1085"/>
              <a:gd name="T26" fmla="*/ 176103540 w 1194"/>
              <a:gd name="T27" fmla="*/ 380216202 h 1085"/>
              <a:gd name="T28" fmla="*/ 205185533 w 1194"/>
              <a:gd name="T29" fmla="*/ 407591753 h 1085"/>
              <a:gd name="T30" fmla="*/ 254461489 w 1194"/>
              <a:gd name="T31" fmla="*/ 392382726 h 1085"/>
              <a:gd name="T32" fmla="*/ 283543483 w 1194"/>
              <a:gd name="T33" fmla="*/ 312537294 h 1085"/>
              <a:gd name="T34" fmla="*/ 257693521 w 1194"/>
              <a:gd name="T35" fmla="*/ 232691862 h 1085"/>
              <a:gd name="T36" fmla="*/ 189028970 w 1194"/>
              <a:gd name="T37" fmla="*/ 211400390 h 1085"/>
              <a:gd name="T38" fmla="*/ 182566704 w 1194"/>
              <a:gd name="T39" fmla="*/ 165013772 h 1085"/>
              <a:gd name="T40" fmla="*/ 218110065 w 1194"/>
              <a:gd name="T41" fmla="*/ 146763114 h 1085"/>
              <a:gd name="T42" fmla="*/ 290005749 w 1194"/>
              <a:gd name="T43" fmla="*/ 119387562 h 1085"/>
              <a:gd name="T44" fmla="*/ 302931179 w 1194"/>
              <a:gd name="T45" fmla="*/ 107221011 h 1085"/>
              <a:gd name="T46" fmla="*/ 365132510 w 1194"/>
              <a:gd name="T47" fmla="*/ 82887090 h 1085"/>
              <a:gd name="T48" fmla="*/ 394213604 w 1194"/>
              <a:gd name="T49" fmla="*/ 51709486 h 1085"/>
              <a:gd name="T50" fmla="*/ 352207079 w 1194"/>
              <a:gd name="T51" fmla="*/ 18250665 h 1085"/>
              <a:gd name="T52" fmla="*/ 407139035 w 1194"/>
              <a:gd name="T53" fmla="*/ 6083264 h 1085"/>
              <a:gd name="T54" fmla="*/ 446721536 w 1194"/>
              <a:gd name="T55" fmla="*/ 33458827 h 1085"/>
              <a:gd name="T56" fmla="*/ 501653604 w 1194"/>
              <a:gd name="T57" fmla="*/ 48667855 h 1085"/>
              <a:gd name="T58" fmla="*/ 563854934 w 1194"/>
              <a:gd name="T59" fmla="*/ 33458827 h 1085"/>
              <a:gd name="T60" fmla="*/ 629288297 w 1194"/>
              <a:gd name="T61" fmla="*/ 24333927 h 1085"/>
              <a:gd name="T62" fmla="*/ 693913651 w 1194"/>
              <a:gd name="T63" fmla="*/ 21292296 h 1085"/>
              <a:gd name="T64" fmla="*/ 743190450 w 1194"/>
              <a:gd name="T65" fmla="*/ 79085051 h 1085"/>
              <a:gd name="T66" fmla="*/ 781964943 w 1194"/>
              <a:gd name="T67" fmla="*/ 131554959 h 1085"/>
              <a:gd name="T68" fmla="*/ 804583772 w 1194"/>
              <a:gd name="T69" fmla="*/ 155888879 h 1085"/>
              <a:gd name="T70" fmla="*/ 824779476 w 1194"/>
              <a:gd name="T71" fmla="*/ 214442021 h 1085"/>
              <a:gd name="T72" fmla="*/ 857092603 w 1194"/>
              <a:gd name="T73" fmla="*/ 241817628 h 1085"/>
              <a:gd name="T74" fmla="*/ 840936039 w 1194"/>
              <a:gd name="T75" fmla="*/ 306454032 h 1085"/>
              <a:gd name="T76" fmla="*/ 788428108 w 1194"/>
              <a:gd name="T77" fmla="*/ 352840650 h 1085"/>
              <a:gd name="T78" fmla="*/ 749652715 w 1194"/>
              <a:gd name="T79" fmla="*/ 368048805 h 1085"/>
              <a:gd name="T80" fmla="*/ 723802753 w 1194"/>
              <a:gd name="T81" fmla="*/ 407591753 h 1085"/>
              <a:gd name="T82" fmla="*/ 769040412 w 1194"/>
              <a:gd name="T83" fmla="*/ 463103373 h 1085"/>
              <a:gd name="T84" fmla="*/ 807814905 w 1194"/>
              <a:gd name="T85" fmla="*/ 478311529 h 1085"/>
              <a:gd name="T86" fmla="*/ 831241742 w 1194"/>
              <a:gd name="T87" fmla="*/ 453977499 h 1085"/>
              <a:gd name="T88" fmla="*/ 847398305 w 1194"/>
              <a:gd name="T89" fmla="*/ 425841540 h 1085"/>
              <a:gd name="T90" fmla="*/ 886173697 w 1194"/>
              <a:gd name="T91" fmla="*/ 425841540 h 1085"/>
              <a:gd name="T92" fmla="*/ 922525066 w 1194"/>
              <a:gd name="T93" fmla="*/ 466145004 h 1085"/>
              <a:gd name="T94" fmla="*/ 964531816 w 1194"/>
              <a:gd name="T95" fmla="*/ 481353160 h 1085"/>
              <a:gd name="T96" fmla="*/ 948375253 w 1194"/>
              <a:gd name="T97" fmla="*/ 536864671 h 1085"/>
              <a:gd name="T98" fmla="*/ 876479400 w 1194"/>
              <a:gd name="T99" fmla="*/ 564240223 h 1085"/>
              <a:gd name="T100" fmla="*/ 831241742 w 1194"/>
              <a:gd name="T101" fmla="*/ 594658277 h 1085"/>
              <a:gd name="T102" fmla="*/ 769040412 w 1194"/>
              <a:gd name="T103" fmla="*/ 653211420 h 1085"/>
              <a:gd name="T104" fmla="*/ 720571621 w 1194"/>
              <a:gd name="T105" fmla="*/ 701878389 h 1085"/>
              <a:gd name="T106" fmla="*/ 700375917 w 1194"/>
              <a:gd name="T107" fmla="*/ 745223376 h 1085"/>
              <a:gd name="T108" fmla="*/ 677757088 w 1194"/>
              <a:gd name="T109" fmla="*/ 760431531 h 1085"/>
              <a:gd name="T110" fmla="*/ 661600524 w 1194"/>
              <a:gd name="T111" fmla="*/ 797693256 h 1085"/>
              <a:gd name="T112" fmla="*/ 618786890 w 1194"/>
              <a:gd name="T113" fmla="*/ 815943914 h 108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4"/>
              <a:gd name="T172" fmla="*/ 0 h 1085"/>
              <a:gd name="T173" fmla="*/ 1194 w 1194"/>
              <a:gd name="T174" fmla="*/ 1085 h 108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4" h="1085">
                <a:moveTo>
                  <a:pt x="722" y="1085"/>
                </a:moveTo>
                <a:lnTo>
                  <a:pt x="710" y="1081"/>
                </a:lnTo>
                <a:lnTo>
                  <a:pt x="698" y="1077"/>
                </a:lnTo>
                <a:lnTo>
                  <a:pt x="686" y="1073"/>
                </a:lnTo>
                <a:lnTo>
                  <a:pt x="682" y="1069"/>
                </a:lnTo>
                <a:lnTo>
                  <a:pt x="662" y="1065"/>
                </a:lnTo>
                <a:lnTo>
                  <a:pt x="649" y="1061"/>
                </a:lnTo>
                <a:lnTo>
                  <a:pt x="609" y="1061"/>
                </a:lnTo>
                <a:lnTo>
                  <a:pt x="565" y="1057"/>
                </a:lnTo>
                <a:lnTo>
                  <a:pt x="516" y="1053"/>
                </a:lnTo>
                <a:lnTo>
                  <a:pt x="456" y="1053"/>
                </a:lnTo>
                <a:lnTo>
                  <a:pt x="452" y="1049"/>
                </a:lnTo>
                <a:lnTo>
                  <a:pt x="436" y="1049"/>
                </a:lnTo>
                <a:lnTo>
                  <a:pt x="436" y="1032"/>
                </a:lnTo>
                <a:lnTo>
                  <a:pt x="436" y="1024"/>
                </a:lnTo>
                <a:lnTo>
                  <a:pt x="424" y="1012"/>
                </a:lnTo>
                <a:lnTo>
                  <a:pt x="415" y="992"/>
                </a:lnTo>
                <a:lnTo>
                  <a:pt x="415" y="956"/>
                </a:lnTo>
                <a:lnTo>
                  <a:pt x="415" y="923"/>
                </a:lnTo>
                <a:lnTo>
                  <a:pt x="399" y="907"/>
                </a:lnTo>
                <a:lnTo>
                  <a:pt x="387" y="899"/>
                </a:lnTo>
                <a:lnTo>
                  <a:pt x="367" y="887"/>
                </a:lnTo>
                <a:lnTo>
                  <a:pt x="351" y="887"/>
                </a:lnTo>
                <a:lnTo>
                  <a:pt x="339" y="879"/>
                </a:lnTo>
                <a:lnTo>
                  <a:pt x="323" y="879"/>
                </a:lnTo>
                <a:lnTo>
                  <a:pt x="319" y="887"/>
                </a:lnTo>
                <a:lnTo>
                  <a:pt x="315" y="887"/>
                </a:lnTo>
                <a:lnTo>
                  <a:pt x="307" y="899"/>
                </a:lnTo>
                <a:lnTo>
                  <a:pt x="294" y="903"/>
                </a:lnTo>
                <a:lnTo>
                  <a:pt x="274" y="903"/>
                </a:lnTo>
                <a:lnTo>
                  <a:pt x="254" y="903"/>
                </a:lnTo>
                <a:lnTo>
                  <a:pt x="238" y="891"/>
                </a:lnTo>
                <a:lnTo>
                  <a:pt x="222" y="887"/>
                </a:lnTo>
                <a:lnTo>
                  <a:pt x="218" y="879"/>
                </a:lnTo>
                <a:lnTo>
                  <a:pt x="210" y="875"/>
                </a:lnTo>
                <a:lnTo>
                  <a:pt x="186" y="863"/>
                </a:lnTo>
                <a:lnTo>
                  <a:pt x="157" y="855"/>
                </a:lnTo>
                <a:lnTo>
                  <a:pt x="133" y="847"/>
                </a:lnTo>
                <a:lnTo>
                  <a:pt x="105" y="839"/>
                </a:lnTo>
                <a:lnTo>
                  <a:pt x="97" y="827"/>
                </a:lnTo>
                <a:lnTo>
                  <a:pt x="93" y="819"/>
                </a:lnTo>
                <a:lnTo>
                  <a:pt x="77" y="811"/>
                </a:lnTo>
                <a:lnTo>
                  <a:pt x="69" y="802"/>
                </a:lnTo>
                <a:lnTo>
                  <a:pt x="60" y="782"/>
                </a:lnTo>
                <a:lnTo>
                  <a:pt x="48" y="758"/>
                </a:lnTo>
                <a:lnTo>
                  <a:pt x="44" y="742"/>
                </a:lnTo>
                <a:lnTo>
                  <a:pt x="36" y="730"/>
                </a:lnTo>
                <a:lnTo>
                  <a:pt x="28" y="714"/>
                </a:lnTo>
                <a:lnTo>
                  <a:pt x="24" y="702"/>
                </a:lnTo>
                <a:lnTo>
                  <a:pt x="16" y="698"/>
                </a:lnTo>
                <a:lnTo>
                  <a:pt x="16" y="685"/>
                </a:lnTo>
                <a:lnTo>
                  <a:pt x="12" y="681"/>
                </a:lnTo>
                <a:lnTo>
                  <a:pt x="12" y="637"/>
                </a:lnTo>
                <a:lnTo>
                  <a:pt x="12" y="597"/>
                </a:lnTo>
                <a:lnTo>
                  <a:pt x="8" y="548"/>
                </a:lnTo>
                <a:lnTo>
                  <a:pt x="0" y="504"/>
                </a:lnTo>
                <a:lnTo>
                  <a:pt x="12" y="504"/>
                </a:lnTo>
                <a:lnTo>
                  <a:pt x="24" y="508"/>
                </a:lnTo>
                <a:lnTo>
                  <a:pt x="28" y="508"/>
                </a:lnTo>
                <a:lnTo>
                  <a:pt x="40" y="512"/>
                </a:lnTo>
                <a:lnTo>
                  <a:pt x="69" y="512"/>
                </a:lnTo>
                <a:lnTo>
                  <a:pt x="93" y="512"/>
                </a:lnTo>
                <a:lnTo>
                  <a:pt x="97" y="516"/>
                </a:lnTo>
                <a:lnTo>
                  <a:pt x="101" y="516"/>
                </a:lnTo>
                <a:lnTo>
                  <a:pt x="145" y="516"/>
                </a:lnTo>
                <a:lnTo>
                  <a:pt x="182" y="524"/>
                </a:lnTo>
                <a:lnTo>
                  <a:pt x="190" y="512"/>
                </a:lnTo>
                <a:lnTo>
                  <a:pt x="206" y="500"/>
                </a:lnTo>
                <a:lnTo>
                  <a:pt x="218" y="500"/>
                </a:lnTo>
                <a:lnTo>
                  <a:pt x="230" y="500"/>
                </a:lnTo>
                <a:lnTo>
                  <a:pt x="234" y="508"/>
                </a:lnTo>
                <a:lnTo>
                  <a:pt x="242" y="532"/>
                </a:lnTo>
                <a:lnTo>
                  <a:pt x="246" y="532"/>
                </a:lnTo>
                <a:lnTo>
                  <a:pt x="254" y="536"/>
                </a:lnTo>
                <a:lnTo>
                  <a:pt x="270" y="536"/>
                </a:lnTo>
                <a:lnTo>
                  <a:pt x="294" y="536"/>
                </a:lnTo>
                <a:lnTo>
                  <a:pt x="299" y="532"/>
                </a:lnTo>
                <a:lnTo>
                  <a:pt x="307" y="532"/>
                </a:lnTo>
                <a:lnTo>
                  <a:pt x="315" y="516"/>
                </a:lnTo>
                <a:lnTo>
                  <a:pt x="335" y="476"/>
                </a:lnTo>
                <a:lnTo>
                  <a:pt x="335" y="460"/>
                </a:lnTo>
                <a:lnTo>
                  <a:pt x="339" y="439"/>
                </a:lnTo>
                <a:lnTo>
                  <a:pt x="343" y="427"/>
                </a:lnTo>
                <a:lnTo>
                  <a:pt x="351" y="411"/>
                </a:lnTo>
                <a:lnTo>
                  <a:pt x="351" y="383"/>
                </a:lnTo>
                <a:lnTo>
                  <a:pt x="343" y="330"/>
                </a:lnTo>
                <a:lnTo>
                  <a:pt x="335" y="326"/>
                </a:lnTo>
                <a:lnTo>
                  <a:pt x="323" y="314"/>
                </a:lnTo>
                <a:lnTo>
                  <a:pt x="319" y="306"/>
                </a:lnTo>
                <a:lnTo>
                  <a:pt x="311" y="302"/>
                </a:lnTo>
                <a:lnTo>
                  <a:pt x="286" y="302"/>
                </a:lnTo>
                <a:lnTo>
                  <a:pt x="258" y="302"/>
                </a:lnTo>
                <a:lnTo>
                  <a:pt x="238" y="282"/>
                </a:lnTo>
                <a:lnTo>
                  <a:pt x="234" y="278"/>
                </a:lnTo>
                <a:lnTo>
                  <a:pt x="230" y="274"/>
                </a:lnTo>
                <a:lnTo>
                  <a:pt x="222" y="270"/>
                </a:lnTo>
                <a:lnTo>
                  <a:pt x="222" y="250"/>
                </a:lnTo>
                <a:lnTo>
                  <a:pt x="222" y="221"/>
                </a:lnTo>
                <a:lnTo>
                  <a:pt x="226" y="217"/>
                </a:lnTo>
                <a:lnTo>
                  <a:pt x="226" y="209"/>
                </a:lnTo>
                <a:lnTo>
                  <a:pt x="230" y="205"/>
                </a:lnTo>
                <a:lnTo>
                  <a:pt x="238" y="197"/>
                </a:lnTo>
                <a:lnTo>
                  <a:pt x="254" y="193"/>
                </a:lnTo>
                <a:lnTo>
                  <a:pt x="270" y="193"/>
                </a:lnTo>
                <a:lnTo>
                  <a:pt x="294" y="181"/>
                </a:lnTo>
                <a:lnTo>
                  <a:pt x="319" y="173"/>
                </a:lnTo>
                <a:lnTo>
                  <a:pt x="339" y="169"/>
                </a:lnTo>
                <a:lnTo>
                  <a:pt x="351" y="161"/>
                </a:lnTo>
                <a:lnTo>
                  <a:pt x="359" y="157"/>
                </a:lnTo>
                <a:lnTo>
                  <a:pt x="359" y="145"/>
                </a:lnTo>
                <a:lnTo>
                  <a:pt x="363" y="141"/>
                </a:lnTo>
                <a:lnTo>
                  <a:pt x="367" y="141"/>
                </a:lnTo>
                <a:lnTo>
                  <a:pt x="371" y="145"/>
                </a:lnTo>
                <a:lnTo>
                  <a:pt x="375" y="141"/>
                </a:lnTo>
                <a:lnTo>
                  <a:pt x="387" y="133"/>
                </a:lnTo>
                <a:lnTo>
                  <a:pt x="391" y="129"/>
                </a:lnTo>
                <a:lnTo>
                  <a:pt x="403" y="129"/>
                </a:lnTo>
                <a:lnTo>
                  <a:pt x="428" y="121"/>
                </a:lnTo>
                <a:lnTo>
                  <a:pt x="452" y="109"/>
                </a:lnTo>
                <a:lnTo>
                  <a:pt x="464" y="104"/>
                </a:lnTo>
                <a:lnTo>
                  <a:pt x="476" y="104"/>
                </a:lnTo>
                <a:lnTo>
                  <a:pt x="480" y="96"/>
                </a:lnTo>
                <a:lnTo>
                  <a:pt x="488" y="84"/>
                </a:lnTo>
                <a:lnTo>
                  <a:pt x="488" y="68"/>
                </a:lnTo>
                <a:lnTo>
                  <a:pt x="492" y="52"/>
                </a:lnTo>
                <a:lnTo>
                  <a:pt x="480" y="44"/>
                </a:lnTo>
                <a:lnTo>
                  <a:pt x="452" y="24"/>
                </a:lnTo>
                <a:lnTo>
                  <a:pt x="448" y="24"/>
                </a:lnTo>
                <a:lnTo>
                  <a:pt x="436" y="24"/>
                </a:lnTo>
                <a:lnTo>
                  <a:pt x="436" y="8"/>
                </a:lnTo>
                <a:lnTo>
                  <a:pt x="440" y="0"/>
                </a:lnTo>
                <a:lnTo>
                  <a:pt x="464" y="0"/>
                </a:lnTo>
                <a:lnTo>
                  <a:pt x="480" y="0"/>
                </a:lnTo>
                <a:lnTo>
                  <a:pt x="504" y="8"/>
                </a:lnTo>
                <a:lnTo>
                  <a:pt x="520" y="16"/>
                </a:lnTo>
                <a:lnTo>
                  <a:pt x="532" y="20"/>
                </a:lnTo>
                <a:lnTo>
                  <a:pt x="541" y="28"/>
                </a:lnTo>
                <a:lnTo>
                  <a:pt x="545" y="36"/>
                </a:lnTo>
                <a:lnTo>
                  <a:pt x="553" y="44"/>
                </a:lnTo>
                <a:lnTo>
                  <a:pt x="569" y="60"/>
                </a:lnTo>
                <a:lnTo>
                  <a:pt x="581" y="64"/>
                </a:lnTo>
                <a:lnTo>
                  <a:pt x="597" y="64"/>
                </a:lnTo>
                <a:lnTo>
                  <a:pt x="617" y="64"/>
                </a:lnTo>
                <a:lnTo>
                  <a:pt x="621" y="64"/>
                </a:lnTo>
                <a:lnTo>
                  <a:pt x="633" y="60"/>
                </a:lnTo>
                <a:lnTo>
                  <a:pt x="637" y="56"/>
                </a:lnTo>
                <a:lnTo>
                  <a:pt x="666" y="52"/>
                </a:lnTo>
                <a:lnTo>
                  <a:pt x="690" y="52"/>
                </a:lnTo>
                <a:lnTo>
                  <a:pt x="698" y="44"/>
                </a:lnTo>
                <a:lnTo>
                  <a:pt x="702" y="44"/>
                </a:lnTo>
                <a:lnTo>
                  <a:pt x="726" y="36"/>
                </a:lnTo>
                <a:lnTo>
                  <a:pt x="750" y="32"/>
                </a:lnTo>
                <a:lnTo>
                  <a:pt x="754" y="28"/>
                </a:lnTo>
                <a:lnTo>
                  <a:pt x="779" y="32"/>
                </a:lnTo>
                <a:lnTo>
                  <a:pt x="803" y="32"/>
                </a:lnTo>
                <a:lnTo>
                  <a:pt x="811" y="32"/>
                </a:lnTo>
                <a:lnTo>
                  <a:pt x="815" y="28"/>
                </a:lnTo>
                <a:lnTo>
                  <a:pt x="839" y="28"/>
                </a:lnTo>
                <a:lnTo>
                  <a:pt x="859" y="28"/>
                </a:lnTo>
                <a:lnTo>
                  <a:pt x="879" y="68"/>
                </a:lnTo>
                <a:lnTo>
                  <a:pt x="883" y="84"/>
                </a:lnTo>
                <a:lnTo>
                  <a:pt x="896" y="84"/>
                </a:lnTo>
                <a:lnTo>
                  <a:pt x="908" y="84"/>
                </a:lnTo>
                <a:lnTo>
                  <a:pt x="920" y="104"/>
                </a:lnTo>
                <a:lnTo>
                  <a:pt x="936" y="129"/>
                </a:lnTo>
                <a:lnTo>
                  <a:pt x="936" y="141"/>
                </a:lnTo>
                <a:lnTo>
                  <a:pt x="944" y="157"/>
                </a:lnTo>
                <a:lnTo>
                  <a:pt x="952" y="161"/>
                </a:lnTo>
                <a:lnTo>
                  <a:pt x="968" y="173"/>
                </a:lnTo>
                <a:lnTo>
                  <a:pt x="968" y="181"/>
                </a:lnTo>
                <a:lnTo>
                  <a:pt x="972" y="185"/>
                </a:lnTo>
                <a:lnTo>
                  <a:pt x="980" y="193"/>
                </a:lnTo>
                <a:lnTo>
                  <a:pt x="988" y="197"/>
                </a:lnTo>
                <a:lnTo>
                  <a:pt x="996" y="205"/>
                </a:lnTo>
                <a:lnTo>
                  <a:pt x="1009" y="205"/>
                </a:lnTo>
                <a:lnTo>
                  <a:pt x="1009" y="209"/>
                </a:lnTo>
                <a:lnTo>
                  <a:pt x="1009" y="213"/>
                </a:lnTo>
                <a:lnTo>
                  <a:pt x="1013" y="262"/>
                </a:lnTo>
                <a:lnTo>
                  <a:pt x="1021" y="282"/>
                </a:lnTo>
                <a:lnTo>
                  <a:pt x="1033" y="294"/>
                </a:lnTo>
                <a:lnTo>
                  <a:pt x="1041" y="302"/>
                </a:lnTo>
                <a:lnTo>
                  <a:pt x="1049" y="302"/>
                </a:lnTo>
                <a:lnTo>
                  <a:pt x="1057" y="302"/>
                </a:lnTo>
                <a:lnTo>
                  <a:pt x="1061" y="318"/>
                </a:lnTo>
                <a:lnTo>
                  <a:pt x="1065" y="330"/>
                </a:lnTo>
                <a:lnTo>
                  <a:pt x="1065" y="351"/>
                </a:lnTo>
                <a:lnTo>
                  <a:pt x="1065" y="363"/>
                </a:lnTo>
                <a:lnTo>
                  <a:pt x="1057" y="379"/>
                </a:lnTo>
                <a:lnTo>
                  <a:pt x="1041" y="403"/>
                </a:lnTo>
                <a:lnTo>
                  <a:pt x="1029" y="415"/>
                </a:lnTo>
                <a:lnTo>
                  <a:pt x="1009" y="427"/>
                </a:lnTo>
                <a:lnTo>
                  <a:pt x="996" y="451"/>
                </a:lnTo>
                <a:lnTo>
                  <a:pt x="988" y="460"/>
                </a:lnTo>
                <a:lnTo>
                  <a:pt x="976" y="464"/>
                </a:lnTo>
                <a:lnTo>
                  <a:pt x="964" y="464"/>
                </a:lnTo>
                <a:lnTo>
                  <a:pt x="952" y="468"/>
                </a:lnTo>
                <a:lnTo>
                  <a:pt x="936" y="472"/>
                </a:lnTo>
                <a:lnTo>
                  <a:pt x="932" y="476"/>
                </a:lnTo>
                <a:lnTo>
                  <a:pt x="928" y="484"/>
                </a:lnTo>
                <a:lnTo>
                  <a:pt x="920" y="484"/>
                </a:lnTo>
                <a:lnTo>
                  <a:pt x="912" y="484"/>
                </a:lnTo>
                <a:lnTo>
                  <a:pt x="908" y="496"/>
                </a:lnTo>
                <a:lnTo>
                  <a:pt x="900" y="508"/>
                </a:lnTo>
                <a:lnTo>
                  <a:pt x="896" y="536"/>
                </a:lnTo>
                <a:lnTo>
                  <a:pt x="896" y="560"/>
                </a:lnTo>
                <a:lnTo>
                  <a:pt x="908" y="572"/>
                </a:lnTo>
                <a:lnTo>
                  <a:pt x="916" y="585"/>
                </a:lnTo>
                <a:lnTo>
                  <a:pt x="932" y="597"/>
                </a:lnTo>
                <a:lnTo>
                  <a:pt x="952" y="609"/>
                </a:lnTo>
                <a:lnTo>
                  <a:pt x="960" y="613"/>
                </a:lnTo>
                <a:lnTo>
                  <a:pt x="964" y="621"/>
                </a:lnTo>
                <a:lnTo>
                  <a:pt x="972" y="621"/>
                </a:lnTo>
                <a:lnTo>
                  <a:pt x="984" y="629"/>
                </a:lnTo>
                <a:lnTo>
                  <a:pt x="1000" y="629"/>
                </a:lnTo>
                <a:lnTo>
                  <a:pt x="1021" y="629"/>
                </a:lnTo>
                <a:lnTo>
                  <a:pt x="1021" y="625"/>
                </a:lnTo>
                <a:lnTo>
                  <a:pt x="1025" y="621"/>
                </a:lnTo>
                <a:lnTo>
                  <a:pt x="1025" y="609"/>
                </a:lnTo>
                <a:lnTo>
                  <a:pt x="1029" y="597"/>
                </a:lnTo>
                <a:lnTo>
                  <a:pt x="1033" y="597"/>
                </a:lnTo>
                <a:lnTo>
                  <a:pt x="1037" y="589"/>
                </a:lnTo>
                <a:lnTo>
                  <a:pt x="1037" y="577"/>
                </a:lnTo>
                <a:lnTo>
                  <a:pt x="1041" y="560"/>
                </a:lnTo>
                <a:lnTo>
                  <a:pt x="1049" y="560"/>
                </a:lnTo>
                <a:lnTo>
                  <a:pt x="1049" y="552"/>
                </a:lnTo>
                <a:lnTo>
                  <a:pt x="1061" y="552"/>
                </a:lnTo>
                <a:lnTo>
                  <a:pt x="1073" y="552"/>
                </a:lnTo>
                <a:lnTo>
                  <a:pt x="1085" y="560"/>
                </a:lnTo>
                <a:lnTo>
                  <a:pt x="1097" y="560"/>
                </a:lnTo>
                <a:lnTo>
                  <a:pt x="1101" y="560"/>
                </a:lnTo>
                <a:lnTo>
                  <a:pt x="1101" y="568"/>
                </a:lnTo>
                <a:lnTo>
                  <a:pt x="1109" y="585"/>
                </a:lnTo>
                <a:lnTo>
                  <a:pt x="1109" y="609"/>
                </a:lnTo>
                <a:lnTo>
                  <a:pt x="1142" y="613"/>
                </a:lnTo>
                <a:lnTo>
                  <a:pt x="1174" y="617"/>
                </a:lnTo>
                <a:lnTo>
                  <a:pt x="1174" y="625"/>
                </a:lnTo>
                <a:lnTo>
                  <a:pt x="1178" y="629"/>
                </a:lnTo>
                <a:lnTo>
                  <a:pt x="1182" y="629"/>
                </a:lnTo>
                <a:lnTo>
                  <a:pt x="1194" y="633"/>
                </a:lnTo>
                <a:lnTo>
                  <a:pt x="1190" y="653"/>
                </a:lnTo>
                <a:lnTo>
                  <a:pt x="1182" y="669"/>
                </a:lnTo>
                <a:lnTo>
                  <a:pt x="1182" y="681"/>
                </a:lnTo>
                <a:lnTo>
                  <a:pt x="1182" y="694"/>
                </a:lnTo>
                <a:lnTo>
                  <a:pt x="1174" y="706"/>
                </a:lnTo>
                <a:lnTo>
                  <a:pt x="1166" y="718"/>
                </a:lnTo>
                <a:lnTo>
                  <a:pt x="1162" y="718"/>
                </a:lnTo>
                <a:lnTo>
                  <a:pt x="1158" y="722"/>
                </a:lnTo>
                <a:lnTo>
                  <a:pt x="1097" y="734"/>
                </a:lnTo>
                <a:lnTo>
                  <a:pt x="1085" y="742"/>
                </a:lnTo>
                <a:lnTo>
                  <a:pt x="1061" y="746"/>
                </a:lnTo>
                <a:lnTo>
                  <a:pt x="1041" y="754"/>
                </a:lnTo>
                <a:lnTo>
                  <a:pt x="1037" y="754"/>
                </a:lnTo>
                <a:lnTo>
                  <a:pt x="1029" y="766"/>
                </a:lnTo>
                <a:lnTo>
                  <a:pt x="1029" y="782"/>
                </a:lnTo>
                <a:lnTo>
                  <a:pt x="1025" y="802"/>
                </a:lnTo>
                <a:lnTo>
                  <a:pt x="1013" y="815"/>
                </a:lnTo>
                <a:lnTo>
                  <a:pt x="1000" y="827"/>
                </a:lnTo>
                <a:lnTo>
                  <a:pt x="976" y="839"/>
                </a:lnTo>
                <a:lnTo>
                  <a:pt x="952" y="859"/>
                </a:lnTo>
                <a:lnTo>
                  <a:pt x="936" y="863"/>
                </a:lnTo>
                <a:lnTo>
                  <a:pt x="920" y="867"/>
                </a:lnTo>
                <a:lnTo>
                  <a:pt x="912" y="891"/>
                </a:lnTo>
                <a:lnTo>
                  <a:pt x="896" y="923"/>
                </a:lnTo>
                <a:lnTo>
                  <a:pt x="892" y="923"/>
                </a:lnTo>
                <a:lnTo>
                  <a:pt x="883" y="940"/>
                </a:lnTo>
                <a:lnTo>
                  <a:pt x="883" y="952"/>
                </a:lnTo>
                <a:lnTo>
                  <a:pt x="879" y="956"/>
                </a:lnTo>
                <a:lnTo>
                  <a:pt x="867" y="972"/>
                </a:lnTo>
                <a:lnTo>
                  <a:pt x="867" y="980"/>
                </a:lnTo>
                <a:lnTo>
                  <a:pt x="863" y="992"/>
                </a:lnTo>
                <a:lnTo>
                  <a:pt x="863" y="1000"/>
                </a:lnTo>
                <a:lnTo>
                  <a:pt x="859" y="1000"/>
                </a:lnTo>
                <a:lnTo>
                  <a:pt x="847" y="1000"/>
                </a:lnTo>
                <a:lnTo>
                  <a:pt x="839" y="1000"/>
                </a:lnTo>
                <a:lnTo>
                  <a:pt x="835" y="1008"/>
                </a:lnTo>
                <a:lnTo>
                  <a:pt x="831" y="1016"/>
                </a:lnTo>
                <a:lnTo>
                  <a:pt x="831" y="1028"/>
                </a:lnTo>
                <a:lnTo>
                  <a:pt x="827" y="1049"/>
                </a:lnTo>
                <a:lnTo>
                  <a:pt x="819" y="1049"/>
                </a:lnTo>
                <a:lnTo>
                  <a:pt x="815" y="1053"/>
                </a:lnTo>
                <a:lnTo>
                  <a:pt x="799" y="1057"/>
                </a:lnTo>
                <a:lnTo>
                  <a:pt x="779" y="1065"/>
                </a:lnTo>
                <a:lnTo>
                  <a:pt x="775" y="1069"/>
                </a:lnTo>
                <a:lnTo>
                  <a:pt x="766" y="1073"/>
                </a:lnTo>
                <a:lnTo>
                  <a:pt x="750" y="1081"/>
                </a:lnTo>
                <a:lnTo>
                  <a:pt x="730" y="1085"/>
                </a:lnTo>
                <a:lnTo>
                  <a:pt x="726" y="1085"/>
                </a:lnTo>
                <a:lnTo>
                  <a:pt x="722" y="1085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7" name="Freeform 34"/>
          <p:cNvSpPr>
            <a:spLocks/>
          </p:cNvSpPr>
          <p:nvPr/>
        </p:nvSpPr>
        <p:spPr bwMode="auto">
          <a:xfrm>
            <a:off x="3442971" y="3805754"/>
            <a:ext cx="878629" cy="984667"/>
          </a:xfrm>
          <a:custGeom>
            <a:avLst/>
            <a:gdLst>
              <a:gd name="T0" fmla="*/ 571778092 w 1210"/>
              <a:gd name="T1" fmla="*/ 863064726 h 1194"/>
              <a:gd name="T2" fmla="*/ 555671623 w 1210"/>
              <a:gd name="T3" fmla="*/ 795566672 h 1194"/>
              <a:gd name="T4" fmla="*/ 509768006 w 1210"/>
              <a:gd name="T5" fmla="*/ 758404294 h 1194"/>
              <a:gd name="T6" fmla="*/ 461448485 w 1210"/>
              <a:gd name="T7" fmla="*/ 712899910 h 1194"/>
              <a:gd name="T8" fmla="*/ 415545766 w 1210"/>
              <a:gd name="T9" fmla="*/ 639335418 h 1194"/>
              <a:gd name="T10" fmla="*/ 431652235 w 1210"/>
              <a:gd name="T11" fmla="*/ 608998872 h 1194"/>
              <a:gd name="T12" fmla="*/ 347898235 w 1210"/>
              <a:gd name="T13" fmla="*/ 602931563 h 1194"/>
              <a:gd name="T14" fmla="*/ 260118516 w 1210"/>
              <a:gd name="T15" fmla="*/ 590038422 h 1194"/>
              <a:gd name="T16" fmla="*/ 217436495 w 1210"/>
              <a:gd name="T17" fmla="*/ 556668657 h 1194"/>
              <a:gd name="T18" fmla="*/ 169117087 w 1210"/>
              <a:gd name="T19" fmla="*/ 547568128 h 1194"/>
              <a:gd name="T20" fmla="*/ 116771931 w 1210"/>
              <a:gd name="T21" fmla="*/ 550601347 h 1194"/>
              <a:gd name="T22" fmla="*/ 71673278 w 1210"/>
              <a:gd name="T23" fmla="*/ 568803275 h 1194"/>
              <a:gd name="T24" fmla="*/ 51540178 w 1210"/>
              <a:gd name="T25" fmla="*/ 529366200 h 1194"/>
              <a:gd name="T26" fmla="*/ 68452523 w 1210"/>
              <a:gd name="T27" fmla="*/ 437599672 h 1194"/>
              <a:gd name="T28" fmla="*/ 38655361 w 1210"/>
              <a:gd name="T29" fmla="*/ 376168928 h 1194"/>
              <a:gd name="T30" fmla="*/ 0 w 1210"/>
              <a:gd name="T31" fmla="*/ 311704094 h 1194"/>
              <a:gd name="T32" fmla="*/ 12884820 w 1210"/>
              <a:gd name="T33" fmla="*/ 293502166 h 1194"/>
              <a:gd name="T34" fmla="*/ 71673278 w 1210"/>
              <a:gd name="T35" fmla="*/ 257099181 h 1194"/>
              <a:gd name="T36" fmla="*/ 139320837 w 1210"/>
              <a:gd name="T37" fmla="*/ 222970839 h 1194"/>
              <a:gd name="T38" fmla="*/ 194887618 w 1210"/>
              <a:gd name="T39" fmla="*/ 198701602 h 1194"/>
              <a:gd name="T40" fmla="*/ 236764673 w 1210"/>
              <a:gd name="T41" fmla="*/ 116035711 h 1194"/>
              <a:gd name="T42" fmla="*/ 263340168 w 1210"/>
              <a:gd name="T43" fmla="*/ 76598609 h 1194"/>
              <a:gd name="T44" fmla="*/ 343871618 w 1210"/>
              <a:gd name="T45" fmla="*/ 106935155 h 1194"/>
              <a:gd name="T46" fmla="*/ 471112659 w 1210"/>
              <a:gd name="T47" fmla="*/ 94800537 h 1194"/>
              <a:gd name="T48" fmla="*/ 522652822 w 1210"/>
              <a:gd name="T49" fmla="*/ 85700008 h 1194"/>
              <a:gd name="T50" fmla="*/ 565334786 w 1210"/>
              <a:gd name="T51" fmla="*/ 33369779 h 1194"/>
              <a:gd name="T52" fmla="*/ 591105317 w 1210"/>
              <a:gd name="T53" fmla="*/ 0 h 1194"/>
              <a:gd name="T54" fmla="*/ 643451342 w 1210"/>
              <a:gd name="T55" fmla="*/ 33369779 h 1194"/>
              <a:gd name="T56" fmla="*/ 714319628 w 1210"/>
              <a:gd name="T57" fmla="*/ 57639030 h 1194"/>
              <a:gd name="T58" fmla="*/ 750559184 w 1210"/>
              <a:gd name="T59" fmla="*/ 79632699 h 1194"/>
              <a:gd name="T60" fmla="*/ 792435287 w 1210"/>
              <a:gd name="T61" fmla="*/ 97834627 h 1194"/>
              <a:gd name="T62" fmla="*/ 792435287 w 1210"/>
              <a:gd name="T63" fmla="*/ 125137110 h 1194"/>
              <a:gd name="T64" fmla="*/ 753779940 w 1210"/>
              <a:gd name="T65" fmla="*/ 156231308 h 1194"/>
              <a:gd name="T66" fmla="*/ 704655567 w 1210"/>
              <a:gd name="T67" fmla="*/ 198701602 h 1194"/>
              <a:gd name="T68" fmla="*/ 720762036 w 1210"/>
              <a:gd name="T69" fmla="*/ 266199710 h 1194"/>
              <a:gd name="T70" fmla="*/ 704655567 w 1210"/>
              <a:gd name="T71" fmla="*/ 308670875 h 1194"/>
              <a:gd name="T72" fmla="*/ 750559184 w 1210"/>
              <a:gd name="T73" fmla="*/ 357967000 h 1194"/>
              <a:gd name="T74" fmla="*/ 792435287 w 1210"/>
              <a:gd name="T75" fmla="*/ 400437294 h 1194"/>
              <a:gd name="T76" fmla="*/ 929340276 w 1210"/>
              <a:gd name="T77" fmla="*/ 477036856 h 1194"/>
              <a:gd name="T78" fmla="*/ 948667725 w 1210"/>
              <a:gd name="T79" fmla="*/ 495237912 h 1194"/>
              <a:gd name="T80" fmla="*/ 961553439 w 1210"/>
              <a:gd name="T81" fmla="*/ 523298891 h 1194"/>
              <a:gd name="T82" fmla="*/ 939004337 w 1210"/>
              <a:gd name="T83" fmla="*/ 568803275 h 1194"/>
              <a:gd name="T84" fmla="*/ 912427945 w 1210"/>
              <a:gd name="T85" fmla="*/ 599898344 h 1194"/>
              <a:gd name="T86" fmla="*/ 932561032 w 1210"/>
              <a:gd name="T87" fmla="*/ 663603785 h 1194"/>
              <a:gd name="T88" fmla="*/ 912427945 w 1210"/>
              <a:gd name="T89" fmla="*/ 706832601 h 1194"/>
              <a:gd name="T90" fmla="*/ 886658312 w 1210"/>
              <a:gd name="T91" fmla="*/ 731101838 h 1194"/>
              <a:gd name="T92" fmla="*/ 961553439 w 1210"/>
              <a:gd name="T93" fmla="*/ 749303766 h 1194"/>
              <a:gd name="T94" fmla="*/ 886658312 w 1210"/>
              <a:gd name="T95" fmla="*/ 822869128 h 1194"/>
              <a:gd name="T96" fmla="*/ 734452715 w 1210"/>
              <a:gd name="T97" fmla="*/ 828936438 h 1194"/>
              <a:gd name="T98" fmla="*/ 704655567 w 1210"/>
              <a:gd name="T99" fmla="*/ 856238894 h 1194"/>
              <a:gd name="T100" fmla="*/ 666000220 w 1210"/>
              <a:gd name="T101" fmla="*/ 893400401 h 1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10"/>
              <a:gd name="T154" fmla="*/ 0 h 1194"/>
              <a:gd name="T155" fmla="*/ 1210 w 1210"/>
              <a:gd name="T156" fmla="*/ 1194 h 11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10" h="1194">
                <a:moveTo>
                  <a:pt x="795" y="1194"/>
                </a:moveTo>
                <a:lnTo>
                  <a:pt x="770" y="1186"/>
                </a:lnTo>
                <a:lnTo>
                  <a:pt x="734" y="1166"/>
                </a:lnTo>
                <a:lnTo>
                  <a:pt x="726" y="1150"/>
                </a:lnTo>
                <a:lnTo>
                  <a:pt x="710" y="1138"/>
                </a:lnTo>
                <a:lnTo>
                  <a:pt x="706" y="1121"/>
                </a:lnTo>
                <a:lnTo>
                  <a:pt x="698" y="1097"/>
                </a:lnTo>
                <a:lnTo>
                  <a:pt x="698" y="1081"/>
                </a:lnTo>
                <a:lnTo>
                  <a:pt x="698" y="1065"/>
                </a:lnTo>
                <a:lnTo>
                  <a:pt x="690" y="1049"/>
                </a:lnTo>
                <a:lnTo>
                  <a:pt x="674" y="1037"/>
                </a:lnTo>
                <a:lnTo>
                  <a:pt x="661" y="1029"/>
                </a:lnTo>
                <a:lnTo>
                  <a:pt x="653" y="1025"/>
                </a:lnTo>
                <a:lnTo>
                  <a:pt x="645" y="1012"/>
                </a:lnTo>
                <a:lnTo>
                  <a:pt x="633" y="1000"/>
                </a:lnTo>
                <a:lnTo>
                  <a:pt x="617" y="1000"/>
                </a:lnTo>
                <a:lnTo>
                  <a:pt x="593" y="1000"/>
                </a:lnTo>
                <a:lnTo>
                  <a:pt x="585" y="988"/>
                </a:lnTo>
                <a:lnTo>
                  <a:pt x="573" y="976"/>
                </a:lnTo>
                <a:lnTo>
                  <a:pt x="573" y="940"/>
                </a:lnTo>
                <a:lnTo>
                  <a:pt x="569" y="895"/>
                </a:lnTo>
                <a:lnTo>
                  <a:pt x="549" y="883"/>
                </a:lnTo>
                <a:lnTo>
                  <a:pt x="536" y="875"/>
                </a:lnTo>
                <a:lnTo>
                  <a:pt x="520" y="847"/>
                </a:lnTo>
                <a:lnTo>
                  <a:pt x="516" y="843"/>
                </a:lnTo>
                <a:lnTo>
                  <a:pt x="516" y="839"/>
                </a:lnTo>
                <a:lnTo>
                  <a:pt x="520" y="831"/>
                </a:lnTo>
                <a:lnTo>
                  <a:pt x="524" y="827"/>
                </a:lnTo>
                <a:lnTo>
                  <a:pt x="536" y="815"/>
                </a:lnTo>
                <a:lnTo>
                  <a:pt x="536" y="803"/>
                </a:lnTo>
                <a:lnTo>
                  <a:pt x="524" y="787"/>
                </a:lnTo>
                <a:lnTo>
                  <a:pt x="516" y="783"/>
                </a:lnTo>
                <a:lnTo>
                  <a:pt x="464" y="783"/>
                </a:lnTo>
                <a:lnTo>
                  <a:pt x="452" y="787"/>
                </a:lnTo>
                <a:lnTo>
                  <a:pt x="432" y="795"/>
                </a:lnTo>
                <a:lnTo>
                  <a:pt x="403" y="791"/>
                </a:lnTo>
                <a:lnTo>
                  <a:pt x="371" y="791"/>
                </a:lnTo>
                <a:lnTo>
                  <a:pt x="359" y="787"/>
                </a:lnTo>
                <a:lnTo>
                  <a:pt x="347" y="783"/>
                </a:lnTo>
                <a:lnTo>
                  <a:pt x="323" y="778"/>
                </a:lnTo>
                <a:lnTo>
                  <a:pt x="294" y="774"/>
                </a:lnTo>
                <a:lnTo>
                  <a:pt x="290" y="774"/>
                </a:lnTo>
                <a:lnTo>
                  <a:pt x="286" y="770"/>
                </a:lnTo>
                <a:lnTo>
                  <a:pt x="282" y="750"/>
                </a:lnTo>
                <a:lnTo>
                  <a:pt x="270" y="734"/>
                </a:lnTo>
                <a:lnTo>
                  <a:pt x="262" y="722"/>
                </a:lnTo>
                <a:lnTo>
                  <a:pt x="250" y="706"/>
                </a:lnTo>
                <a:lnTo>
                  <a:pt x="234" y="706"/>
                </a:lnTo>
                <a:lnTo>
                  <a:pt x="218" y="706"/>
                </a:lnTo>
                <a:lnTo>
                  <a:pt x="210" y="722"/>
                </a:lnTo>
                <a:lnTo>
                  <a:pt x="198" y="734"/>
                </a:lnTo>
                <a:lnTo>
                  <a:pt x="185" y="734"/>
                </a:lnTo>
                <a:lnTo>
                  <a:pt x="177" y="734"/>
                </a:lnTo>
                <a:lnTo>
                  <a:pt x="165" y="726"/>
                </a:lnTo>
                <a:lnTo>
                  <a:pt x="145" y="726"/>
                </a:lnTo>
                <a:lnTo>
                  <a:pt x="133" y="726"/>
                </a:lnTo>
                <a:lnTo>
                  <a:pt x="125" y="726"/>
                </a:lnTo>
                <a:lnTo>
                  <a:pt x="109" y="742"/>
                </a:lnTo>
                <a:lnTo>
                  <a:pt x="97" y="750"/>
                </a:lnTo>
                <a:lnTo>
                  <a:pt x="89" y="750"/>
                </a:lnTo>
                <a:lnTo>
                  <a:pt x="72" y="750"/>
                </a:lnTo>
                <a:lnTo>
                  <a:pt x="68" y="742"/>
                </a:lnTo>
                <a:lnTo>
                  <a:pt x="64" y="734"/>
                </a:lnTo>
                <a:lnTo>
                  <a:pt x="64" y="714"/>
                </a:lnTo>
                <a:lnTo>
                  <a:pt x="64" y="698"/>
                </a:lnTo>
                <a:lnTo>
                  <a:pt x="72" y="678"/>
                </a:lnTo>
                <a:lnTo>
                  <a:pt x="85" y="653"/>
                </a:lnTo>
                <a:lnTo>
                  <a:pt x="85" y="625"/>
                </a:lnTo>
                <a:lnTo>
                  <a:pt x="85" y="593"/>
                </a:lnTo>
                <a:lnTo>
                  <a:pt x="85" y="577"/>
                </a:lnTo>
                <a:lnTo>
                  <a:pt x="81" y="557"/>
                </a:lnTo>
                <a:lnTo>
                  <a:pt x="72" y="553"/>
                </a:lnTo>
                <a:lnTo>
                  <a:pt x="68" y="540"/>
                </a:lnTo>
                <a:lnTo>
                  <a:pt x="64" y="528"/>
                </a:lnTo>
                <a:lnTo>
                  <a:pt x="48" y="496"/>
                </a:lnTo>
                <a:lnTo>
                  <a:pt x="20" y="460"/>
                </a:lnTo>
                <a:lnTo>
                  <a:pt x="16" y="444"/>
                </a:lnTo>
                <a:lnTo>
                  <a:pt x="4" y="419"/>
                </a:lnTo>
                <a:lnTo>
                  <a:pt x="0" y="419"/>
                </a:lnTo>
                <a:lnTo>
                  <a:pt x="0" y="411"/>
                </a:lnTo>
                <a:lnTo>
                  <a:pt x="0" y="395"/>
                </a:lnTo>
                <a:lnTo>
                  <a:pt x="4" y="395"/>
                </a:lnTo>
                <a:lnTo>
                  <a:pt x="12" y="395"/>
                </a:lnTo>
                <a:lnTo>
                  <a:pt x="16" y="387"/>
                </a:lnTo>
                <a:lnTo>
                  <a:pt x="20" y="383"/>
                </a:lnTo>
                <a:lnTo>
                  <a:pt x="20" y="375"/>
                </a:lnTo>
                <a:lnTo>
                  <a:pt x="48" y="359"/>
                </a:lnTo>
                <a:lnTo>
                  <a:pt x="64" y="343"/>
                </a:lnTo>
                <a:lnTo>
                  <a:pt x="89" y="339"/>
                </a:lnTo>
                <a:lnTo>
                  <a:pt x="109" y="331"/>
                </a:lnTo>
                <a:lnTo>
                  <a:pt x="125" y="319"/>
                </a:lnTo>
                <a:lnTo>
                  <a:pt x="145" y="302"/>
                </a:lnTo>
                <a:lnTo>
                  <a:pt x="161" y="298"/>
                </a:lnTo>
                <a:lnTo>
                  <a:pt x="173" y="294"/>
                </a:lnTo>
                <a:lnTo>
                  <a:pt x="177" y="286"/>
                </a:lnTo>
                <a:lnTo>
                  <a:pt x="185" y="278"/>
                </a:lnTo>
                <a:lnTo>
                  <a:pt x="206" y="278"/>
                </a:lnTo>
                <a:lnTo>
                  <a:pt x="226" y="274"/>
                </a:lnTo>
                <a:lnTo>
                  <a:pt x="242" y="262"/>
                </a:lnTo>
                <a:lnTo>
                  <a:pt x="254" y="258"/>
                </a:lnTo>
                <a:lnTo>
                  <a:pt x="270" y="242"/>
                </a:lnTo>
                <a:lnTo>
                  <a:pt x="286" y="226"/>
                </a:lnTo>
                <a:lnTo>
                  <a:pt x="290" y="193"/>
                </a:lnTo>
                <a:lnTo>
                  <a:pt x="294" y="153"/>
                </a:lnTo>
                <a:lnTo>
                  <a:pt x="302" y="141"/>
                </a:lnTo>
                <a:lnTo>
                  <a:pt x="311" y="129"/>
                </a:lnTo>
                <a:lnTo>
                  <a:pt x="315" y="113"/>
                </a:lnTo>
                <a:lnTo>
                  <a:pt x="319" y="101"/>
                </a:lnTo>
                <a:lnTo>
                  <a:pt x="327" y="101"/>
                </a:lnTo>
                <a:lnTo>
                  <a:pt x="339" y="93"/>
                </a:lnTo>
                <a:lnTo>
                  <a:pt x="359" y="113"/>
                </a:lnTo>
                <a:lnTo>
                  <a:pt x="371" y="125"/>
                </a:lnTo>
                <a:lnTo>
                  <a:pt x="411" y="137"/>
                </a:lnTo>
                <a:lnTo>
                  <a:pt x="427" y="141"/>
                </a:lnTo>
                <a:lnTo>
                  <a:pt x="472" y="141"/>
                </a:lnTo>
                <a:lnTo>
                  <a:pt x="512" y="141"/>
                </a:lnTo>
                <a:lnTo>
                  <a:pt x="540" y="133"/>
                </a:lnTo>
                <a:lnTo>
                  <a:pt x="561" y="129"/>
                </a:lnTo>
                <a:lnTo>
                  <a:pt x="585" y="125"/>
                </a:lnTo>
                <a:lnTo>
                  <a:pt x="605" y="117"/>
                </a:lnTo>
                <a:lnTo>
                  <a:pt x="613" y="117"/>
                </a:lnTo>
                <a:lnTo>
                  <a:pt x="629" y="113"/>
                </a:lnTo>
                <a:lnTo>
                  <a:pt x="649" y="113"/>
                </a:lnTo>
                <a:lnTo>
                  <a:pt x="661" y="93"/>
                </a:lnTo>
                <a:lnTo>
                  <a:pt x="682" y="76"/>
                </a:lnTo>
                <a:lnTo>
                  <a:pt x="682" y="72"/>
                </a:lnTo>
                <a:lnTo>
                  <a:pt x="690" y="64"/>
                </a:lnTo>
                <a:lnTo>
                  <a:pt x="702" y="44"/>
                </a:lnTo>
                <a:lnTo>
                  <a:pt x="714" y="28"/>
                </a:lnTo>
                <a:lnTo>
                  <a:pt x="718" y="16"/>
                </a:lnTo>
                <a:lnTo>
                  <a:pt x="726" y="8"/>
                </a:lnTo>
                <a:lnTo>
                  <a:pt x="730" y="4"/>
                </a:lnTo>
                <a:lnTo>
                  <a:pt x="734" y="0"/>
                </a:lnTo>
                <a:lnTo>
                  <a:pt x="742" y="0"/>
                </a:lnTo>
                <a:lnTo>
                  <a:pt x="754" y="0"/>
                </a:lnTo>
                <a:lnTo>
                  <a:pt x="766" y="16"/>
                </a:lnTo>
                <a:lnTo>
                  <a:pt x="783" y="32"/>
                </a:lnTo>
                <a:lnTo>
                  <a:pt x="799" y="44"/>
                </a:lnTo>
                <a:lnTo>
                  <a:pt x="819" y="52"/>
                </a:lnTo>
                <a:lnTo>
                  <a:pt x="851" y="52"/>
                </a:lnTo>
                <a:lnTo>
                  <a:pt x="887" y="52"/>
                </a:lnTo>
                <a:lnTo>
                  <a:pt x="887" y="64"/>
                </a:lnTo>
                <a:lnTo>
                  <a:pt x="887" y="76"/>
                </a:lnTo>
                <a:lnTo>
                  <a:pt x="899" y="85"/>
                </a:lnTo>
                <a:lnTo>
                  <a:pt x="912" y="93"/>
                </a:lnTo>
                <a:lnTo>
                  <a:pt x="916" y="101"/>
                </a:lnTo>
                <a:lnTo>
                  <a:pt x="924" y="101"/>
                </a:lnTo>
                <a:lnTo>
                  <a:pt x="932" y="105"/>
                </a:lnTo>
                <a:lnTo>
                  <a:pt x="948" y="117"/>
                </a:lnTo>
                <a:lnTo>
                  <a:pt x="956" y="117"/>
                </a:lnTo>
                <a:lnTo>
                  <a:pt x="968" y="117"/>
                </a:lnTo>
                <a:lnTo>
                  <a:pt x="972" y="125"/>
                </a:lnTo>
                <a:lnTo>
                  <a:pt x="984" y="129"/>
                </a:lnTo>
                <a:lnTo>
                  <a:pt x="984" y="133"/>
                </a:lnTo>
                <a:lnTo>
                  <a:pt x="988" y="137"/>
                </a:lnTo>
                <a:lnTo>
                  <a:pt x="988" y="149"/>
                </a:lnTo>
                <a:lnTo>
                  <a:pt x="988" y="161"/>
                </a:lnTo>
                <a:lnTo>
                  <a:pt x="984" y="165"/>
                </a:lnTo>
                <a:lnTo>
                  <a:pt x="976" y="169"/>
                </a:lnTo>
                <a:lnTo>
                  <a:pt x="968" y="173"/>
                </a:lnTo>
                <a:lnTo>
                  <a:pt x="964" y="177"/>
                </a:lnTo>
                <a:lnTo>
                  <a:pt x="952" y="189"/>
                </a:lnTo>
                <a:lnTo>
                  <a:pt x="936" y="206"/>
                </a:lnTo>
                <a:lnTo>
                  <a:pt x="916" y="210"/>
                </a:lnTo>
                <a:lnTo>
                  <a:pt x="904" y="218"/>
                </a:lnTo>
                <a:lnTo>
                  <a:pt x="887" y="238"/>
                </a:lnTo>
                <a:lnTo>
                  <a:pt x="875" y="250"/>
                </a:lnTo>
                <a:lnTo>
                  <a:pt x="875" y="262"/>
                </a:lnTo>
                <a:lnTo>
                  <a:pt x="875" y="278"/>
                </a:lnTo>
                <a:lnTo>
                  <a:pt x="887" y="286"/>
                </a:lnTo>
                <a:lnTo>
                  <a:pt x="895" y="294"/>
                </a:lnTo>
                <a:lnTo>
                  <a:pt x="895" y="323"/>
                </a:lnTo>
                <a:lnTo>
                  <a:pt x="895" y="351"/>
                </a:lnTo>
                <a:lnTo>
                  <a:pt x="879" y="367"/>
                </a:lnTo>
                <a:lnTo>
                  <a:pt x="871" y="379"/>
                </a:lnTo>
                <a:lnTo>
                  <a:pt x="871" y="383"/>
                </a:lnTo>
                <a:lnTo>
                  <a:pt x="871" y="387"/>
                </a:lnTo>
                <a:lnTo>
                  <a:pt x="875" y="407"/>
                </a:lnTo>
                <a:lnTo>
                  <a:pt x="887" y="432"/>
                </a:lnTo>
                <a:lnTo>
                  <a:pt x="899" y="448"/>
                </a:lnTo>
                <a:lnTo>
                  <a:pt x="916" y="464"/>
                </a:lnTo>
                <a:lnTo>
                  <a:pt x="924" y="468"/>
                </a:lnTo>
                <a:lnTo>
                  <a:pt x="932" y="472"/>
                </a:lnTo>
                <a:lnTo>
                  <a:pt x="940" y="496"/>
                </a:lnTo>
                <a:lnTo>
                  <a:pt x="952" y="524"/>
                </a:lnTo>
                <a:lnTo>
                  <a:pt x="956" y="528"/>
                </a:lnTo>
                <a:lnTo>
                  <a:pt x="964" y="536"/>
                </a:lnTo>
                <a:lnTo>
                  <a:pt x="984" y="528"/>
                </a:lnTo>
                <a:lnTo>
                  <a:pt x="1049" y="512"/>
                </a:lnTo>
                <a:lnTo>
                  <a:pt x="1057" y="512"/>
                </a:lnTo>
                <a:lnTo>
                  <a:pt x="1069" y="512"/>
                </a:lnTo>
                <a:lnTo>
                  <a:pt x="1097" y="549"/>
                </a:lnTo>
                <a:lnTo>
                  <a:pt x="1154" y="629"/>
                </a:lnTo>
                <a:lnTo>
                  <a:pt x="1158" y="629"/>
                </a:lnTo>
                <a:lnTo>
                  <a:pt x="1162" y="633"/>
                </a:lnTo>
                <a:lnTo>
                  <a:pt x="1162" y="637"/>
                </a:lnTo>
                <a:lnTo>
                  <a:pt x="1166" y="649"/>
                </a:lnTo>
                <a:lnTo>
                  <a:pt x="1178" y="653"/>
                </a:lnTo>
                <a:lnTo>
                  <a:pt x="1190" y="666"/>
                </a:lnTo>
                <a:lnTo>
                  <a:pt x="1194" y="674"/>
                </a:lnTo>
                <a:lnTo>
                  <a:pt x="1198" y="686"/>
                </a:lnTo>
                <a:lnTo>
                  <a:pt x="1198" y="690"/>
                </a:lnTo>
                <a:lnTo>
                  <a:pt x="1194" y="690"/>
                </a:lnTo>
                <a:lnTo>
                  <a:pt x="1198" y="698"/>
                </a:lnTo>
                <a:lnTo>
                  <a:pt x="1206" y="706"/>
                </a:lnTo>
                <a:lnTo>
                  <a:pt x="1190" y="726"/>
                </a:lnTo>
                <a:lnTo>
                  <a:pt x="1170" y="750"/>
                </a:lnTo>
                <a:lnTo>
                  <a:pt x="1166" y="750"/>
                </a:lnTo>
                <a:lnTo>
                  <a:pt x="1162" y="750"/>
                </a:lnTo>
                <a:lnTo>
                  <a:pt x="1146" y="762"/>
                </a:lnTo>
                <a:lnTo>
                  <a:pt x="1129" y="783"/>
                </a:lnTo>
                <a:lnTo>
                  <a:pt x="1129" y="787"/>
                </a:lnTo>
                <a:lnTo>
                  <a:pt x="1133" y="791"/>
                </a:lnTo>
                <a:lnTo>
                  <a:pt x="1146" y="815"/>
                </a:lnTo>
                <a:lnTo>
                  <a:pt x="1154" y="843"/>
                </a:lnTo>
                <a:lnTo>
                  <a:pt x="1158" y="847"/>
                </a:lnTo>
                <a:lnTo>
                  <a:pt x="1158" y="859"/>
                </a:lnTo>
                <a:lnTo>
                  <a:pt x="1158" y="875"/>
                </a:lnTo>
                <a:lnTo>
                  <a:pt x="1154" y="879"/>
                </a:lnTo>
                <a:lnTo>
                  <a:pt x="1150" y="891"/>
                </a:lnTo>
                <a:lnTo>
                  <a:pt x="1146" y="908"/>
                </a:lnTo>
                <a:lnTo>
                  <a:pt x="1142" y="928"/>
                </a:lnTo>
                <a:lnTo>
                  <a:pt x="1133" y="932"/>
                </a:lnTo>
                <a:lnTo>
                  <a:pt x="1117" y="940"/>
                </a:lnTo>
                <a:lnTo>
                  <a:pt x="1113" y="944"/>
                </a:lnTo>
                <a:lnTo>
                  <a:pt x="1101" y="956"/>
                </a:lnTo>
                <a:lnTo>
                  <a:pt x="1101" y="960"/>
                </a:lnTo>
                <a:lnTo>
                  <a:pt x="1101" y="964"/>
                </a:lnTo>
                <a:lnTo>
                  <a:pt x="1105" y="976"/>
                </a:lnTo>
                <a:lnTo>
                  <a:pt x="1113" y="988"/>
                </a:lnTo>
                <a:lnTo>
                  <a:pt x="1146" y="988"/>
                </a:lnTo>
                <a:lnTo>
                  <a:pt x="1190" y="984"/>
                </a:lnTo>
                <a:lnTo>
                  <a:pt x="1194" y="988"/>
                </a:lnTo>
                <a:lnTo>
                  <a:pt x="1198" y="992"/>
                </a:lnTo>
                <a:lnTo>
                  <a:pt x="1206" y="1033"/>
                </a:lnTo>
                <a:lnTo>
                  <a:pt x="1210" y="1077"/>
                </a:lnTo>
                <a:lnTo>
                  <a:pt x="1158" y="1081"/>
                </a:lnTo>
                <a:lnTo>
                  <a:pt x="1101" y="1085"/>
                </a:lnTo>
                <a:lnTo>
                  <a:pt x="1057" y="1085"/>
                </a:lnTo>
                <a:lnTo>
                  <a:pt x="1012" y="1085"/>
                </a:lnTo>
                <a:lnTo>
                  <a:pt x="968" y="1085"/>
                </a:lnTo>
                <a:lnTo>
                  <a:pt x="924" y="1089"/>
                </a:lnTo>
                <a:lnTo>
                  <a:pt x="912" y="1093"/>
                </a:lnTo>
                <a:lnTo>
                  <a:pt x="899" y="1101"/>
                </a:lnTo>
                <a:lnTo>
                  <a:pt x="899" y="1109"/>
                </a:lnTo>
                <a:lnTo>
                  <a:pt x="887" y="1121"/>
                </a:lnTo>
                <a:lnTo>
                  <a:pt x="875" y="1129"/>
                </a:lnTo>
                <a:lnTo>
                  <a:pt x="875" y="1134"/>
                </a:lnTo>
                <a:lnTo>
                  <a:pt x="871" y="1142"/>
                </a:lnTo>
                <a:lnTo>
                  <a:pt x="851" y="1158"/>
                </a:lnTo>
                <a:lnTo>
                  <a:pt x="831" y="1170"/>
                </a:lnTo>
                <a:lnTo>
                  <a:pt x="827" y="1178"/>
                </a:lnTo>
                <a:lnTo>
                  <a:pt x="819" y="1186"/>
                </a:lnTo>
                <a:lnTo>
                  <a:pt x="811" y="1194"/>
                </a:lnTo>
                <a:lnTo>
                  <a:pt x="795" y="119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28" name="Freeform 35"/>
          <p:cNvSpPr>
            <a:spLocks/>
          </p:cNvSpPr>
          <p:nvPr/>
        </p:nvSpPr>
        <p:spPr bwMode="auto">
          <a:xfrm>
            <a:off x="4602917" y="3971118"/>
            <a:ext cx="725769" cy="783223"/>
          </a:xfrm>
          <a:custGeom>
            <a:avLst/>
            <a:gdLst>
              <a:gd name="T0" fmla="*/ 2147483647 w 997"/>
              <a:gd name="T1" fmla="*/ 2147483647 h 948"/>
              <a:gd name="T2" fmla="*/ 2147483647 w 997"/>
              <a:gd name="T3" fmla="*/ 2147483647 h 948"/>
              <a:gd name="T4" fmla="*/ 2147483647 w 997"/>
              <a:gd name="T5" fmla="*/ 2147483647 h 948"/>
              <a:gd name="T6" fmla="*/ 2147483647 w 997"/>
              <a:gd name="T7" fmla="*/ 2147483647 h 948"/>
              <a:gd name="T8" fmla="*/ 2147483647 w 997"/>
              <a:gd name="T9" fmla="*/ 2147483647 h 948"/>
              <a:gd name="T10" fmla="*/ 2147483647 w 997"/>
              <a:gd name="T11" fmla="*/ 2147483647 h 948"/>
              <a:gd name="T12" fmla="*/ 2147483647 w 997"/>
              <a:gd name="T13" fmla="*/ 2147483647 h 948"/>
              <a:gd name="T14" fmla="*/ 2147483647 w 997"/>
              <a:gd name="T15" fmla="*/ 2147483647 h 948"/>
              <a:gd name="T16" fmla="*/ 2147483647 w 997"/>
              <a:gd name="T17" fmla="*/ 2147483647 h 948"/>
              <a:gd name="T18" fmla="*/ 2147483647 w 997"/>
              <a:gd name="T19" fmla="*/ 2147483647 h 948"/>
              <a:gd name="T20" fmla="*/ 2147483647 w 997"/>
              <a:gd name="T21" fmla="*/ 2147483647 h 948"/>
              <a:gd name="T22" fmla="*/ 0 w 997"/>
              <a:gd name="T23" fmla="*/ 2147483647 h 948"/>
              <a:gd name="T24" fmla="*/ 2147483647 w 997"/>
              <a:gd name="T25" fmla="*/ 2147483647 h 948"/>
              <a:gd name="T26" fmla="*/ 2147483647 w 997"/>
              <a:gd name="T27" fmla="*/ 2147483647 h 948"/>
              <a:gd name="T28" fmla="*/ 2147483647 w 997"/>
              <a:gd name="T29" fmla="*/ 2147483647 h 948"/>
              <a:gd name="T30" fmla="*/ 2147483647 w 997"/>
              <a:gd name="T31" fmla="*/ 2147483647 h 948"/>
              <a:gd name="T32" fmla="*/ 2147483647 w 997"/>
              <a:gd name="T33" fmla="*/ 2147483647 h 948"/>
              <a:gd name="T34" fmla="*/ 2147483647 w 997"/>
              <a:gd name="T35" fmla="*/ 2147483647 h 948"/>
              <a:gd name="T36" fmla="*/ 2147483647 w 997"/>
              <a:gd name="T37" fmla="*/ 2147483647 h 948"/>
              <a:gd name="T38" fmla="*/ 2147483647 w 997"/>
              <a:gd name="T39" fmla="*/ 2147483647 h 948"/>
              <a:gd name="T40" fmla="*/ 2147483647 w 997"/>
              <a:gd name="T41" fmla="*/ 2147483647 h 948"/>
              <a:gd name="T42" fmla="*/ 2147483647 w 997"/>
              <a:gd name="T43" fmla="*/ 2147483647 h 948"/>
              <a:gd name="T44" fmla="*/ 2147483647 w 997"/>
              <a:gd name="T45" fmla="*/ 2147483647 h 948"/>
              <a:gd name="T46" fmla="*/ 2147483647 w 997"/>
              <a:gd name="T47" fmla="*/ 2147483647 h 948"/>
              <a:gd name="T48" fmla="*/ 2147483647 w 997"/>
              <a:gd name="T49" fmla="*/ 2147483647 h 948"/>
              <a:gd name="T50" fmla="*/ 2147483647 w 997"/>
              <a:gd name="T51" fmla="*/ 2147483647 h 948"/>
              <a:gd name="T52" fmla="*/ 2147483647 w 997"/>
              <a:gd name="T53" fmla="*/ 2147483647 h 948"/>
              <a:gd name="T54" fmla="*/ 2147483647 w 997"/>
              <a:gd name="T55" fmla="*/ 2147483647 h 948"/>
              <a:gd name="T56" fmla="*/ 2147483647 w 997"/>
              <a:gd name="T57" fmla="*/ 0 h 948"/>
              <a:gd name="T58" fmla="*/ 2147483647 w 997"/>
              <a:gd name="T59" fmla="*/ 2147483647 h 948"/>
              <a:gd name="T60" fmla="*/ 2147483647 w 997"/>
              <a:gd name="T61" fmla="*/ 2147483647 h 948"/>
              <a:gd name="T62" fmla="*/ 2147483647 w 997"/>
              <a:gd name="T63" fmla="*/ 2147483647 h 948"/>
              <a:gd name="T64" fmla="*/ 2147483647 w 997"/>
              <a:gd name="T65" fmla="*/ 2147483647 h 948"/>
              <a:gd name="T66" fmla="*/ 2147483647 w 997"/>
              <a:gd name="T67" fmla="*/ 2147483647 h 948"/>
              <a:gd name="T68" fmla="*/ 2147483647 w 997"/>
              <a:gd name="T69" fmla="*/ 2147483647 h 948"/>
              <a:gd name="T70" fmla="*/ 2147483647 w 997"/>
              <a:gd name="T71" fmla="*/ 2147483647 h 948"/>
              <a:gd name="T72" fmla="*/ 2147483647 w 997"/>
              <a:gd name="T73" fmla="*/ 2147483647 h 948"/>
              <a:gd name="T74" fmla="*/ 2147483647 w 997"/>
              <a:gd name="T75" fmla="*/ 2147483647 h 948"/>
              <a:gd name="T76" fmla="*/ 2147483647 w 997"/>
              <a:gd name="T77" fmla="*/ 2147483647 h 948"/>
              <a:gd name="T78" fmla="*/ 2147483647 w 997"/>
              <a:gd name="T79" fmla="*/ 2147483647 h 948"/>
              <a:gd name="T80" fmla="*/ 2147483647 w 997"/>
              <a:gd name="T81" fmla="*/ 2147483647 h 948"/>
              <a:gd name="T82" fmla="*/ 2147483647 w 997"/>
              <a:gd name="T83" fmla="*/ 2147483647 h 948"/>
              <a:gd name="T84" fmla="*/ 2147483647 w 997"/>
              <a:gd name="T85" fmla="*/ 2147483647 h 948"/>
              <a:gd name="T86" fmla="*/ 2147483647 w 997"/>
              <a:gd name="T87" fmla="*/ 2147483647 h 948"/>
              <a:gd name="T88" fmla="*/ 2147483647 w 997"/>
              <a:gd name="T89" fmla="*/ 2147483647 h 948"/>
              <a:gd name="T90" fmla="*/ 2147483647 w 997"/>
              <a:gd name="T91" fmla="*/ 2147483647 h 948"/>
              <a:gd name="T92" fmla="*/ 2147483647 w 997"/>
              <a:gd name="T93" fmla="*/ 2147483647 h 948"/>
              <a:gd name="T94" fmla="*/ 2147483647 w 997"/>
              <a:gd name="T95" fmla="*/ 2147483647 h 948"/>
              <a:gd name="T96" fmla="*/ 2147483647 w 997"/>
              <a:gd name="T97" fmla="*/ 2147483647 h 948"/>
              <a:gd name="T98" fmla="*/ 2147483647 w 997"/>
              <a:gd name="T99" fmla="*/ 2147483647 h 948"/>
              <a:gd name="T100" fmla="*/ 2147483647 w 997"/>
              <a:gd name="T101" fmla="*/ 2147483647 h 948"/>
              <a:gd name="T102" fmla="*/ 2147483647 w 997"/>
              <a:gd name="T103" fmla="*/ 2147483647 h 948"/>
              <a:gd name="T104" fmla="*/ 2147483647 w 997"/>
              <a:gd name="T105" fmla="*/ 2147483647 h 948"/>
              <a:gd name="T106" fmla="*/ 2147483647 w 997"/>
              <a:gd name="T107" fmla="*/ 2147483647 h 948"/>
              <a:gd name="T108" fmla="*/ 2147483647 w 997"/>
              <a:gd name="T109" fmla="*/ 2147483647 h 948"/>
              <a:gd name="T110" fmla="*/ 2147483647 w 997"/>
              <a:gd name="T111" fmla="*/ 2147483647 h 948"/>
              <a:gd name="T112" fmla="*/ 2147483647 w 997"/>
              <a:gd name="T113" fmla="*/ 2147483647 h 948"/>
              <a:gd name="T114" fmla="*/ 2147483647 w 997"/>
              <a:gd name="T115" fmla="*/ 2147483647 h 948"/>
              <a:gd name="T116" fmla="*/ 2147483647 w 997"/>
              <a:gd name="T117" fmla="*/ 2147483647 h 948"/>
              <a:gd name="T118" fmla="*/ 2147483647 w 997"/>
              <a:gd name="T119" fmla="*/ 2147483647 h 948"/>
              <a:gd name="T120" fmla="*/ 2147483647 w 997"/>
              <a:gd name="T121" fmla="*/ 2147483647 h 94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7"/>
              <a:gd name="T184" fmla="*/ 0 h 948"/>
              <a:gd name="T185" fmla="*/ 997 w 997"/>
              <a:gd name="T186" fmla="*/ 948 h 94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7" h="948">
                <a:moveTo>
                  <a:pt x="505" y="948"/>
                </a:moveTo>
                <a:lnTo>
                  <a:pt x="505" y="923"/>
                </a:lnTo>
                <a:lnTo>
                  <a:pt x="501" y="907"/>
                </a:lnTo>
                <a:lnTo>
                  <a:pt x="493" y="891"/>
                </a:lnTo>
                <a:lnTo>
                  <a:pt x="489" y="879"/>
                </a:lnTo>
                <a:lnTo>
                  <a:pt x="464" y="879"/>
                </a:lnTo>
                <a:lnTo>
                  <a:pt x="436" y="879"/>
                </a:lnTo>
                <a:lnTo>
                  <a:pt x="432" y="883"/>
                </a:lnTo>
                <a:lnTo>
                  <a:pt x="420" y="883"/>
                </a:lnTo>
                <a:lnTo>
                  <a:pt x="412" y="879"/>
                </a:lnTo>
                <a:lnTo>
                  <a:pt x="408" y="875"/>
                </a:lnTo>
                <a:lnTo>
                  <a:pt x="400" y="871"/>
                </a:lnTo>
                <a:lnTo>
                  <a:pt x="388" y="863"/>
                </a:lnTo>
                <a:lnTo>
                  <a:pt x="380" y="863"/>
                </a:lnTo>
                <a:lnTo>
                  <a:pt x="376" y="851"/>
                </a:lnTo>
                <a:lnTo>
                  <a:pt x="376" y="839"/>
                </a:lnTo>
                <a:lnTo>
                  <a:pt x="376" y="823"/>
                </a:lnTo>
                <a:lnTo>
                  <a:pt x="368" y="819"/>
                </a:lnTo>
                <a:lnTo>
                  <a:pt x="355" y="819"/>
                </a:lnTo>
                <a:lnTo>
                  <a:pt x="347" y="806"/>
                </a:lnTo>
                <a:lnTo>
                  <a:pt x="335" y="798"/>
                </a:lnTo>
                <a:lnTo>
                  <a:pt x="311" y="790"/>
                </a:lnTo>
                <a:lnTo>
                  <a:pt x="295" y="778"/>
                </a:lnTo>
                <a:lnTo>
                  <a:pt x="291" y="770"/>
                </a:lnTo>
                <a:lnTo>
                  <a:pt x="287" y="758"/>
                </a:lnTo>
                <a:lnTo>
                  <a:pt x="271" y="750"/>
                </a:lnTo>
                <a:lnTo>
                  <a:pt x="263" y="742"/>
                </a:lnTo>
                <a:lnTo>
                  <a:pt x="255" y="734"/>
                </a:lnTo>
                <a:lnTo>
                  <a:pt x="242" y="718"/>
                </a:lnTo>
                <a:lnTo>
                  <a:pt x="226" y="706"/>
                </a:lnTo>
                <a:lnTo>
                  <a:pt x="206" y="693"/>
                </a:lnTo>
                <a:lnTo>
                  <a:pt x="202" y="681"/>
                </a:lnTo>
                <a:lnTo>
                  <a:pt x="194" y="673"/>
                </a:lnTo>
                <a:lnTo>
                  <a:pt x="182" y="669"/>
                </a:lnTo>
                <a:lnTo>
                  <a:pt x="174" y="665"/>
                </a:lnTo>
                <a:lnTo>
                  <a:pt x="154" y="637"/>
                </a:lnTo>
                <a:lnTo>
                  <a:pt x="138" y="617"/>
                </a:lnTo>
                <a:lnTo>
                  <a:pt x="129" y="605"/>
                </a:lnTo>
                <a:lnTo>
                  <a:pt x="129" y="593"/>
                </a:lnTo>
                <a:lnTo>
                  <a:pt x="117" y="581"/>
                </a:lnTo>
                <a:lnTo>
                  <a:pt x="101" y="560"/>
                </a:lnTo>
                <a:lnTo>
                  <a:pt x="85" y="556"/>
                </a:lnTo>
                <a:lnTo>
                  <a:pt x="41" y="544"/>
                </a:lnTo>
                <a:lnTo>
                  <a:pt x="17" y="532"/>
                </a:lnTo>
                <a:lnTo>
                  <a:pt x="0" y="520"/>
                </a:lnTo>
                <a:lnTo>
                  <a:pt x="0" y="488"/>
                </a:lnTo>
                <a:lnTo>
                  <a:pt x="0" y="459"/>
                </a:lnTo>
                <a:lnTo>
                  <a:pt x="0" y="451"/>
                </a:lnTo>
                <a:lnTo>
                  <a:pt x="0" y="435"/>
                </a:lnTo>
                <a:lnTo>
                  <a:pt x="13" y="427"/>
                </a:lnTo>
                <a:lnTo>
                  <a:pt x="25" y="419"/>
                </a:lnTo>
                <a:lnTo>
                  <a:pt x="61" y="419"/>
                </a:lnTo>
                <a:lnTo>
                  <a:pt x="93" y="419"/>
                </a:lnTo>
                <a:lnTo>
                  <a:pt x="105" y="399"/>
                </a:lnTo>
                <a:lnTo>
                  <a:pt x="117" y="387"/>
                </a:lnTo>
                <a:lnTo>
                  <a:pt x="121" y="363"/>
                </a:lnTo>
                <a:lnTo>
                  <a:pt x="125" y="347"/>
                </a:lnTo>
                <a:lnTo>
                  <a:pt x="129" y="342"/>
                </a:lnTo>
                <a:lnTo>
                  <a:pt x="138" y="334"/>
                </a:lnTo>
                <a:lnTo>
                  <a:pt x="166" y="326"/>
                </a:lnTo>
                <a:lnTo>
                  <a:pt x="198" y="314"/>
                </a:lnTo>
                <a:lnTo>
                  <a:pt x="198" y="310"/>
                </a:lnTo>
                <a:lnTo>
                  <a:pt x="202" y="302"/>
                </a:lnTo>
                <a:lnTo>
                  <a:pt x="206" y="290"/>
                </a:lnTo>
                <a:lnTo>
                  <a:pt x="210" y="278"/>
                </a:lnTo>
                <a:lnTo>
                  <a:pt x="210" y="270"/>
                </a:lnTo>
                <a:lnTo>
                  <a:pt x="214" y="258"/>
                </a:lnTo>
                <a:lnTo>
                  <a:pt x="210" y="234"/>
                </a:lnTo>
                <a:lnTo>
                  <a:pt x="198" y="165"/>
                </a:lnTo>
                <a:lnTo>
                  <a:pt x="194" y="165"/>
                </a:lnTo>
                <a:lnTo>
                  <a:pt x="194" y="149"/>
                </a:lnTo>
                <a:lnTo>
                  <a:pt x="198" y="141"/>
                </a:lnTo>
                <a:lnTo>
                  <a:pt x="202" y="133"/>
                </a:lnTo>
                <a:lnTo>
                  <a:pt x="210" y="125"/>
                </a:lnTo>
                <a:lnTo>
                  <a:pt x="218" y="125"/>
                </a:lnTo>
                <a:lnTo>
                  <a:pt x="230" y="121"/>
                </a:lnTo>
                <a:lnTo>
                  <a:pt x="230" y="117"/>
                </a:lnTo>
                <a:lnTo>
                  <a:pt x="234" y="108"/>
                </a:lnTo>
                <a:lnTo>
                  <a:pt x="238" y="96"/>
                </a:lnTo>
                <a:lnTo>
                  <a:pt x="238" y="84"/>
                </a:lnTo>
                <a:lnTo>
                  <a:pt x="246" y="84"/>
                </a:lnTo>
                <a:lnTo>
                  <a:pt x="255" y="80"/>
                </a:lnTo>
                <a:lnTo>
                  <a:pt x="279" y="80"/>
                </a:lnTo>
                <a:lnTo>
                  <a:pt x="307" y="80"/>
                </a:lnTo>
                <a:lnTo>
                  <a:pt x="311" y="80"/>
                </a:lnTo>
                <a:lnTo>
                  <a:pt x="311" y="84"/>
                </a:lnTo>
                <a:lnTo>
                  <a:pt x="327" y="96"/>
                </a:lnTo>
                <a:lnTo>
                  <a:pt x="339" y="104"/>
                </a:lnTo>
                <a:lnTo>
                  <a:pt x="343" y="108"/>
                </a:lnTo>
                <a:lnTo>
                  <a:pt x="343" y="117"/>
                </a:lnTo>
                <a:lnTo>
                  <a:pt x="368" y="133"/>
                </a:lnTo>
                <a:lnTo>
                  <a:pt x="388" y="149"/>
                </a:lnTo>
                <a:lnTo>
                  <a:pt x="400" y="141"/>
                </a:lnTo>
                <a:lnTo>
                  <a:pt x="412" y="137"/>
                </a:lnTo>
                <a:lnTo>
                  <a:pt x="420" y="129"/>
                </a:lnTo>
                <a:lnTo>
                  <a:pt x="424" y="117"/>
                </a:lnTo>
                <a:lnTo>
                  <a:pt x="432" y="117"/>
                </a:lnTo>
                <a:lnTo>
                  <a:pt x="436" y="117"/>
                </a:lnTo>
                <a:lnTo>
                  <a:pt x="440" y="104"/>
                </a:lnTo>
                <a:lnTo>
                  <a:pt x="448" y="100"/>
                </a:lnTo>
                <a:lnTo>
                  <a:pt x="460" y="92"/>
                </a:lnTo>
                <a:lnTo>
                  <a:pt x="472" y="84"/>
                </a:lnTo>
                <a:lnTo>
                  <a:pt x="489" y="80"/>
                </a:lnTo>
                <a:lnTo>
                  <a:pt x="501" y="76"/>
                </a:lnTo>
                <a:lnTo>
                  <a:pt x="505" y="64"/>
                </a:lnTo>
                <a:lnTo>
                  <a:pt x="545" y="44"/>
                </a:lnTo>
                <a:lnTo>
                  <a:pt x="565" y="40"/>
                </a:lnTo>
                <a:lnTo>
                  <a:pt x="589" y="36"/>
                </a:lnTo>
                <a:lnTo>
                  <a:pt x="601" y="36"/>
                </a:lnTo>
                <a:lnTo>
                  <a:pt x="614" y="36"/>
                </a:lnTo>
                <a:lnTo>
                  <a:pt x="626" y="36"/>
                </a:lnTo>
                <a:lnTo>
                  <a:pt x="634" y="32"/>
                </a:lnTo>
                <a:lnTo>
                  <a:pt x="642" y="16"/>
                </a:lnTo>
                <a:lnTo>
                  <a:pt x="646" y="0"/>
                </a:lnTo>
                <a:lnTo>
                  <a:pt x="686" y="0"/>
                </a:lnTo>
                <a:lnTo>
                  <a:pt x="727" y="0"/>
                </a:lnTo>
                <a:lnTo>
                  <a:pt x="759" y="12"/>
                </a:lnTo>
                <a:lnTo>
                  <a:pt x="787" y="24"/>
                </a:lnTo>
                <a:lnTo>
                  <a:pt x="835" y="32"/>
                </a:lnTo>
                <a:lnTo>
                  <a:pt x="864" y="36"/>
                </a:lnTo>
                <a:lnTo>
                  <a:pt x="876" y="36"/>
                </a:lnTo>
                <a:lnTo>
                  <a:pt x="892" y="36"/>
                </a:lnTo>
                <a:lnTo>
                  <a:pt x="920" y="32"/>
                </a:lnTo>
                <a:lnTo>
                  <a:pt x="944" y="24"/>
                </a:lnTo>
                <a:lnTo>
                  <a:pt x="948" y="24"/>
                </a:lnTo>
                <a:lnTo>
                  <a:pt x="956" y="24"/>
                </a:lnTo>
                <a:lnTo>
                  <a:pt x="973" y="40"/>
                </a:lnTo>
                <a:lnTo>
                  <a:pt x="977" y="48"/>
                </a:lnTo>
                <a:lnTo>
                  <a:pt x="981" y="56"/>
                </a:lnTo>
                <a:lnTo>
                  <a:pt x="989" y="64"/>
                </a:lnTo>
                <a:lnTo>
                  <a:pt x="993" y="72"/>
                </a:lnTo>
                <a:lnTo>
                  <a:pt x="993" y="76"/>
                </a:lnTo>
                <a:lnTo>
                  <a:pt x="993" y="84"/>
                </a:lnTo>
                <a:lnTo>
                  <a:pt x="997" y="125"/>
                </a:lnTo>
                <a:lnTo>
                  <a:pt x="997" y="165"/>
                </a:lnTo>
                <a:lnTo>
                  <a:pt x="997" y="205"/>
                </a:lnTo>
                <a:lnTo>
                  <a:pt x="997" y="246"/>
                </a:lnTo>
                <a:lnTo>
                  <a:pt x="997" y="250"/>
                </a:lnTo>
                <a:lnTo>
                  <a:pt x="993" y="258"/>
                </a:lnTo>
                <a:lnTo>
                  <a:pt x="981" y="258"/>
                </a:lnTo>
                <a:lnTo>
                  <a:pt x="973" y="258"/>
                </a:lnTo>
                <a:lnTo>
                  <a:pt x="965" y="254"/>
                </a:lnTo>
                <a:lnTo>
                  <a:pt x="948" y="250"/>
                </a:lnTo>
                <a:lnTo>
                  <a:pt x="944" y="246"/>
                </a:lnTo>
                <a:lnTo>
                  <a:pt x="940" y="242"/>
                </a:lnTo>
                <a:lnTo>
                  <a:pt x="940" y="234"/>
                </a:lnTo>
                <a:lnTo>
                  <a:pt x="936" y="217"/>
                </a:lnTo>
                <a:lnTo>
                  <a:pt x="932" y="209"/>
                </a:lnTo>
                <a:lnTo>
                  <a:pt x="916" y="185"/>
                </a:lnTo>
                <a:lnTo>
                  <a:pt x="912" y="181"/>
                </a:lnTo>
                <a:lnTo>
                  <a:pt x="904" y="177"/>
                </a:lnTo>
                <a:lnTo>
                  <a:pt x="900" y="177"/>
                </a:lnTo>
                <a:lnTo>
                  <a:pt x="888" y="177"/>
                </a:lnTo>
                <a:lnTo>
                  <a:pt x="876" y="193"/>
                </a:lnTo>
                <a:lnTo>
                  <a:pt x="868" y="197"/>
                </a:lnTo>
                <a:lnTo>
                  <a:pt x="864" y="213"/>
                </a:lnTo>
                <a:lnTo>
                  <a:pt x="860" y="234"/>
                </a:lnTo>
                <a:lnTo>
                  <a:pt x="856" y="242"/>
                </a:lnTo>
                <a:lnTo>
                  <a:pt x="852" y="246"/>
                </a:lnTo>
                <a:lnTo>
                  <a:pt x="852" y="270"/>
                </a:lnTo>
                <a:lnTo>
                  <a:pt x="852" y="302"/>
                </a:lnTo>
                <a:lnTo>
                  <a:pt x="856" y="326"/>
                </a:lnTo>
                <a:lnTo>
                  <a:pt x="860" y="347"/>
                </a:lnTo>
                <a:lnTo>
                  <a:pt x="868" y="363"/>
                </a:lnTo>
                <a:lnTo>
                  <a:pt x="876" y="383"/>
                </a:lnTo>
                <a:lnTo>
                  <a:pt x="884" y="387"/>
                </a:lnTo>
                <a:lnTo>
                  <a:pt x="884" y="399"/>
                </a:lnTo>
                <a:lnTo>
                  <a:pt x="884" y="415"/>
                </a:lnTo>
                <a:lnTo>
                  <a:pt x="868" y="423"/>
                </a:lnTo>
                <a:lnTo>
                  <a:pt x="856" y="435"/>
                </a:lnTo>
                <a:lnTo>
                  <a:pt x="852" y="435"/>
                </a:lnTo>
                <a:lnTo>
                  <a:pt x="840" y="435"/>
                </a:lnTo>
                <a:lnTo>
                  <a:pt x="835" y="427"/>
                </a:lnTo>
                <a:lnTo>
                  <a:pt x="831" y="419"/>
                </a:lnTo>
                <a:lnTo>
                  <a:pt x="819" y="419"/>
                </a:lnTo>
                <a:lnTo>
                  <a:pt x="803" y="423"/>
                </a:lnTo>
                <a:lnTo>
                  <a:pt x="799" y="435"/>
                </a:lnTo>
                <a:lnTo>
                  <a:pt x="791" y="439"/>
                </a:lnTo>
                <a:lnTo>
                  <a:pt x="787" y="451"/>
                </a:lnTo>
                <a:lnTo>
                  <a:pt x="783" y="464"/>
                </a:lnTo>
                <a:lnTo>
                  <a:pt x="791" y="520"/>
                </a:lnTo>
                <a:lnTo>
                  <a:pt x="795" y="556"/>
                </a:lnTo>
                <a:lnTo>
                  <a:pt x="799" y="560"/>
                </a:lnTo>
                <a:lnTo>
                  <a:pt x="803" y="560"/>
                </a:lnTo>
                <a:lnTo>
                  <a:pt x="803" y="576"/>
                </a:lnTo>
                <a:lnTo>
                  <a:pt x="807" y="585"/>
                </a:lnTo>
                <a:lnTo>
                  <a:pt x="807" y="589"/>
                </a:lnTo>
                <a:lnTo>
                  <a:pt x="811" y="593"/>
                </a:lnTo>
                <a:lnTo>
                  <a:pt x="819" y="593"/>
                </a:lnTo>
                <a:lnTo>
                  <a:pt x="827" y="597"/>
                </a:lnTo>
                <a:lnTo>
                  <a:pt x="827" y="601"/>
                </a:lnTo>
                <a:lnTo>
                  <a:pt x="831" y="609"/>
                </a:lnTo>
                <a:lnTo>
                  <a:pt x="848" y="629"/>
                </a:lnTo>
                <a:lnTo>
                  <a:pt x="864" y="653"/>
                </a:lnTo>
                <a:lnTo>
                  <a:pt x="872" y="657"/>
                </a:lnTo>
                <a:lnTo>
                  <a:pt x="884" y="665"/>
                </a:lnTo>
                <a:lnTo>
                  <a:pt x="888" y="673"/>
                </a:lnTo>
                <a:lnTo>
                  <a:pt x="892" y="681"/>
                </a:lnTo>
                <a:lnTo>
                  <a:pt x="904" y="681"/>
                </a:lnTo>
                <a:lnTo>
                  <a:pt x="912" y="689"/>
                </a:lnTo>
                <a:lnTo>
                  <a:pt x="916" y="698"/>
                </a:lnTo>
                <a:lnTo>
                  <a:pt x="924" y="702"/>
                </a:lnTo>
                <a:lnTo>
                  <a:pt x="924" y="706"/>
                </a:lnTo>
                <a:lnTo>
                  <a:pt x="920" y="710"/>
                </a:lnTo>
                <a:lnTo>
                  <a:pt x="904" y="710"/>
                </a:lnTo>
                <a:lnTo>
                  <a:pt x="876" y="710"/>
                </a:lnTo>
                <a:lnTo>
                  <a:pt x="872" y="706"/>
                </a:lnTo>
                <a:lnTo>
                  <a:pt x="864" y="698"/>
                </a:lnTo>
                <a:lnTo>
                  <a:pt x="860" y="698"/>
                </a:lnTo>
                <a:lnTo>
                  <a:pt x="856" y="693"/>
                </a:lnTo>
                <a:lnTo>
                  <a:pt x="819" y="693"/>
                </a:lnTo>
                <a:lnTo>
                  <a:pt x="783" y="693"/>
                </a:lnTo>
                <a:lnTo>
                  <a:pt x="759" y="698"/>
                </a:lnTo>
                <a:lnTo>
                  <a:pt x="751" y="702"/>
                </a:lnTo>
                <a:lnTo>
                  <a:pt x="751" y="730"/>
                </a:lnTo>
                <a:lnTo>
                  <a:pt x="747" y="742"/>
                </a:lnTo>
                <a:lnTo>
                  <a:pt x="747" y="758"/>
                </a:lnTo>
                <a:lnTo>
                  <a:pt x="747" y="778"/>
                </a:lnTo>
                <a:lnTo>
                  <a:pt x="751" y="790"/>
                </a:lnTo>
                <a:lnTo>
                  <a:pt x="751" y="802"/>
                </a:lnTo>
                <a:lnTo>
                  <a:pt x="747" y="806"/>
                </a:lnTo>
                <a:lnTo>
                  <a:pt x="743" y="810"/>
                </a:lnTo>
                <a:lnTo>
                  <a:pt x="739" y="823"/>
                </a:lnTo>
                <a:lnTo>
                  <a:pt x="735" y="831"/>
                </a:lnTo>
                <a:lnTo>
                  <a:pt x="727" y="831"/>
                </a:lnTo>
                <a:lnTo>
                  <a:pt x="718" y="831"/>
                </a:lnTo>
                <a:lnTo>
                  <a:pt x="714" y="823"/>
                </a:lnTo>
                <a:lnTo>
                  <a:pt x="706" y="806"/>
                </a:lnTo>
                <a:lnTo>
                  <a:pt x="690" y="806"/>
                </a:lnTo>
                <a:lnTo>
                  <a:pt x="678" y="806"/>
                </a:lnTo>
                <a:lnTo>
                  <a:pt x="670" y="806"/>
                </a:lnTo>
                <a:lnTo>
                  <a:pt x="662" y="806"/>
                </a:lnTo>
                <a:lnTo>
                  <a:pt x="654" y="806"/>
                </a:lnTo>
                <a:lnTo>
                  <a:pt x="634" y="819"/>
                </a:lnTo>
                <a:lnTo>
                  <a:pt x="610" y="827"/>
                </a:lnTo>
                <a:lnTo>
                  <a:pt x="601" y="843"/>
                </a:lnTo>
                <a:lnTo>
                  <a:pt x="593" y="851"/>
                </a:lnTo>
                <a:lnTo>
                  <a:pt x="593" y="883"/>
                </a:lnTo>
                <a:lnTo>
                  <a:pt x="589" y="911"/>
                </a:lnTo>
                <a:lnTo>
                  <a:pt x="581" y="915"/>
                </a:lnTo>
                <a:lnTo>
                  <a:pt x="573" y="919"/>
                </a:lnTo>
                <a:lnTo>
                  <a:pt x="573" y="927"/>
                </a:lnTo>
                <a:lnTo>
                  <a:pt x="569" y="940"/>
                </a:lnTo>
                <a:lnTo>
                  <a:pt x="557" y="940"/>
                </a:lnTo>
                <a:lnTo>
                  <a:pt x="553" y="940"/>
                </a:lnTo>
                <a:lnTo>
                  <a:pt x="529" y="948"/>
                </a:lnTo>
                <a:lnTo>
                  <a:pt x="505" y="948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29" name="Freeform 36"/>
          <p:cNvSpPr>
            <a:spLocks/>
          </p:cNvSpPr>
          <p:nvPr/>
        </p:nvSpPr>
        <p:spPr bwMode="auto">
          <a:xfrm>
            <a:off x="6190616" y="3464503"/>
            <a:ext cx="544648" cy="996694"/>
          </a:xfrm>
          <a:custGeom>
            <a:avLst/>
            <a:gdLst>
              <a:gd name="T0" fmla="*/ 383392363 w 750"/>
              <a:gd name="T1" fmla="*/ 901830837 h 1207"/>
              <a:gd name="T2" fmla="*/ 360839930 w 750"/>
              <a:gd name="T3" fmla="*/ 880539911 h 1207"/>
              <a:gd name="T4" fmla="*/ 321372949 w 750"/>
              <a:gd name="T5" fmla="*/ 856206553 h 1207"/>
              <a:gd name="T6" fmla="*/ 292376708 w 750"/>
              <a:gd name="T7" fmla="*/ 834915628 h 1207"/>
              <a:gd name="T8" fmla="*/ 279489988 w 750"/>
              <a:gd name="T9" fmla="*/ 812864312 h 1207"/>
              <a:gd name="T10" fmla="*/ 249688720 w 750"/>
              <a:gd name="T11" fmla="*/ 797656508 h 1207"/>
              <a:gd name="T12" fmla="*/ 159478036 w 750"/>
              <a:gd name="T13" fmla="*/ 788531826 h 1207"/>
              <a:gd name="T14" fmla="*/ 120011952 w 750"/>
              <a:gd name="T15" fmla="*/ 761156907 h 1207"/>
              <a:gd name="T16" fmla="*/ 78128066 w 750"/>
              <a:gd name="T17" fmla="*/ 742907542 h 1207"/>
              <a:gd name="T18" fmla="*/ 54770592 w 750"/>
              <a:gd name="T19" fmla="*/ 723897787 h 1207"/>
              <a:gd name="T20" fmla="*/ 48326783 w 750"/>
              <a:gd name="T21" fmla="*/ 684357497 h 1207"/>
              <a:gd name="T22" fmla="*/ 41882975 w 750"/>
              <a:gd name="T23" fmla="*/ 622765019 h 1207"/>
              <a:gd name="T24" fmla="*/ 51548688 w 750"/>
              <a:gd name="T25" fmla="*/ 542923177 h 1207"/>
              <a:gd name="T26" fmla="*/ 41882975 w 750"/>
              <a:gd name="T27" fmla="*/ 460040646 h 1207"/>
              <a:gd name="T28" fmla="*/ 16108631 w 750"/>
              <a:gd name="T29" fmla="*/ 420499375 h 1207"/>
              <a:gd name="T30" fmla="*/ 0 w 750"/>
              <a:gd name="T31" fmla="*/ 384000645 h 1207"/>
              <a:gd name="T32" fmla="*/ 22552440 w 750"/>
              <a:gd name="T33" fmla="*/ 334574411 h 1207"/>
              <a:gd name="T34" fmla="*/ 57992496 w 750"/>
              <a:gd name="T35" fmla="*/ 272982805 h 1207"/>
              <a:gd name="T36" fmla="*/ 68463250 w 750"/>
              <a:gd name="T37" fmla="*/ 206067541 h 1207"/>
              <a:gd name="T38" fmla="*/ 132898672 w 750"/>
              <a:gd name="T39" fmla="*/ 193140908 h 1207"/>
              <a:gd name="T40" fmla="*/ 149007296 w 750"/>
              <a:gd name="T41" fmla="*/ 153599746 h 1207"/>
              <a:gd name="T42" fmla="*/ 178809462 w 750"/>
              <a:gd name="T43" fmla="*/ 153599746 h 1207"/>
              <a:gd name="T44" fmla="*/ 198139990 w 750"/>
              <a:gd name="T45" fmla="*/ 165766861 h 1207"/>
              <a:gd name="T46" fmla="*/ 253715651 w 750"/>
              <a:gd name="T47" fmla="*/ 162725300 h 1207"/>
              <a:gd name="T48" fmla="*/ 276268084 w 750"/>
              <a:gd name="T49" fmla="*/ 135350381 h 1207"/>
              <a:gd name="T50" fmla="*/ 311708133 w 750"/>
              <a:gd name="T51" fmla="*/ 117101016 h 1207"/>
              <a:gd name="T52" fmla="*/ 351174217 w 750"/>
              <a:gd name="T53" fmla="*/ 107976307 h 1207"/>
              <a:gd name="T54" fmla="*/ 373727547 w 750"/>
              <a:gd name="T55" fmla="*/ 67675627 h 1207"/>
              <a:gd name="T56" fmla="*/ 438162940 w 750"/>
              <a:gd name="T57" fmla="*/ 40300694 h 1207"/>
              <a:gd name="T58" fmla="*/ 455077489 w 750"/>
              <a:gd name="T59" fmla="*/ 0 h 1207"/>
              <a:gd name="T60" fmla="*/ 490516754 w 750"/>
              <a:gd name="T61" fmla="*/ 9124686 h 1207"/>
              <a:gd name="T62" fmla="*/ 519512995 w 750"/>
              <a:gd name="T63" fmla="*/ 31176012 h 1207"/>
              <a:gd name="T64" fmla="*/ 552536167 w 750"/>
              <a:gd name="T65" fmla="*/ 49425376 h 1207"/>
              <a:gd name="T66" fmla="*/ 591198121 w 750"/>
              <a:gd name="T67" fmla="*/ 70717187 h 1207"/>
              <a:gd name="T68" fmla="*/ 600862937 w 750"/>
              <a:gd name="T69" fmla="*/ 117101016 h 1207"/>
              <a:gd name="T70" fmla="*/ 587976217 w 750"/>
              <a:gd name="T71" fmla="*/ 144475063 h 1207"/>
              <a:gd name="T72" fmla="*/ 575088600 w 750"/>
              <a:gd name="T73" fmla="*/ 174891543 h 1207"/>
              <a:gd name="T74" fmla="*/ 587976217 w 750"/>
              <a:gd name="T75" fmla="*/ 248649447 h 1207"/>
              <a:gd name="T76" fmla="*/ 587976217 w 750"/>
              <a:gd name="T77" fmla="*/ 334574411 h 1207"/>
              <a:gd name="T78" fmla="*/ 571866696 w 750"/>
              <a:gd name="T79" fmla="*/ 402250010 h 1207"/>
              <a:gd name="T80" fmla="*/ 555758072 w 750"/>
              <a:gd name="T81" fmla="*/ 460040646 h 1207"/>
              <a:gd name="T82" fmla="*/ 558979976 w 750"/>
              <a:gd name="T83" fmla="*/ 568016925 h 1207"/>
              <a:gd name="T84" fmla="*/ 549314263 w 750"/>
              <a:gd name="T85" fmla="*/ 634931262 h 1207"/>
              <a:gd name="T86" fmla="*/ 597641032 w 750"/>
              <a:gd name="T87" fmla="*/ 663065700 h 1207"/>
              <a:gd name="T88" fmla="*/ 600862937 w 750"/>
              <a:gd name="T89" fmla="*/ 678274376 h 1207"/>
              <a:gd name="T90" fmla="*/ 536427543 w 750"/>
              <a:gd name="T91" fmla="*/ 702606862 h 1207"/>
              <a:gd name="T92" fmla="*/ 503404371 w 750"/>
              <a:gd name="T93" fmla="*/ 705648423 h 1207"/>
              <a:gd name="T94" fmla="*/ 484073843 w 750"/>
              <a:gd name="T95" fmla="*/ 770281589 h 1207"/>
              <a:gd name="T96" fmla="*/ 477630034 w 750"/>
              <a:gd name="T97" fmla="*/ 788531826 h 1207"/>
              <a:gd name="T98" fmla="*/ 477630034 w 750"/>
              <a:gd name="T99" fmla="*/ 815905873 h 1207"/>
              <a:gd name="T100" fmla="*/ 519512995 w 750"/>
              <a:gd name="T101" fmla="*/ 809822751 h 1207"/>
              <a:gd name="T102" fmla="*/ 532399714 w 750"/>
              <a:gd name="T103" fmla="*/ 819707824 h 1207"/>
              <a:gd name="T104" fmla="*/ 477630034 w 750"/>
              <a:gd name="T105" fmla="*/ 834915628 h 1207"/>
              <a:gd name="T106" fmla="*/ 438162940 w 750"/>
              <a:gd name="T107" fmla="*/ 850123431 h 1207"/>
              <a:gd name="T108" fmla="*/ 422054317 w 750"/>
              <a:gd name="T109" fmla="*/ 874456790 h 1207"/>
              <a:gd name="T110" fmla="*/ 428497228 w 750"/>
              <a:gd name="T111" fmla="*/ 889664594 h 1207"/>
              <a:gd name="T112" fmla="*/ 442189872 w 750"/>
              <a:gd name="T113" fmla="*/ 911715909 h 1207"/>
              <a:gd name="T114" fmla="*/ 405944795 w 750"/>
              <a:gd name="T115" fmla="*/ 917799249 h 120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750"/>
              <a:gd name="T175" fmla="*/ 0 h 1207"/>
              <a:gd name="T176" fmla="*/ 750 w 750"/>
              <a:gd name="T177" fmla="*/ 1207 h 120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750" h="1207">
                <a:moveTo>
                  <a:pt x="504" y="1207"/>
                </a:moveTo>
                <a:lnTo>
                  <a:pt x="496" y="1199"/>
                </a:lnTo>
                <a:lnTo>
                  <a:pt x="480" y="1195"/>
                </a:lnTo>
                <a:lnTo>
                  <a:pt x="476" y="1186"/>
                </a:lnTo>
                <a:lnTo>
                  <a:pt x="472" y="1174"/>
                </a:lnTo>
                <a:lnTo>
                  <a:pt x="464" y="1170"/>
                </a:lnTo>
                <a:lnTo>
                  <a:pt x="448" y="1162"/>
                </a:lnTo>
                <a:lnTo>
                  <a:pt x="448" y="1158"/>
                </a:lnTo>
                <a:lnTo>
                  <a:pt x="444" y="1154"/>
                </a:lnTo>
                <a:lnTo>
                  <a:pt x="436" y="1142"/>
                </a:lnTo>
                <a:lnTo>
                  <a:pt x="419" y="1134"/>
                </a:lnTo>
                <a:lnTo>
                  <a:pt x="399" y="1126"/>
                </a:lnTo>
                <a:lnTo>
                  <a:pt x="383" y="1118"/>
                </a:lnTo>
                <a:lnTo>
                  <a:pt x="371" y="1114"/>
                </a:lnTo>
                <a:lnTo>
                  <a:pt x="367" y="1110"/>
                </a:lnTo>
                <a:lnTo>
                  <a:pt x="363" y="1098"/>
                </a:lnTo>
                <a:lnTo>
                  <a:pt x="359" y="1086"/>
                </a:lnTo>
                <a:lnTo>
                  <a:pt x="359" y="1078"/>
                </a:lnTo>
                <a:lnTo>
                  <a:pt x="355" y="1073"/>
                </a:lnTo>
                <a:lnTo>
                  <a:pt x="347" y="1069"/>
                </a:lnTo>
                <a:lnTo>
                  <a:pt x="343" y="1069"/>
                </a:lnTo>
                <a:lnTo>
                  <a:pt x="335" y="1061"/>
                </a:lnTo>
                <a:lnTo>
                  <a:pt x="331" y="1049"/>
                </a:lnTo>
                <a:lnTo>
                  <a:pt x="310" y="1049"/>
                </a:lnTo>
                <a:lnTo>
                  <a:pt x="298" y="1041"/>
                </a:lnTo>
                <a:lnTo>
                  <a:pt x="242" y="1041"/>
                </a:lnTo>
                <a:lnTo>
                  <a:pt x="206" y="1049"/>
                </a:lnTo>
                <a:lnTo>
                  <a:pt x="198" y="1037"/>
                </a:lnTo>
                <a:lnTo>
                  <a:pt x="185" y="1033"/>
                </a:lnTo>
                <a:lnTo>
                  <a:pt x="173" y="1017"/>
                </a:lnTo>
                <a:lnTo>
                  <a:pt x="161" y="1005"/>
                </a:lnTo>
                <a:lnTo>
                  <a:pt x="149" y="1001"/>
                </a:lnTo>
                <a:lnTo>
                  <a:pt x="145" y="997"/>
                </a:lnTo>
                <a:lnTo>
                  <a:pt x="121" y="993"/>
                </a:lnTo>
                <a:lnTo>
                  <a:pt x="101" y="989"/>
                </a:lnTo>
                <a:lnTo>
                  <a:pt x="97" y="977"/>
                </a:lnTo>
                <a:lnTo>
                  <a:pt x="85" y="969"/>
                </a:lnTo>
                <a:lnTo>
                  <a:pt x="81" y="969"/>
                </a:lnTo>
                <a:lnTo>
                  <a:pt x="72" y="965"/>
                </a:lnTo>
                <a:lnTo>
                  <a:pt x="68" y="952"/>
                </a:lnTo>
                <a:lnTo>
                  <a:pt x="68" y="936"/>
                </a:lnTo>
                <a:lnTo>
                  <a:pt x="64" y="928"/>
                </a:lnTo>
                <a:lnTo>
                  <a:pt x="64" y="924"/>
                </a:lnTo>
                <a:lnTo>
                  <a:pt x="60" y="900"/>
                </a:lnTo>
                <a:lnTo>
                  <a:pt x="60" y="872"/>
                </a:lnTo>
                <a:lnTo>
                  <a:pt x="56" y="864"/>
                </a:lnTo>
                <a:lnTo>
                  <a:pt x="52" y="831"/>
                </a:lnTo>
                <a:lnTo>
                  <a:pt x="52" y="819"/>
                </a:lnTo>
                <a:lnTo>
                  <a:pt x="52" y="807"/>
                </a:lnTo>
                <a:lnTo>
                  <a:pt x="56" y="779"/>
                </a:lnTo>
                <a:lnTo>
                  <a:pt x="64" y="747"/>
                </a:lnTo>
                <a:lnTo>
                  <a:pt x="64" y="714"/>
                </a:lnTo>
                <a:lnTo>
                  <a:pt x="64" y="686"/>
                </a:lnTo>
                <a:lnTo>
                  <a:pt x="60" y="650"/>
                </a:lnTo>
                <a:lnTo>
                  <a:pt x="56" y="614"/>
                </a:lnTo>
                <a:lnTo>
                  <a:pt x="52" y="605"/>
                </a:lnTo>
                <a:lnTo>
                  <a:pt x="48" y="593"/>
                </a:lnTo>
                <a:lnTo>
                  <a:pt x="36" y="581"/>
                </a:lnTo>
                <a:lnTo>
                  <a:pt x="20" y="573"/>
                </a:lnTo>
                <a:lnTo>
                  <a:pt x="20" y="553"/>
                </a:lnTo>
                <a:lnTo>
                  <a:pt x="12" y="537"/>
                </a:lnTo>
                <a:lnTo>
                  <a:pt x="4" y="529"/>
                </a:lnTo>
                <a:lnTo>
                  <a:pt x="0" y="529"/>
                </a:lnTo>
                <a:lnTo>
                  <a:pt x="0" y="505"/>
                </a:lnTo>
                <a:lnTo>
                  <a:pt x="0" y="476"/>
                </a:lnTo>
                <a:lnTo>
                  <a:pt x="8" y="468"/>
                </a:lnTo>
                <a:lnTo>
                  <a:pt x="20" y="460"/>
                </a:lnTo>
                <a:lnTo>
                  <a:pt x="28" y="440"/>
                </a:lnTo>
                <a:lnTo>
                  <a:pt x="44" y="420"/>
                </a:lnTo>
                <a:lnTo>
                  <a:pt x="52" y="408"/>
                </a:lnTo>
                <a:lnTo>
                  <a:pt x="68" y="380"/>
                </a:lnTo>
                <a:lnTo>
                  <a:pt x="72" y="359"/>
                </a:lnTo>
                <a:lnTo>
                  <a:pt x="72" y="311"/>
                </a:lnTo>
                <a:lnTo>
                  <a:pt x="68" y="295"/>
                </a:lnTo>
                <a:lnTo>
                  <a:pt x="68" y="275"/>
                </a:lnTo>
                <a:lnTo>
                  <a:pt x="85" y="271"/>
                </a:lnTo>
                <a:lnTo>
                  <a:pt x="97" y="263"/>
                </a:lnTo>
                <a:lnTo>
                  <a:pt x="133" y="263"/>
                </a:lnTo>
                <a:lnTo>
                  <a:pt x="161" y="259"/>
                </a:lnTo>
                <a:lnTo>
                  <a:pt x="165" y="254"/>
                </a:lnTo>
                <a:lnTo>
                  <a:pt x="169" y="250"/>
                </a:lnTo>
                <a:lnTo>
                  <a:pt x="173" y="230"/>
                </a:lnTo>
                <a:lnTo>
                  <a:pt x="177" y="206"/>
                </a:lnTo>
                <a:lnTo>
                  <a:pt x="185" y="202"/>
                </a:lnTo>
                <a:lnTo>
                  <a:pt x="194" y="198"/>
                </a:lnTo>
                <a:lnTo>
                  <a:pt x="202" y="198"/>
                </a:lnTo>
                <a:lnTo>
                  <a:pt x="218" y="198"/>
                </a:lnTo>
                <a:lnTo>
                  <a:pt x="222" y="202"/>
                </a:lnTo>
                <a:lnTo>
                  <a:pt x="226" y="206"/>
                </a:lnTo>
                <a:lnTo>
                  <a:pt x="230" y="210"/>
                </a:lnTo>
                <a:lnTo>
                  <a:pt x="234" y="214"/>
                </a:lnTo>
                <a:lnTo>
                  <a:pt x="246" y="218"/>
                </a:lnTo>
                <a:lnTo>
                  <a:pt x="250" y="222"/>
                </a:lnTo>
                <a:lnTo>
                  <a:pt x="286" y="222"/>
                </a:lnTo>
                <a:lnTo>
                  <a:pt x="306" y="218"/>
                </a:lnTo>
                <a:lnTo>
                  <a:pt x="315" y="214"/>
                </a:lnTo>
                <a:lnTo>
                  <a:pt x="319" y="206"/>
                </a:lnTo>
                <a:lnTo>
                  <a:pt x="331" y="198"/>
                </a:lnTo>
                <a:lnTo>
                  <a:pt x="335" y="194"/>
                </a:lnTo>
                <a:lnTo>
                  <a:pt x="343" y="178"/>
                </a:lnTo>
                <a:lnTo>
                  <a:pt x="351" y="166"/>
                </a:lnTo>
                <a:lnTo>
                  <a:pt x="359" y="158"/>
                </a:lnTo>
                <a:lnTo>
                  <a:pt x="371" y="154"/>
                </a:lnTo>
                <a:lnTo>
                  <a:pt x="387" y="154"/>
                </a:lnTo>
                <a:lnTo>
                  <a:pt x="399" y="154"/>
                </a:lnTo>
                <a:lnTo>
                  <a:pt x="411" y="154"/>
                </a:lnTo>
                <a:lnTo>
                  <a:pt x="423" y="150"/>
                </a:lnTo>
                <a:lnTo>
                  <a:pt x="436" y="142"/>
                </a:lnTo>
                <a:lnTo>
                  <a:pt x="444" y="137"/>
                </a:lnTo>
                <a:lnTo>
                  <a:pt x="448" y="121"/>
                </a:lnTo>
                <a:lnTo>
                  <a:pt x="460" y="113"/>
                </a:lnTo>
                <a:lnTo>
                  <a:pt x="464" y="89"/>
                </a:lnTo>
                <a:lnTo>
                  <a:pt x="468" y="73"/>
                </a:lnTo>
                <a:lnTo>
                  <a:pt x="496" y="73"/>
                </a:lnTo>
                <a:lnTo>
                  <a:pt x="524" y="65"/>
                </a:lnTo>
                <a:lnTo>
                  <a:pt x="544" y="53"/>
                </a:lnTo>
                <a:lnTo>
                  <a:pt x="553" y="41"/>
                </a:lnTo>
                <a:lnTo>
                  <a:pt x="557" y="16"/>
                </a:lnTo>
                <a:lnTo>
                  <a:pt x="557" y="0"/>
                </a:lnTo>
                <a:lnTo>
                  <a:pt x="565" y="0"/>
                </a:lnTo>
                <a:lnTo>
                  <a:pt x="581" y="0"/>
                </a:lnTo>
                <a:lnTo>
                  <a:pt x="585" y="4"/>
                </a:lnTo>
                <a:lnTo>
                  <a:pt x="593" y="8"/>
                </a:lnTo>
                <a:lnTo>
                  <a:pt x="609" y="12"/>
                </a:lnTo>
                <a:lnTo>
                  <a:pt x="629" y="16"/>
                </a:lnTo>
                <a:lnTo>
                  <a:pt x="641" y="29"/>
                </a:lnTo>
                <a:lnTo>
                  <a:pt x="645" y="41"/>
                </a:lnTo>
                <a:lnTo>
                  <a:pt x="653" y="45"/>
                </a:lnTo>
                <a:lnTo>
                  <a:pt x="661" y="53"/>
                </a:lnTo>
                <a:lnTo>
                  <a:pt x="670" y="65"/>
                </a:lnTo>
                <a:lnTo>
                  <a:pt x="686" y="65"/>
                </a:lnTo>
                <a:lnTo>
                  <a:pt x="722" y="73"/>
                </a:lnTo>
                <a:lnTo>
                  <a:pt x="722" y="77"/>
                </a:lnTo>
                <a:lnTo>
                  <a:pt x="730" y="85"/>
                </a:lnTo>
                <a:lnTo>
                  <a:pt x="734" y="93"/>
                </a:lnTo>
                <a:lnTo>
                  <a:pt x="750" y="117"/>
                </a:lnTo>
                <a:lnTo>
                  <a:pt x="750" y="125"/>
                </a:lnTo>
                <a:lnTo>
                  <a:pt x="750" y="137"/>
                </a:lnTo>
                <a:lnTo>
                  <a:pt x="746" y="154"/>
                </a:lnTo>
                <a:lnTo>
                  <a:pt x="734" y="166"/>
                </a:lnTo>
                <a:lnTo>
                  <a:pt x="730" y="170"/>
                </a:lnTo>
                <a:lnTo>
                  <a:pt x="730" y="174"/>
                </a:lnTo>
                <a:lnTo>
                  <a:pt x="730" y="190"/>
                </a:lnTo>
                <a:lnTo>
                  <a:pt x="722" y="206"/>
                </a:lnTo>
                <a:lnTo>
                  <a:pt x="718" y="210"/>
                </a:lnTo>
                <a:lnTo>
                  <a:pt x="714" y="214"/>
                </a:lnTo>
                <a:lnTo>
                  <a:pt x="714" y="230"/>
                </a:lnTo>
                <a:lnTo>
                  <a:pt x="714" y="250"/>
                </a:lnTo>
                <a:lnTo>
                  <a:pt x="718" y="259"/>
                </a:lnTo>
                <a:lnTo>
                  <a:pt x="722" y="271"/>
                </a:lnTo>
                <a:lnTo>
                  <a:pt x="730" y="327"/>
                </a:lnTo>
                <a:lnTo>
                  <a:pt x="730" y="355"/>
                </a:lnTo>
                <a:lnTo>
                  <a:pt x="730" y="367"/>
                </a:lnTo>
                <a:lnTo>
                  <a:pt x="730" y="380"/>
                </a:lnTo>
                <a:lnTo>
                  <a:pt x="730" y="440"/>
                </a:lnTo>
                <a:lnTo>
                  <a:pt x="730" y="493"/>
                </a:lnTo>
                <a:lnTo>
                  <a:pt x="722" y="505"/>
                </a:lnTo>
                <a:lnTo>
                  <a:pt x="714" y="525"/>
                </a:lnTo>
                <a:lnTo>
                  <a:pt x="710" y="529"/>
                </a:lnTo>
                <a:lnTo>
                  <a:pt x="698" y="529"/>
                </a:lnTo>
                <a:lnTo>
                  <a:pt x="694" y="549"/>
                </a:lnTo>
                <a:lnTo>
                  <a:pt x="686" y="573"/>
                </a:lnTo>
                <a:lnTo>
                  <a:pt x="690" y="605"/>
                </a:lnTo>
                <a:lnTo>
                  <a:pt x="694" y="642"/>
                </a:lnTo>
                <a:lnTo>
                  <a:pt x="694" y="674"/>
                </a:lnTo>
                <a:lnTo>
                  <a:pt x="694" y="710"/>
                </a:lnTo>
                <a:lnTo>
                  <a:pt x="694" y="747"/>
                </a:lnTo>
                <a:lnTo>
                  <a:pt x="694" y="779"/>
                </a:lnTo>
                <a:lnTo>
                  <a:pt x="686" y="799"/>
                </a:lnTo>
                <a:lnTo>
                  <a:pt x="682" y="823"/>
                </a:lnTo>
                <a:lnTo>
                  <a:pt x="682" y="835"/>
                </a:lnTo>
                <a:lnTo>
                  <a:pt x="682" y="856"/>
                </a:lnTo>
                <a:lnTo>
                  <a:pt x="686" y="860"/>
                </a:lnTo>
                <a:lnTo>
                  <a:pt x="710" y="864"/>
                </a:lnTo>
                <a:lnTo>
                  <a:pt x="742" y="872"/>
                </a:lnTo>
                <a:lnTo>
                  <a:pt x="746" y="872"/>
                </a:lnTo>
                <a:lnTo>
                  <a:pt x="746" y="876"/>
                </a:lnTo>
                <a:lnTo>
                  <a:pt x="746" y="884"/>
                </a:lnTo>
                <a:lnTo>
                  <a:pt x="746" y="892"/>
                </a:lnTo>
                <a:lnTo>
                  <a:pt x="734" y="900"/>
                </a:lnTo>
                <a:lnTo>
                  <a:pt x="730" y="908"/>
                </a:lnTo>
                <a:lnTo>
                  <a:pt x="698" y="916"/>
                </a:lnTo>
                <a:lnTo>
                  <a:pt x="666" y="924"/>
                </a:lnTo>
                <a:lnTo>
                  <a:pt x="661" y="924"/>
                </a:lnTo>
                <a:lnTo>
                  <a:pt x="657" y="928"/>
                </a:lnTo>
                <a:lnTo>
                  <a:pt x="641" y="928"/>
                </a:lnTo>
                <a:lnTo>
                  <a:pt x="625" y="928"/>
                </a:lnTo>
                <a:lnTo>
                  <a:pt x="609" y="956"/>
                </a:lnTo>
                <a:lnTo>
                  <a:pt x="605" y="969"/>
                </a:lnTo>
                <a:lnTo>
                  <a:pt x="605" y="993"/>
                </a:lnTo>
                <a:lnTo>
                  <a:pt x="601" y="1013"/>
                </a:lnTo>
                <a:lnTo>
                  <a:pt x="601" y="1017"/>
                </a:lnTo>
                <a:lnTo>
                  <a:pt x="597" y="1017"/>
                </a:lnTo>
                <a:lnTo>
                  <a:pt x="593" y="1029"/>
                </a:lnTo>
                <a:lnTo>
                  <a:pt x="593" y="1037"/>
                </a:lnTo>
                <a:lnTo>
                  <a:pt x="577" y="1049"/>
                </a:lnTo>
                <a:lnTo>
                  <a:pt x="565" y="1065"/>
                </a:lnTo>
                <a:lnTo>
                  <a:pt x="581" y="1065"/>
                </a:lnTo>
                <a:lnTo>
                  <a:pt x="593" y="1073"/>
                </a:lnTo>
                <a:lnTo>
                  <a:pt x="601" y="1073"/>
                </a:lnTo>
                <a:lnTo>
                  <a:pt x="609" y="1073"/>
                </a:lnTo>
                <a:lnTo>
                  <a:pt x="633" y="1065"/>
                </a:lnTo>
                <a:lnTo>
                  <a:pt x="645" y="1065"/>
                </a:lnTo>
                <a:lnTo>
                  <a:pt x="657" y="1069"/>
                </a:lnTo>
                <a:lnTo>
                  <a:pt x="670" y="1069"/>
                </a:lnTo>
                <a:lnTo>
                  <a:pt x="666" y="1073"/>
                </a:lnTo>
                <a:lnTo>
                  <a:pt x="661" y="1078"/>
                </a:lnTo>
                <a:lnTo>
                  <a:pt x="645" y="1086"/>
                </a:lnTo>
                <a:lnTo>
                  <a:pt x="641" y="1090"/>
                </a:lnTo>
                <a:lnTo>
                  <a:pt x="613" y="1090"/>
                </a:lnTo>
                <a:lnTo>
                  <a:pt x="593" y="1098"/>
                </a:lnTo>
                <a:lnTo>
                  <a:pt x="577" y="1106"/>
                </a:lnTo>
                <a:lnTo>
                  <a:pt x="557" y="1114"/>
                </a:lnTo>
                <a:lnTo>
                  <a:pt x="553" y="1118"/>
                </a:lnTo>
                <a:lnTo>
                  <a:pt x="544" y="1118"/>
                </a:lnTo>
                <a:lnTo>
                  <a:pt x="532" y="1126"/>
                </a:lnTo>
                <a:lnTo>
                  <a:pt x="524" y="1142"/>
                </a:lnTo>
                <a:lnTo>
                  <a:pt x="524" y="1146"/>
                </a:lnTo>
                <a:lnTo>
                  <a:pt x="524" y="1150"/>
                </a:lnTo>
                <a:lnTo>
                  <a:pt x="524" y="1154"/>
                </a:lnTo>
                <a:lnTo>
                  <a:pt x="528" y="1154"/>
                </a:lnTo>
                <a:lnTo>
                  <a:pt x="528" y="1162"/>
                </a:lnTo>
                <a:lnTo>
                  <a:pt x="532" y="1170"/>
                </a:lnTo>
                <a:lnTo>
                  <a:pt x="544" y="1182"/>
                </a:lnTo>
                <a:lnTo>
                  <a:pt x="549" y="1190"/>
                </a:lnTo>
                <a:lnTo>
                  <a:pt x="549" y="1195"/>
                </a:lnTo>
                <a:lnTo>
                  <a:pt x="549" y="1199"/>
                </a:lnTo>
                <a:lnTo>
                  <a:pt x="544" y="1203"/>
                </a:lnTo>
                <a:lnTo>
                  <a:pt x="532" y="1207"/>
                </a:lnTo>
                <a:lnTo>
                  <a:pt x="520" y="1207"/>
                </a:lnTo>
                <a:lnTo>
                  <a:pt x="504" y="1207"/>
                </a:lnTo>
                <a:close/>
              </a:path>
            </a:pathLst>
          </a:custGeom>
          <a:solidFill>
            <a:srgbClr val="92D050"/>
          </a:solidFill>
          <a:ln w="6350">
            <a:noFill/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0" name="Freeform 37"/>
          <p:cNvSpPr>
            <a:spLocks/>
          </p:cNvSpPr>
          <p:nvPr/>
        </p:nvSpPr>
        <p:spPr bwMode="auto">
          <a:xfrm>
            <a:off x="4092952" y="3625357"/>
            <a:ext cx="877345" cy="784727"/>
          </a:xfrm>
          <a:custGeom>
            <a:avLst/>
            <a:gdLst>
              <a:gd name="T0" fmla="*/ 417201349 w 1207"/>
              <a:gd name="T1" fmla="*/ 687987439 h 952"/>
              <a:gd name="T2" fmla="*/ 358292744 w 1207"/>
              <a:gd name="T3" fmla="*/ 675864589 h 952"/>
              <a:gd name="T4" fmla="*/ 319558430 w 1207"/>
              <a:gd name="T5" fmla="*/ 687987439 h 952"/>
              <a:gd name="T6" fmla="*/ 263877460 w 1207"/>
              <a:gd name="T7" fmla="*/ 687987439 h 952"/>
              <a:gd name="T8" fmla="*/ 238054584 w 1207"/>
              <a:gd name="T9" fmla="*/ 656921710 h 952"/>
              <a:gd name="T10" fmla="*/ 188829726 w 1207"/>
              <a:gd name="T11" fmla="*/ 593275656 h 952"/>
              <a:gd name="T12" fmla="*/ 150095412 w 1207"/>
              <a:gd name="T13" fmla="*/ 550087076 h 952"/>
              <a:gd name="T14" fmla="*/ 55680984 w 1207"/>
              <a:gd name="T15" fmla="*/ 550087076 h 952"/>
              <a:gd name="T16" fmla="*/ 45997181 w 1207"/>
              <a:gd name="T17" fmla="*/ 519779514 h 952"/>
              <a:gd name="T18" fmla="*/ 7262854 w 1207"/>
              <a:gd name="T19" fmla="*/ 492502013 h 952"/>
              <a:gd name="T20" fmla="*/ 13718126 w 1207"/>
              <a:gd name="T21" fmla="*/ 437190473 h 952"/>
              <a:gd name="T22" fmla="*/ 7262854 w 1207"/>
              <a:gd name="T23" fmla="*/ 372786252 h 952"/>
              <a:gd name="T24" fmla="*/ 13718126 w 1207"/>
              <a:gd name="T25" fmla="*/ 342478690 h 952"/>
              <a:gd name="T26" fmla="*/ 65363903 w 1207"/>
              <a:gd name="T27" fmla="*/ 308382030 h 952"/>
              <a:gd name="T28" fmla="*/ 84731509 w 1207"/>
              <a:gd name="T29" fmla="*/ 268981678 h 952"/>
              <a:gd name="T30" fmla="*/ 55680984 w 1207"/>
              <a:gd name="T31" fmla="*/ 244735976 h 952"/>
              <a:gd name="T32" fmla="*/ 23401932 w 1207"/>
              <a:gd name="T33" fmla="*/ 229581325 h 952"/>
              <a:gd name="T34" fmla="*/ 16946663 w 1207"/>
              <a:gd name="T35" fmla="*/ 195485481 h 952"/>
              <a:gd name="T36" fmla="*/ 71820071 w 1207"/>
              <a:gd name="T37" fmla="*/ 165177920 h 952"/>
              <a:gd name="T38" fmla="*/ 114588704 w 1207"/>
              <a:gd name="T39" fmla="*/ 137900418 h 952"/>
              <a:gd name="T40" fmla="*/ 228370725 w 1207"/>
              <a:gd name="T41" fmla="*/ 153054199 h 952"/>
              <a:gd name="T42" fmla="*/ 289700336 w 1207"/>
              <a:gd name="T43" fmla="*/ 165177920 h 952"/>
              <a:gd name="T44" fmla="*/ 345381306 w 1207"/>
              <a:gd name="T45" fmla="*/ 153054199 h 952"/>
              <a:gd name="T46" fmla="*/ 410745181 w 1207"/>
              <a:gd name="T47" fmla="*/ 134112190 h 952"/>
              <a:gd name="T48" fmla="*/ 443023327 w 1207"/>
              <a:gd name="T49" fmla="*/ 125019399 h 952"/>
              <a:gd name="T50" fmla="*/ 553577797 w 1207"/>
              <a:gd name="T51" fmla="*/ 88649950 h 952"/>
              <a:gd name="T52" fmla="*/ 651220716 w 1207"/>
              <a:gd name="T53" fmla="*/ 67435179 h 952"/>
              <a:gd name="T54" fmla="*/ 716584590 w 1207"/>
              <a:gd name="T55" fmla="*/ 76527099 h 952"/>
              <a:gd name="T56" fmla="*/ 772265560 w 1207"/>
              <a:gd name="T57" fmla="*/ 94711810 h 952"/>
              <a:gd name="T58" fmla="*/ 836822751 w 1207"/>
              <a:gd name="T59" fmla="*/ 70466109 h 952"/>
              <a:gd name="T60" fmla="*/ 856189459 w 1207"/>
              <a:gd name="T61" fmla="*/ 24246578 h 952"/>
              <a:gd name="T62" fmla="*/ 879591384 w 1207"/>
              <a:gd name="T63" fmla="*/ 0 h 952"/>
              <a:gd name="T64" fmla="*/ 947377333 w 1207"/>
              <a:gd name="T65" fmla="*/ 42431296 h 952"/>
              <a:gd name="T66" fmla="*/ 950604967 w 1207"/>
              <a:gd name="T67" fmla="*/ 134112190 h 952"/>
              <a:gd name="T68" fmla="*/ 915098064 w 1207"/>
              <a:gd name="T69" fmla="*/ 115927479 h 952"/>
              <a:gd name="T70" fmla="*/ 863452311 w 1207"/>
              <a:gd name="T71" fmla="*/ 159116059 h 952"/>
              <a:gd name="T72" fmla="*/ 843278021 w 1207"/>
              <a:gd name="T73" fmla="*/ 189423621 h 952"/>
              <a:gd name="T74" fmla="*/ 817455144 w 1207"/>
              <a:gd name="T75" fmla="*/ 207608332 h 952"/>
              <a:gd name="T76" fmla="*/ 788404633 w 1207"/>
              <a:gd name="T77" fmla="*/ 265950747 h 952"/>
              <a:gd name="T78" fmla="*/ 775493195 w 1207"/>
              <a:gd name="T79" fmla="*/ 287166389 h 952"/>
              <a:gd name="T80" fmla="*/ 739179832 w 1207"/>
              <a:gd name="T81" fmla="*/ 339447760 h 952"/>
              <a:gd name="T82" fmla="*/ 745635101 w 1207"/>
              <a:gd name="T83" fmla="*/ 394001893 h 952"/>
              <a:gd name="T84" fmla="*/ 716584590 w 1207"/>
              <a:gd name="T85" fmla="*/ 412943901 h 952"/>
              <a:gd name="T86" fmla="*/ 719813124 w 1207"/>
              <a:gd name="T87" fmla="*/ 464467213 h 952"/>
              <a:gd name="T88" fmla="*/ 729496028 w 1207"/>
              <a:gd name="T89" fmla="*/ 510686724 h 952"/>
              <a:gd name="T90" fmla="*/ 700445517 w 1207"/>
              <a:gd name="T91" fmla="*/ 553118006 h 952"/>
              <a:gd name="T92" fmla="*/ 654448351 w 1207"/>
              <a:gd name="T93" fmla="*/ 565240857 h 952"/>
              <a:gd name="T94" fmla="*/ 644764547 w 1207"/>
              <a:gd name="T95" fmla="*/ 599336646 h 952"/>
              <a:gd name="T96" fmla="*/ 638309278 w 1207"/>
              <a:gd name="T97" fmla="*/ 629645078 h 952"/>
              <a:gd name="T98" fmla="*/ 563261600 w 1207"/>
              <a:gd name="T99" fmla="*/ 629645078 h 952"/>
              <a:gd name="T100" fmla="*/ 550350162 w 1207"/>
              <a:gd name="T101" fmla="*/ 700110290 h 952"/>
              <a:gd name="T102" fmla="*/ 439795692 w 1207"/>
              <a:gd name="T103" fmla="*/ 721325931 h 95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07"/>
              <a:gd name="T157" fmla="*/ 0 h 952"/>
              <a:gd name="T158" fmla="*/ 1207 w 1207"/>
              <a:gd name="T159" fmla="*/ 952 h 95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07" h="952">
                <a:moveTo>
                  <a:pt x="545" y="952"/>
                </a:moveTo>
                <a:lnTo>
                  <a:pt x="533" y="940"/>
                </a:lnTo>
                <a:lnTo>
                  <a:pt x="521" y="924"/>
                </a:lnTo>
                <a:lnTo>
                  <a:pt x="521" y="916"/>
                </a:lnTo>
                <a:lnTo>
                  <a:pt x="517" y="908"/>
                </a:lnTo>
                <a:lnTo>
                  <a:pt x="509" y="904"/>
                </a:lnTo>
                <a:lnTo>
                  <a:pt x="505" y="888"/>
                </a:lnTo>
                <a:lnTo>
                  <a:pt x="476" y="888"/>
                </a:lnTo>
                <a:lnTo>
                  <a:pt x="452" y="888"/>
                </a:lnTo>
                <a:lnTo>
                  <a:pt x="444" y="892"/>
                </a:lnTo>
                <a:lnTo>
                  <a:pt x="432" y="896"/>
                </a:lnTo>
                <a:lnTo>
                  <a:pt x="412" y="896"/>
                </a:lnTo>
                <a:lnTo>
                  <a:pt x="408" y="904"/>
                </a:lnTo>
                <a:lnTo>
                  <a:pt x="404" y="908"/>
                </a:lnTo>
                <a:lnTo>
                  <a:pt x="396" y="908"/>
                </a:lnTo>
                <a:lnTo>
                  <a:pt x="380" y="916"/>
                </a:lnTo>
                <a:lnTo>
                  <a:pt x="359" y="916"/>
                </a:lnTo>
                <a:lnTo>
                  <a:pt x="335" y="916"/>
                </a:lnTo>
                <a:lnTo>
                  <a:pt x="331" y="916"/>
                </a:lnTo>
                <a:lnTo>
                  <a:pt x="327" y="908"/>
                </a:lnTo>
                <a:lnTo>
                  <a:pt x="323" y="904"/>
                </a:lnTo>
                <a:lnTo>
                  <a:pt x="323" y="896"/>
                </a:lnTo>
                <a:lnTo>
                  <a:pt x="315" y="888"/>
                </a:lnTo>
                <a:lnTo>
                  <a:pt x="299" y="871"/>
                </a:lnTo>
                <a:lnTo>
                  <a:pt x="295" y="867"/>
                </a:lnTo>
                <a:lnTo>
                  <a:pt x="291" y="855"/>
                </a:lnTo>
                <a:lnTo>
                  <a:pt x="275" y="839"/>
                </a:lnTo>
                <a:lnTo>
                  <a:pt x="247" y="799"/>
                </a:lnTo>
                <a:lnTo>
                  <a:pt x="238" y="791"/>
                </a:lnTo>
                <a:lnTo>
                  <a:pt x="234" y="783"/>
                </a:lnTo>
                <a:lnTo>
                  <a:pt x="230" y="775"/>
                </a:lnTo>
                <a:lnTo>
                  <a:pt x="218" y="771"/>
                </a:lnTo>
                <a:lnTo>
                  <a:pt x="206" y="750"/>
                </a:lnTo>
                <a:lnTo>
                  <a:pt x="198" y="726"/>
                </a:lnTo>
                <a:lnTo>
                  <a:pt x="186" y="726"/>
                </a:lnTo>
                <a:lnTo>
                  <a:pt x="178" y="726"/>
                </a:lnTo>
                <a:lnTo>
                  <a:pt x="178" y="718"/>
                </a:lnTo>
                <a:lnTo>
                  <a:pt x="178" y="714"/>
                </a:lnTo>
                <a:lnTo>
                  <a:pt x="93" y="726"/>
                </a:lnTo>
                <a:lnTo>
                  <a:pt x="69" y="726"/>
                </a:lnTo>
                <a:lnTo>
                  <a:pt x="65" y="722"/>
                </a:lnTo>
                <a:lnTo>
                  <a:pt x="65" y="718"/>
                </a:lnTo>
                <a:lnTo>
                  <a:pt x="57" y="702"/>
                </a:lnTo>
                <a:lnTo>
                  <a:pt x="57" y="690"/>
                </a:lnTo>
                <a:lnTo>
                  <a:pt x="57" y="686"/>
                </a:lnTo>
                <a:lnTo>
                  <a:pt x="57" y="678"/>
                </a:lnTo>
                <a:lnTo>
                  <a:pt x="57" y="670"/>
                </a:lnTo>
                <a:lnTo>
                  <a:pt x="29" y="666"/>
                </a:lnTo>
                <a:lnTo>
                  <a:pt x="21" y="662"/>
                </a:lnTo>
                <a:lnTo>
                  <a:pt x="9" y="650"/>
                </a:lnTo>
                <a:lnTo>
                  <a:pt x="0" y="633"/>
                </a:lnTo>
                <a:lnTo>
                  <a:pt x="0" y="617"/>
                </a:lnTo>
                <a:lnTo>
                  <a:pt x="0" y="605"/>
                </a:lnTo>
                <a:lnTo>
                  <a:pt x="9" y="593"/>
                </a:lnTo>
                <a:lnTo>
                  <a:pt x="17" y="577"/>
                </a:lnTo>
                <a:lnTo>
                  <a:pt x="17" y="557"/>
                </a:lnTo>
                <a:lnTo>
                  <a:pt x="17" y="541"/>
                </a:lnTo>
                <a:lnTo>
                  <a:pt x="13" y="524"/>
                </a:lnTo>
                <a:lnTo>
                  <a:pt x="9" y="496"/>
                </a:lnTo>
                <a:lnTo>
                  <a:pt x="9" y="492"/>
                </a:lnTo>
                <a:lnTo>
                  <a:pt x="4" y="492"/>
                </a:lnTo>
                <a:lnTo>
                  <a:pt x="4" y="472"/>
                </a:lnTo>
                <a:lnTo>
                  <a:pt x="4" y="460"/>
                </a:lnTo>
                <a:lnTo>
                  <a:pt x="13" y="456"/>
                </a:lnTo>
                <a:lnTo>
                  <a:pt x="17" y="452"/>
                </a:lnTo>
                <a:lnTo>
                  <a:pt x="37" y="448"/>
                </a:lnTo>
                <a:lnTo>
                  <a:pt x="57" y="436"/>
                </a:lnTo>
                <a:lnTo>
                  <a:pt x="65" y="424"/>
                </a:lnTo>
                <a:lnTo>
                  <a:pt x="73" y="411"/>
                </a:lnTo>
                <a:lnTo>
                  <a:pt x="81" y="407"/>
                </a:lnTo>
                <a:lnTo>
                  <a:pt x="93" y="399"/>
                </a:lnTo>
                <a:lnTo>
                  <a:pt x="101" y="391"/>
                </a:lnTo>
                <a:lnTo>
                  <a:pt x="105" y="379"/>
                </a:lnTo>
                <a:lnTo>
                  <a:pt x="105" y="371"/>
                </a:lnTo>
                <a:lnTo>
                  <a:pt x="105" y="355"/>
                </a:lnTo>
                <a:lnTo>
                  <a:pt x="101" y="347"/>
                </a:lnTo>
                <a:lnTo>
                  <a:pt x="97" y="335"/>
                </a:lnTo>
                <a:lnTo>
                  <a:pt x="89" y="335"/>
                </a:lnTo>
                <a:lnTo>
                  <a:pt x="77" y="323"/>
                </a:lnTo>
                <a:lnTo>
                  <a:pt x="69" y="323"/>
                </a:lnTo>
                <a:lnTo>
                  <a:pt x="57" y="319"/>
                </a:lnTo>
                <a:lnTo>
                  <a:pt x="53" y="307"/>
                </a:lnTo>
                <a:lnTo>
                  <a:pt x="41" y="307"/>
                </a:lnTo>
                <a:lnTo>
                  <a:pt x="29" y="303"/>
                </a:lnTo>
                <a:lnTo>
                  <a:pt x="17" y="294"/>
                </a:lnTo>
                <a:lnTo>
                  <a:pt x="4" y="282"/>
                </a:lnTo>
                <a:lnTo>
                  <a:pt x="4" y="270"/>
                </a:lnTo>
                <a:lnTo>
                  <a:pt x="4" y="266"/>
                </a:lnTo>
                <a:lnTo>
                  <a:pt x="21" y="258"/>
                </a:lnTo>
                <a:lnTo>
                  <a:pt x="41" y="250"/>
                </a:lnTo>
                <a:lnTo>
                  <a:pt x="53" y="250"/>
                </a:lnTo>
                <a:lnTo>
                  <a:pt x="65" y="250"/>
                </a:lnTo>
                <a:lnTo>
                  <a:pt x="73" y="234"/>
                </a:lnTo>
                <a:lnTo>
                  <a:pt x="89" y="218"/>
                </a:lnTo>
                <a:lnTo>
                  <a:pt x="89" y="206"/>
                </a:lnTo>
                <a:lnTo>
                  <a:pt x="89" y="186"/>
                </a:lnTo>
                <a:lnTo>
                  <a:pt x="105" y="186"/>
                </a:lnTo>
                <a:lnTo>
                  <a:pt x="121" y="182"/>
                </a:lnTo>
                <a:lnTo>
                  <a:pt x="142" y="182"/>
                </a:lnTo>
                <a:lnTo>
                  <a:pt x="158" y="182"/>
                </a:lnTo>
                <a:lnTo>
                  <a:pt x="194" y="186"/>
                </a:lnTo>
                <a:lnTo>
                  <a:pt x="222" y="198"/>
                </a:lnTo>
                <a:lnTo>
                  <a:pt x="251" y="198"/>
                </a:lnTo>
                <a:lnTo>
                  <a:pt x="283" y="202"/>
                </a:lnTo>
                <a:lnTo>
                  <a:pt x="295" y="206"/>
                </a:lnTo>
                <a:lnTo>
                  <a:pt x="319" y="210"/>
                </a:lnTo>
                <a:lnTo>
                  <a:pt x="343" y="218"/>
                </a:lnTo>
                <a:lnTo>
                  <a:pt x="359" y="218"/>
                </a:lnTo>
                <a:lnTo>
                  <a:pt x="380" y="218"/>
                </a:lnTo>
                <a:lnTo>
                  <a:pt x="384" y="214"/>
                </a:lnTo>
                <a:lnTo>
                  <a:pt x="400" y="210"/>
                </a:lnTo>
                <a:lnTo>
                  <a:pt x="404" y="206"/>
                </a:lnTo>
                <a:lnTo>
                  <a:pt x="428" y="202"/>
                </a:lnTo>
                <a:lnTo>
                  <a:pt x="444" y="202"/>
                </a:lnTo>
                <a:lnTo>
                  <a:pt x="452" y="198"/>
                </a:lnTo>
                <a:lnTo>
                  <a:pt x="476" y="186"/>
                </a:lnTo>
                <a:lnTo>
                  <a:pt x="509" y="182"/>
                </a:lnTo>
                <a:lnTo>
                  <a:pt x="509" y="177"/>
                </a:lnTo>
                <a:lnTo>
                  <a:pt x="509" y="173"/>
                </a:lnTo>
                <a:lnTo>
                  <a:pt x="517" y="169"/>
                </a:lnTo>
                <a:lnTo>
                  <a:pt x="525" y="169"/>
                </a:lnTo>
                <a:lnTo>
                  <a:pt x="533" y="165"/>
                </a:lnTo>
                <a:lnTo>
                  <a:pt x="549" y="165"/>
                </a:lnTo>
                <a:lnTo>
                  <a:pt x="585" y="153"/>
                </a:lnTo>
                <a:lnTo>
                  <a:pt x="662" y="129"/>
                </a:lnTo>
                <a:lnTo>
                  <a:pt x="670" y="125"/>
                </a:lnTo>
                <a:lnTo>
                  <a:pt x="682" y="117"/>
                </a:lnTo>
                <a:lnTo>
                  <a:pt x="686" y="117"/>
                </a:lnTo>
                <a:lnTo>
                  <a:pt x="698" y="113"/>
                </a:lnTo>
                <a:lnTo>
                  <a:pt x="715" y="101"/>
                </a:lnTo>
                <a:lnTo>
                  <a:pt x="735" y="81"/>
                </a:lnTo>
                <a:lnTo>
                  <a:pt x="755" y="81"/>
                </a:lnTo>
                <a:lnTo>
                  <a:pt x="807" y="89"/>
                </a:lnTo>
                <a:lnTo>
                  <a:pt x="831" y="89"/>
                </a:lnTo>
                <a:lnTo>
                  <a:pt x="860" y="89"/>
                </a:lnTo>
                <a:lnTo>
                  <a:pt x="864" y="93"/>
                </a:lnTo>
                <a:lnTo>
                  <a:pt x="868" y="101"/>
                </a:lnTo>
                <a:lnTo>
                  <a:pt x="888" y="101"/>
                </a:lnTo>
                <a:lnTo>
                  <a:pt x="904" y="101"/>
                </a:lnTo>
                <a:lnTo>
                  <a:pt x="904" y="113"/>
                </a:lnTo>
                <a:lnTo>
                  <a:pt x="908" y="117"/>
                </a:lnTo>
                <a:lnTo>
                  <a:pt x="912" y="125"/>
                </a:lnTo>
                <a:lnTo>
                  <a:pt x="957" y="125"/>
                </a:lnTo>
                <a:lnTo>
                  <a:pt x="989" y="117"/>
                </a:lnTo>
                <a:lnTo>
                  <a:pt x="1001" y="113"/>
                </a:lnTo>
                <a:lnTo>
                  <a:pt x="1013" y="101"/>
                </a:lnTo>
                <a:lnTo>
                  <a:pt x="1025" y="101"/>
                </a:lnTo>
                <a:lnTo>
                  <a:pt x="1037" y="93"/>
                </a:lnTo>
                <a:lnTo>
                  <a:pt x="1049" y="81"/>
                </a:lnTo>
                <a:lnTo>
                  <a:pt x="1057" y="77"/>
                </a:lnTo>
                <a:lnTo>
                  <a:pt x="1057" y="56"/>
                </a:lnTo>
                <a:lnTo>
                  <a:pt x="1061" y="40"/>
                </a:lnTo>
                <a:lnTo>
                  <a:pt x="1061" y="32"/>
                </a:lnTo>
                <a:lnTo>
                  <a:pt x="1070" y="28"/>
                </a:lnTo>
                <a:lnTo>
                  <a:pt x="1074" y="4"/>
                </a:lnTo>
                <a:lnTo>
                  <a:pt x="1074" y="0"/>
                </a:lnTo>
                <a:lnTo>
                  <a:pt x="1082" y="0"/>
                </a:lnTo>
                <a:lnTo>
                  <a:pt x="1090" y="0"/>
                </a:lnTo>
                <a:lnTo>
                  <a:pt x="1102" y="4"/>
                </a:lnTo>
                <a:lnTo>
                  <a:pt x="1110" y="8"/>
                </a:lnTo>
                <a:lnTo>
                  <a:pt x="1150" y="28"/>
                </a:lnTo>
                <a:lnTo>
                  <a:pt x="1154" y="40"/>
                </a:lnTo>
                <a:lnTo>
                  <a:pt x="1174" y="56"/>
                </a:lnTo>
                <a:lnTo>
                  <a:pt x="1203" y="81"/>
                </a:lnTo>
                <a:lnTo>
                  <a:pt x="1203" y="125"/>
                </a:lnTo>
                <a:lnTo>
                  <a:pt x="1207" y="161"/>
                </a:lnTo>
                <a:lnTo>
                  <a:pt x="1195" y="169"/>
                </a:lnTo>
                <a:lnTo>
                  <a:pt x="1178" y="177"/>
                </a:lnTo>
                <a:lnTo>
                  <a:pt x="1174" y="173"/>
                </a:lnTo>
                <a:lnTo>
                  <a:pt x="1166" y="169"/>
                </a:lnTo>
                <a:lnTo>
                  <a:pt x="1162" y="165"/>
                </a:lnTo>
                <a:lnTo>
                  <a:pt x="1150" y="161"/>
                </a:lnTo>
                <a:lnTo>
                  <a:pt x="1134" y="153"/>
                </a:lnTo>
                <a:lnTo>
                  <a:pt x="1110" y="153"/>
                </a:lnTo>
                <a:lnTo>
                  <a:pt x="1102" y="161"/>
                </a:lnTo>
                <a:lnTo>
                  <a:pt x="1090" y="165"/>
                </a:lnTo>
                <a:lnTo>
                  <a:pt x="1074" y="186"/>
                </a:lnTo>
                <a:lnTo>
                  <a:pt x="1070" y="210"/>
                </a:lnTo>
                <a:lnTo>
                  <a:pt x="1061" y="214"/>
                </a:lnTo>
                <a:lnTo>
                  <a:pt x="1053" y="218"/>
                </a:lnTo>
                <a:lnTo>
                  <a:pt x="1053" y="230"/>
                </a:lnTo>
                <a:lnTo>
                  <a:pt x="1049" y="242"/>
                </a:lnTo>
                <a:lnTo>
                  <a:pt x="1045" y="250"/>
                </a:lnTo>
                <a:lnTo>
                  <a:pt x="1037" y="254"/>
                </a:lnTo>
                <a:lnTo>
                  <a:pt x="1037" y="258"/>
                </a:lnTo>
                <a:lnTo>
                  <a:pt x="1025" y="262"/>
                </a:lnTo>
                <a:lnTo>
                  <a:pt x="1021" y="266"/>
                </a:lnTo>
                <a:lnTo>
                  <a:pt x="1013" y="274"/>
                </a:lnTo>
                <a:lnTo>
                  <a:pt x="1005" y="303"/>
                </a:lnTo>
                <a:lnTo>
                  <a:pt x="997" y="331"/>
                </a:lnTo>
                <a:lnTo>
                  <a:pt x="989" y="335"/>
                </a:lnTo>
                <a:lnTo>
                  <a:pt x="977" y="347"/>
                </a:lnTo>
                <a:lnTo>
                  <a:pt x="977" y="351"/>
                </a:lnTo>
                <a:lnTo>
                  <a:pt x="973" y="355"/>
                </a:lnTo>
                <a:lnTo>
                  <a:pt x="969" y="355"/>
                </a:lnTo>
                <a:lnTo>
                  <a:pt x="961" y="359"/>
                </a:lnTo>
                <a:lnTo>
                  <a:pt x="961" y="371"/>
                </a:lnTo>
                <a:lnTo>
                  <a:pt x="961" y="379"/>
                </a:lnTo>
                <a:lnTo>
                  <a:pt x="957" y="383"/>
                </a:lnTo>
                <a:lnTo>
                  <a:pt x="944" y="387"/>
                </a:lnTo>
                <a:lnTo>
                  <a:pt x="932" y="407"/>
                </a:lnTo>
                <a:lnTo>
                  <a:pt x="920" y="424"/>
                </a:lnTo>
                <a:lnTo>
                  <a:pt x="916" y="448"/>
                </a:lnTo>
                <a:lnTo>
                  <a:pt x="916" y="464"/>
                </a:lnTo>
                <a:lnTo>
                  <a:pt x="920" y="476"/>
                </a:lnTo>
                <a:lnTo>
                  <a:pt x="924" y="480"/>
                </a:lnTo>
                <a:lnTo>
                  <a:pt x="924" y="500"/>
                </a:lnTo>
                <a:lnTo>
                  <a:pt x="924" y="520"/>
                </a:lnTo>
                <a:lnTo>
                  <a:pt x="920" y="524"/>
                </a:lnTo>
                <a:lnTo>
                  <a:pt x="916" y="528"/>
                </a:lnTo>
                <a:lnTo>
                  <a:pt x="904" y="528"/>
                </a:lnTo>
                <a:lnTo>
                  <a:pt x="892" y="537"/>
                </a:lnTo>
                <a:lnTo>
                  <a:pt x="888" y="545"/>
                </a:lnTo>
                <a:lnTo>
                  <a:pt x="880" y="557"/>
                </a:lnTo>
                <a:lnTo>
                  <a:pt x="880" y="577"/>
                </a:lnTo>
                <a:lnTo>
                  <a:pt x="880" y="605"/>
                </a:lnTo>
                <a:lnTo>
                  <a:pt x="884" y="613"/>
                </a:lnTo>
                <a:lnTo>
                  <a:pt x="892" y="613"/>
                </a:lnTo>
                <a:lnTo>
                  <a:pt x="892" y="633"/>
                </a:lnTo>
                <a:lnTo>
                  <a:pt x="892" y="654"/>
                </a:lnTo>
                <a:lnTo>
                  <a:pt x="896" y="662"/>
                </a:lnTo>
                <a:lnTo>
                  <a:pt x="904" y="666"/>
                </a:lnTo>
                <a:lnTo>
                  <a:pt x="904" y="674"/>
                </a:lnTo>
                <a:lnTo>
                  <a:pt x="904" y="686"/>
                </a:lnTo>
                <a:lnTo>
                  <a:pt x="892" y="702"/>
                </a:lnTo>
                <a:lnTo>
                  <a:pt x="888" y="718"/>
                </a:lnTo>
                <a:lnTo>
                  <a:pt x="880" y="722"/>
                </a:lnTo>
                <a:lnTo>
                  <a:pt x="868" y="730"/>
                </a:lnTo>
                <a:lnTo>
                  <a:pt x="864" y="730"/>
                </a:lnTo>
                <a:lnTo>
                  <a:pt x="840" y="730"/>
                </a:lnTo>
                <a:lnTo>
                  <a:pt x="831" y="730"/>
                </a:lnTo>
                <a:lnTo>
                  <a:pt x="823" y="734"/>
                </a:lnTo>
                <a:lnTo>
                  <a:pt x="811" y="746"/>
                </a:lnTo>
                <a:lnTo>
                  <a:pt x="807" y="754"/>
                </a:lnTo>
                <a:lnTo>
                  <a:pt x="807" y="767"/>
                </a:lnTo>
                <a:lnTo>
                  <a:pt x="807" y="783"/>
                </a:lnTo>
                <a:lnTo>
                  <a:pt x="803" y="783"/>
                </a:lnTo>
                <a:lnTo>
                  <a:pt x="799" y="791"/>
                </a:lnTo>
                <a:lnTo>
                  <a:pt x="799" y="799"/>
                </a:lnTo>
                <a:lnTo>
                  <a:pt x="799" y="811"/>
                </a:lnTo>
                <a:lnTo>
                  <a:pt x="795" y="819"/>
                </a:lnTo>
                <a:lnTo>
                  <a:pt x="795" y="831"/>
                </a:lnTo>
                <a:lnTo>
                  <a:pt x="791" y="831"/>
                </a:lnTo>
                <a:lnTo>
                  <a:pt x="783" y="831"/>
                </a:lnTo>
                <a:lnTo>
                  <a:pt x="747" y="819"/>
                </a:lnTo>
                <a:lnTo>
                  <a:pt x="727" y="819"/>
                </a:lnTo>
                <a:lnTo>
                  <a:pt x="715" y="823"/>
                </a:lnTo>
                <a:lnTo>
                  <a:pt x="698" y="831"/>
                </a:lnTo>
                <a:lnTo>
                  <a:pt x="690" y="839"/>
                </a:lnTo>
                <a:lnTo>
                  <a:pt x="682" y="847"/>
                </a:lnTo>
                <a:lnTo>
                  <a:pt x="686" y="884"/>
                </a:lnTo>
                <a:lnTo>
                  <a:pt x="686" y="916"/>
                </a:lnTo>
                <a:lnTo>
                  <a:pt x="682" y="924"/>
                </a:lnTo>
                <a:lnTo>
                  <a:pt x="674" y="928"/>
                </a:lnTo>
                <a:lnTo>
                  <a:pt x="658" y="940"/>
                </a:lnTo>
                <a:lnTo>
                  <a:pt x="634" y="944"/>
                </a:lnTo>
                <a:lnTo>
                  <a:pt x="577" y="952"/>
                </a:lnTo>
                <a:lnTo>
                  <a:pt x="545" y="95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1" name="Freeform 38"/>
          <p:cNvSpPr>
            <a:spLocks/>
          </p:cNvSpPr>
          <p:nvPr/>
        </p:nvSpPr>
        <p:spPr bwMode="auto">
          <a:xfrm>
            <a:off x="5457471" y="3457943"/>
            <a:ext cx="811834" cy="882442"/>
          </a:xfrm>
          <a:custGeom>
            <a:avLst/>
            <a:gdLst>
              <a:gd name="T0" fmla="*/ 2147483647 w 1118"/>
              <a:gd name="T1" fmla="*/ 2147483647 h 1069"/>
              <a:gd name="T2" fmla="*/ 2147483647 w 1118"/>
              <a:gd name="T3" fmla="*/ 2147483647 h 1069"/>
              <a:gd name="T4" fmla="*/ 2147483647 w 1118"/>
              <a:gd name="T5" fmla="*/ 2147483647 h 1069"/>
              <a:gd name="T6" fmla="*/ 2147483647 w 1118"/>
              <a:gd name="T7" fmla="*/ 2147483647 h 1069"/>
              <a:gd name="T8" fmla="*/ 2147483647 w 1118"/>
              <a:gd name="T9" fmla="*/ 2147483647 h 1069"/>
              <a:gd name="T10" fmla="*/ 2147483647 w 1118"/>
              <a:gd name="T11" fmla="*/ 2147483647 h 1069"/>
              <a:gd name="T12" fmla="*/ 2147483647 w 1118"/>
              <a:gd name="T13" fmla="*/ 2147483647 h 1069"/>
              <a:gd name="T14" fmla="*/ 2147483647 w 1118"/>
              <a:gd name="T15" fmla="*/ 2147483647 h 1069"/>
              <a:gd name="T16" fmla="*/ 2147483647 w 1118"/>
              <a:gd name="T17" fmla="*/ 2147483647 h 1069"/>
              <a:gd name="T18" fmla="*/ 2147483647 w 1118"/>
              <a:gd name="T19" fmla="*/ 2147483647 h 1069"/>
              <a:gd name="T20" fmla="*/ 2147483647 w 1118"/>
              <a:gd name="T21" fmla="*/ 2147483647 h 1069"/>
              <a:gd name="T22" fmla="*/ 2147483647 w 1118"/>
              <a:gd name="T23" fmla="*/ 2147483647 h 1069"/>
              <a:gd name="T24" fmla="*/ 2147483647 w 1118"/>
              <a:gd name="T25" fmla="*/ 2147483647 h 1069"/>
              <a:gd name="T26" fmla="*/ 2147483647 w 1118"/>
              <a:gd name="T27" fmla="*/ 2147483647 h 1069"/>
              <a:gd name="T28" fmla="*/ 2147483647 w 1118"/>
              <a:gd name="T29" fmla="*/ 2147483647 h 1069"/>
              <a:gd name="T30" fmla="*/ 2147483647 w 1118"/>
              <a:gd name="T31" fmla="*/ 2147483647 h 1069"/>
              <a:gd name="T32" fmla="*/ 2147483647 w 1118"/>
              <a:gd name="T33" fmla="*/ 2147483647 h 1069"/>
              <a:gd name="T34" fmla="*/ 2147483647 w 1118"/>
              <a:gd name="T35" fmla="*/ 2147483647 h 1069"/>
              <a:gd name="T36" fmla="*/ 2147483647 w 1118"/>
              <a:gd name="T37" fmla="*/ 2147483647 h 1069"/>
              <a:gd name="T38" fmla="*/ 2147483647 w 1118"/>
              <a:gd name="T39" fmla="*/ 2147483647 h 1069"/>
              <a:gd name="T40" fmla="*/ 2147483647 w 1118"/>
              <a:gd name="T41" fmla="*/ 2147483647 h 1069"/>
              <a:gd name="T42" fmla="*/ 2147483647 w 1118"/>
              <a:gd name="T43" fmla="*/ 2147483647 h 1069"/>
              <a:gd name="T44" fmla="*/ 2147483647 w 1118"/>
              <a:gd name="T45" fmla="*/ 2147483647 h 1069"/>
              <a:gd name="T46" fmla="*/ 2147483647 w 1118"/>
              <a:gd name="T47" fmla="*/ 2147483647 h 1069"/>
              <a:gd name="T48" fmla="*/ 2147483647 w 1118"/>
              <a:gd name="T49" fmla="*/ 2147483647 h 1069"/>
              <a:gd name="T50" fmla="*/ 2147483647 w 1118"/>
              <a:gd name="T51" fmla="*/ 2147483647 h 1069"/>
              <a:gd name="T52" fmla="*/ 2147483647 w 1118"/>
              <a:gd name="T53" fmla="*/ 0 h 1069"/>
              <a:gd name="T54" fmla="*/ 2147483647 w 1118"/>
              <a:gd name="T55" fmla="*/ 2147483647 h 1069"/>
              <a:gd name="T56" fmla="*/ 2147483647 w 1118"/>
              <a:gd name="T57" fmla="*/ 2147483647 h 1069"/>
              <a:gd name="T58" fmla="*/ 2147483647 w 1118"/>
              <a:gd name="T59" fmla="*/ 2147483647 h 1069"/>
              <a:gd name="T60" fmla="*/ 2147483647 w 1118"/>
              <a:gd name="T61" fmla="*/ 2147483647 h 1069"/>
              <a:gd name="T62" fmla="*/ 2147483647 w 1118"/>
              <a:gd name="T63" fmla="*/ 2147483647 h 1069"/>
              <a:gd name="T64" fmla="*/ 2147483647 w 1118"/>
              <a:gd name="T65" fmla="*/ 2147483647 h 1069"/>
              <a:gd name="T66" fmla="*/ 2147483647 w 1118"/>
              <a:gd name="T67" fmla="*/ 2147483647 h 1069"/>
              <a:gd name="T68" fmla="*/ 2147483647 w 1118"/>
              <a:gd name="T69" fmla="*/ 2147483647 h 1069"/>
              <a:gd name="T70" fmla="*/ 2147483647 w 1118"/>
              <a:gd name="T71" fmla="*/ 2147483647 h 1069"/>
              <a:gd name="T72" fmla="*/ 2147483647 w 1118"/>
              <a:gd name="T73" fmla="*/ 2147483647 h 1069"/>
              <a:gd name="T74" fmla="*/ 2147483647 w 1118"/>
              <a:gd name="T75" fmla="*/ 2147483647 h 1069"/>
              <a:gd name="T76" fmla="*/ 2147483647 w 1118"/>
              <a:gd name="T77" fmla="*/ 2147483647 h 1069"/>
              <a:gd name="T78" fmla="*/ 2147483647 w 1118"/>
              <a:gd name="T79" fmla="*/ 2147483647 h 1069"/>
              <a:gd name="T80" fmla="*/ 2147483647 w 1118"/>
              <a:gd name="T81" fmla="*/ 2147483647 h 1069"/>
              <a:gd name="T82" fmla="*/ 2147483647 w 1118"/>
              <a:gd name="T83" fmla="*/ 2147483647 h 1069"/>
              <a:gd name="T84" fmla="*/ 2147483647 w 1118"/>
              <a:gd name="T85" fmla="*/ 2147483647 h 1069"/>
              <a:gd name="T86" fmla="*/ 2147483647 w 1118"/>
              <a:gd name="T87" fmla="*/ 2147483647 h 1069"/>
              <a:gd name="T88" fmla="*/ 2147483647 w 1118"/>
              <a:gd name="T89" fmla="*/ 2147483647 h 1069"/>
              <a:gd name="T90" fmla="*/ 2147483647 w 1118"/>
              <a:gd name="T91" fmla="*/ 2147483647 h 1069"/>
              <a:gd name="T92" fmla="*/ 2147483647 w 1118"/>
              <a:gd name="T93" fmla="*/ 2147483647 h 1069"/>
              <a:gd name="T94" fmla="*/ 2147483647 w 1118"/>
              <a:gd name="T95" fmla="*/ 2147483647 h 1069"/>
              <a:gd name="T96" fmla="*/ 2147483647 w 1118"/>
              <a:gd name="T97" fmla="*/ 2147483647 h 1069"/>
              <a:gd name="T98" fmla="*/ 2147483647 w 1118"/>
              <a:gd name="T99" fmla="*/ 2147483647 h 1069"/>
              <a:gd name="T100" fmla="*/ 2147483647 w 1118"/>
              <a:gd name="T101" fmla="*/ 2147483647 h 1069"/>
              <a:gd name="T102" fmla="*/ 2147483647 w 1118"/>
              <a:gd name="T103" fmla="*/ 2147483647 h 1069"/>
              <a:gd name="T104" fmla="*/ 2147483647 w 1118"/>
              <a:gd name="T105" fmla="*/ 2147483647 h 1069"/>
              <a:gd name="T106" fmla="*/ 2147483647 w 1118"/>
              <a:gd name="T107" fmla="*/ 2147483647 h 1069"/>
              <a:gd name="T108" fmla="*/ 2147483647 w 1118"/>
              <a:gd name="T109" fmla="*/ 2147483647 h 1069"/>
              <a:gd name="T110" fmla="*/ 2147483647 w 1118"/>
              <a:gd name="T111" fmla="*/ 2147483647 h 1069"/>
              <a:gd name="T112" fmla="*/ 2147483647 w 1118"/>
              <a:gd name="T113" fmla="*/ 2147483647 h 10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18"/>
              <a:gd name="T172" fmla="*/ 0 h 1069"/>
              <a:gd name="T173" fmla="*/ 1118 w 1118"/>
              <a:gd name="T174" fmla="*/ 1069 h 10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18" h="1069">
                <a:moveTo>
                  <a:pt x="505" y="1069"/>
                </a:moveTo>
                <a:lnTo>
                  <a:pt x="501" y="1061"/>
                </a:lnTo>
                <a:lnTo>
                  <a:pt x="497" y="1049"/>
                </a:lnTo>
                <a:lnTo>
                  <a:pt x="488" y="1045"/>
                </a:lnTo>
                <a:lnTo>
                  <a:pt x="476" y="1041"/>
                </a:lnTo>
                <a:lnTo>
                  <a:pt x="448" y="1041"/>
                </a:lnTo>
                <a:lnTo>
                  <a:pt x="416" y="1041"/>
                </a:lnTo>
                <a:lnTo>
                  <a:pt x="416" y="1045"/>
                </a:lnTo>
                <a:lnTo>
                  <a:pt x="412" y="1045"/>
                </a:lnTo>
                <a:lnTo>
                  <a:pt x="396" y="1045"/>
                </a:lnTo>
                <a:lnTo>
                  <a:pt x="380" y="1045"/>
                </a:lnTo>
                <a:lnTo>
                  <a:pt x="359" y="1057"/>
                </a:lnTo>
                <a:lnTo>
                  <a:pt x="343" y="1061"/>
                </a:lnTo>
                <a:lnTo>
                  <a:pt x="327" y="1061"/>
                </a:lnTo>
                <a:lnTo>
                  <a:pt x="311" y="1061"/>
                </a:lnTo>
                <a:lnTo>
                  <a:pt x="311" y="1041"/>
                </a:lnTo>
                <a:lnTo>
                  <a:pt x="311" y="1020"/>
                </a:lnTo>
                <a:lnTo>
                  <a:pt x="307" y="1000"/>
                </a:lnTo>
                <a:lnTo>
                  <a:pt x="307" y="992"/>
                </a:lnTo>
                <a:lnTo>
                  <a:pt x="279" y="992"/>
                </a:lnTo>
                <a:lnTo>
                  <a:pt x="263" y="992"/>
                </a:lnTo>
                <a:lnTo>
                  <a:pt x="246" y="996"/>
                </a:lnTo>
                <a:lnTo>
                  <a:pt x="234" y="1000"/>
                </a:lnTo>
                <a:lnTo>
                  <a:pt x="234" y="1004"/>
                </a:lnTo>
                <a:lnTo>
                  <a:pt x="230" y="1008"/>
                </a:lnTo>
                <a:lnTo>
                  <a:pt x="218" y="1012"/>
                </a:lnTo>
                <a:lnTo>
                  <a:pt x="210" y="1020"/>
                </a:lnTo>
                <a:lnTo>
                  <a:pt x="206" y="1041"/>
                </a:lnTo>
                <a:lnTo>
                  <a:pt x="198" y="1061"/>
                </a:lnTo>
                <a:lnTo>
                  <a:pt x="194" y="1061"/>
                </a:lnTo>
                <a:lnTo>
                  <a:pt x="178" y="1061"/>
                </a:lnTo>
                <a:lnTo>
                  <a:pt x="166" y="1061"/>
                </a:lnTo>
                <a:lnTo>
                  <a:pt x="150" y="1049"/>
                </a:lnTo>
                <a:lnTo>
                  <a:pt x="137" y="1037"/>
                </a:lnTo>
                <a:lnTo>
                  <a:pt x="121" y="1037"/>
                </a:lnTo>
                <a:lnTo>
                  <a:pt x="113" y="1032"/>
                </a:lnTo>
                <a:lnTo>
                  <a:pt x="113" y="1024"/>
                </a:lnTo>
                <a:lnTo>
                  <a:pt x="105" y="1020"/>
                </a:lnTo>
                <a:lnTo>
                  <a:pt x="105" y="1008"/>
                </a:lnTo>
                <a:lnTo>
                  <a:pt x="101" y="996"/>
                </a:lnTo>
                <a:lnTo>
                  <a:pt x="89" y="992"/>
                </a:lnTo>
                <a:lnTo>
                  <a:pt x="77" y="984"/>
                </a:lnTo>
                <a:lnTo>
                  <a:pt x="73" y="976"/>
                </a:lnTo>
                <a:lnTo>
                  <a:pt x="69" y="972"/>
                </a:lnTo>
                <a:lnTo>
                  <a:pt x="69" y="952"/>
                </a:lnTo>
                <a:lnTo>
                  <a:pt x="69" y="928"/>
                </a:lnTo>
                <a:lnTo>
                  <a:pt x="57" y="915"/>
                </a:lnTo>
                <a:lnTo>
                  <a:pt x="45" y="903"/>
                </a:lnTo>
                <a:lnTo>
                  <a:pt x="37" y="871"/>
                </a:lnTo>
                <a:lnTo>
                  <a:pt x="29" y="843"/>
                </a:lnTo>
                <a:lnTo>
                  <a:pt x="21" y="835"/>
                </a:lnTo>
                <a:lnTo>
                  <a:pt x="12" y="823"/>
                </a:lnTo>
                <a:lnTo>
                  <a:pt x="12" y="807"/>
                </a:lnTo>
                <a:lnTo>
                  <a:pt x="12" y="790"/>
                </a:lnTo>
                <a:lnTo>
                  <a:pt x="8" y="770"/>
                </a:lnTo>
                <a:lnTo>
                  <a:pt x="0" y="750"/>
                </a:lnTo>
                <a:lnTo>
                  <a:pt x="0" y="738"/>
                </a:lnTo>
                <a:lnTo>
                  <a:pt x="0" y="718"/>
                </a:lnTo>
                <a:lnTo>
                  <a:pt x="0" y="714"/>
                </a:lnTo>
                <a:lnTo>
                  <a:pt x="8" y="710"/>
                </a:lnTo>
                <a:lnTo>
                  <a:pt x="16" y="710"/>
                </a:lnTo>
                <a:lnTo>
                  <a:pt x="21" y="706"/>
                </a:lnTo>
                <a:lnTo>
                  <a:pt x="29" y="694"/>
                </a:lnTo>
                <a:lnTo>
                  <a:pt x="45" y="677"/>
                </a:lnTo>
                <a:lnTo>
                  <a:pt x="49" y="673"/>
                </a:lnTo>
                <a:lnTo>
                  <a:pt x="57" y="669"/>
                </a:lnTo>
                <a:lnTo>
                  <a:pt x="113" y="661"/>
                </a:lnTo>
                <a:lnTo>
                  <a:pt x="166" y="657"/>
                </a:lnTo>
                <a:lnTo>
                  <a:pt x="178" y="649"/>
                </a:lnTo>
                <a:lnTo>
                  <a:pt x="182" y="645"/>
                </a:lnTo>
                <a:lnTo>
                  <a:pt x="190" y="621"/>
                </a:lnTo>
                <a:lnTo>
                  <a:pt x="198" y="609"/>
                </a:lnTo>
                <a:lnTo>
                  <a:pt x="198" y="585"/>
                </a:lnTo>
                <a:lnTo>
                  <a:pt x="198" y="564"/>
                </a:lnTo>
                <a:lnTo>
                  <a:pt x="194" y="552"/>
                </a:lnTo>
                <a:lnTo>
                  <a:pt x="190" y="552"/>
                </a:lnTo>
                <a:lnTo>
                  <a:pt x="186" y="548"/>
                </a:lnTo>
                <a:lnTo>
                  <a:pt x="182" y="540"/>
                </a:lnTo>
                <a:lnTo>
                  <a:pt x="170" y="524"/>
                </a:lnTo>
                <a:lnTo>
                  <a:pt x="166" y="504"/>
                </a:lnTo>
                <a:lnTo>
                  <a:pt x="158" y="496"/>
                </a:lnTo>
                <a:lnTo>
                  <a:pt x="150" y="492"/>
                </a:lnTo>
                <a:lnTo>
                  <a:pt x="133" y="488"/>
                </a:lnTo>
                <a:lnTo>
                  <a:pt x="121" y="488"/>
                </a:lnTo>
                <a:lnTo>
                  <a:pt x="117" y="484"/>
                </a:lnTo>
                <a:lnTo>
                  <a:pt x="113" y="464"/>
                </a:lnTo>
                <a:lnTo>
                  <a:pt x="105" y="452"/>
                </a:lnTo>
                <a:lnTo>
                  <a:pt x="125" y="443"/>
                </a:lnTo>
                <a:lnTo>
                  <a:pt x="137" y="435"/>
                </a:lnTo>
                <a:lnTo>
                  <a:pt x="150" y="423"/>
                </a:lnTo>
                <a:lnTo>
                  <a:pt x="158" y="419"/>
                </a:lnTo>
                <a:lnTo>
                  <a:pt x="170" y="407"/>
                </a:lnTo>
                <a:lnTo>
                  <a:pt x="186" y="387"/>
                </a:lnTo>
                <a:lnTo>
                  <a:pt x="190" y="379"/>
                </a:lnTo>
                <a:lnTo>
                  <a:pt x="194" y="367"/>
                </a:lnTo>
                <a:lnTo>
                  <a:pt x="194" y="351"/>
                </a:lnTo>
                <a:lnTo>
                  <a:pt x="198" y="326"/>
                </a:lnTo>
                <a:lnTo>
                  <a:pt x="210" y="318"/>
                </a:lnTo>
                <a:lnTo>
                  <a:pt x="222" y="314"/>
                </a:lnTo>
                <a:lnTo>
                  <a:pt x="234" y="310"/>
                </a:lnTo>
                <a:lnTo>
                  <a:pt x="242" y="310"/>
                </a:lnTo>
                <a:lnTo>
                  <a:pt x="246" y="294"/>
                </a:lnTo>
                <a:lnTo>
                  <a:pt x="259" y="278"/>
                </a:lnTo>
                <a:lnTo>
                  <a:pt x="267" y="266"/>
                </a:lnTo>
                <a:lnTo>
                  <a:pt x="283" y="246"/>
                </a:lnTo>
                <a:lnTo>
                  <a:pt x="291" y="230"/>
                </a:lnTo>
                <a:lnTo>
                  <a:pt x="295" y="189"/>
                </a:lnTo>
                <a:lnTo>
                  <a:pt x="307" y="153"/>
                </a:lnTo>
                <a:lnTo>
                  <a:pt x="327" y="133"/>
                </a:lnTo>
                <a:lnTo>
                  <a:pt x="327" y="117"/>
                </a:lnTo>
                <a:lnTo>
                  <a:pt x="327" y="109"/>
                </a:lnTo>
                <a:lnTo>
                  <a:pt x="323" y="101"/>
                </a:lnTo>
                <a:lnTo>
                  <a:pt x="311" y="84"/>
                </a:lnTo>
                <a:lnTo>
                  <a:pt x="311" y="80"/>
                </a:lnTo>
                <a:lnTo>
                  <a:pt x="319" y="72"/>
                </a:lnTo>
                <a:lnTo>
                  <a:pt x="323" y="68"/>
                </a:lnTo>
                <a:lnTo>
                  <a:pt x="327" y="64"/>
                </a:lnTo>
                <a:lnTo>
                  <a:pt x="347" y="60"/>
                </a:lnTo>
                <a:lnTo>
                  <a:pt x="376" y="60"/>
                </a:lnTo>
                <a:lnTo>
                  <a:pt x="388" y="44"/>
                </a:lnTo>
                <a:lnTo>
                  <a:pt x="400" y="24"/>
                </a:lnTo>
                <a:lnTo>
                  <a:pt x="420" y="20"/>
                </a:lnTo>
                <a:lnTo>
                  <a:pt x="440" y="12"/>
                </a:lnTo>
                <a:lnTo>
                  <a:pt x="476" y="12"/>
                </a:lnTo>
                <a:lnTo>
                  <a:pt x="521" y="8"/>
                </a:lnTo>
                <a:lnTo>
                  <a:pt x="521" y="12"/>
                </a:lnTo>
                <a:lnTo>
                  <a:pt x="525" y="20"/>
                </a:lnTo>
                <a:lnTo>
                  <a:pt x="529" y="20"/>
                </a:lnTo>
                <a:lnTo>
                  <a:pt x="533" y="24"/>
                </a:lnTo>
                <a:lnTo>
                  <a:pt x="541" y="24"/>
                </a:lnTo>
                <a:lnTo>
                  <a:pt x="557" y="24"/>
                </a:lnTo>
                <a:lnTo>
                  <a:pt x="577" y="20"/>
                </a:lnTo>
                <a:lnTo>
                  <a:pt x="589" y="12"/>
                </a:lnTo>
                <a:lnTo>
                  <a:pt x="597" y="8"/>
                </a:lnTo>
                <a:lnTo>
                  <a:pt x="609" y="0"/>
                </a:lnTo>
                <a:lnTo>
                  <a:pt x="638" y="0"/>
                </a:lnTo>
                <a:lnTo>
                  <a:pt x="670" y="0"/>
                </a:lnTo>
                <a:lnTo>
                  <a:pt x="674" y="20"/>
                </a:lnTo>
                <a:lnTo>
                  <a:pt x="678" y="36"/>
                </a:lnTo>
                <a:lnTo>
                  <a:pt x="698" y="52"/>
                </a:lnTo>
                <a:lnTo>
                  <a:pt x="710" y="60"/>
                </a:lnTo>
                <a:lnTo>
                  <a:pt x="735" y="60"/>
                </a:lnTo>
                <a:lnTo>
                  <a:pt x="775" y="64"/>
                </a:lnTo>
                <a:lnTo>
                  <a:pt x="787" y="52"/>
                </a:lnTo>
                <a:lnTo>
                  <a:pt x="803" y="44"/>
                </a:lnTo>
                <a:lnTo>
                  <a:pt x="807" y="36"/>
                </a:lnTo>
                <a:lnTo>
                  <a:pt x="815" y="36"/>
                </a:lnTo>
                <a:lnTo>
                  <a:pt x="831" y="36"/>
                </a:lnTo>
                <a:lnTo>
                  <a:pt x="843" y="36"/>
                </a:lnTo>
                <a:lnTo>
                  <a:pt x="860" y="44"/>
                </a:lnTo>
                <a:lnTo>
                  <a:pt x="872" y="48"/>
                </a:lnTo>
                <a:lnTo>
                  <a:pt x="888" y="52"/>
                </a:lnTo>
                <a:lnTo>
                  <a:pt x="916" y="52"/>
                </a:lnTo>
                <a:lnTo>
                  <a:pt x="920" y="56"/>
                </a:lnTo>
                <a:lnTo>
                  <a:pt x="940" y="60"/>
                </a:lnTo>
                <a:lnTo>
                  <a:pt x="969" y="64"/>
                </a:lnTo>
                <a:lnTo>
                  <a:pt x="993" y="64"/>
                </a:lnTo>
                <a:lnTo>
                  <a:pt x="1017" y="60"/>
                </a:lnTo>
                <a:lnTo>
                  <a:pt x="1017" y="56"/>
                </a:lnTo>
                <a:lnTo>
                  <a:pt x="1021" y="52"/>
                </a:lnTo>
                <a:lnTo>
                  <a:pt x="1025" y="44"/>
                </a:lnTo>
                <a:lnTo>
                  <a:pt x="1029" y="36"/>
                </a:lnTo>
                <a:lnTo>
                  <a:pt x="1041" y="36"/>
                </a:lnTo>
                <a:lnTo>
                  <a:pt x="1045" y="36"/>
                </a:lnTo>
                <a:lnTo>
                  <a:pt x="1053" y="52"/>
                </a:lnTo>
                <a:lnTo>
                  <a:pt x="1057" y="64"/>
                </a:lnTo>
                <a:lnTo>
                  <a:pt x="1057" y="68"/>
                </a:lnTo>
                <a:lnTo>
                  <a:pt x="1061" y="68"/>
                </a:lnTo>
                <a:lnTo>
                  <a:pt x="1106" y="72"/>
                </a:lnTo>
                <a:lnTo>
                  <a:pt x="1118" y="76"/>
                </a:lnTo>
                <a:lnTo>
                  <a:pt x="1118" y="80"/>
                </a:lnTo>
                <a:lnTo>
                  <a:pt x="1118" y="84"/>
                </a:lnTo>
                <a:lnTo>
                  <a:pt x="1106" y="96"/>
                </a:lnTo>
                <a:lnTo>
                  <a:pt x="1102" y="109"/>
                </a:lnTo>
                <a:lnTo>
                  <a:pt x="1102" y="121"/>
                </a:lnTo>
                <a:lnTo>
                  <a:pt x="1098" y="137"/>
                </a:lnTo>
                <a:lnTo>
                  <a:pt x="1094" y="145"/>
                </a:lnTo>
                <a:lnTo>
                  <a:pt x="1077" y="145"/>
                </a:lnTo>
                <a:lnTo>
                  <a:pt x="1065" y="149"/>
                </a:lnTo>
                <a:lnTo>
                  <a:pt x="1061" y="153"/>
                </a:lnTo>
                <a:lnTo>
                  <a:pt x="1057" y="157"/>
                </a:lnTo>
                <a:lnTo>
                  <a:pt x="1057" y="169"/>
                </a:lnTo>
                <a:lnTo>
                  <a:pt x="1057" y="189"/>
                </a:lnTo>
                <a:lnTo>
                  <a:pt x="1065" y="197"/>
                </a:lnTo>
                <a:lnTo>
                  <a:pt x="1073" y="209"/>
                </a:lnTo>
                <a:lnTo>
                  <a:pt x="1073" y="222"/>
                </a:lnTo>
                <a:lnTo>
                  <a:pt x="1073" y="226"/>
                </a:lnTo>
                <a:lnTo>
                  <a:pt x="1065" y="238"/>
                </a:lnTo>
                <a:lnTo>
                  <a:pt x="1057" y="246"/>
                </a:lnTo>
                <a:lnTo>
                  <a:pt x="1057" y="258"/>
                </a:lnTo>
                <a:lnTo>
                  <a:pt x="1057" y="262"/>
                </a:lnTo>
                <a:lnTo>
                  <a:pt x="1065" y="274"/>
                </a:lnTo>
                <a:lnTo>
                  <a:pt x="1069" y="282"/>
                </a:lnTo>
                <a:lnTo>
                  <a:pt x="1069" y="306"/>
                </a:lnTo>
                <a:lnTo>
                  <a:pt x="1065" y="322"/>
                </a:lnTo>
                <a:lnTo>
                  <a:pt x="1053" y="335"/>
                </a:lnTo>
                <a:lnTo>
                  <a:pt x="1037" y="347"/>
                </a:lnTo>
                <a:lnTo>
                  <a:pt x="1041" y="355"/>
                </a:lnTo>
                <a:lnTo>
                  <a:pt x="1045" y="363"/>
                </a:lnTo>
                <a:lnTo>
                  <a:pt x="1045" y="367"/>
                </a:lnTo>
                <a:lnTo>
                  <a:pt x="1045" y="371"/>
                </a:lnTo>
                <a:lnTo>
                  <a:pt x="1037" y="379"/>
                </a:lnTo>
                <a:lnTo>
                  <a:pt x="1021" y="395"/>
                </a:lnTo>
                <a:lnTo>
                  <a:pt x="1021" y="399"/>
                </a:lnTo>
                <a:lnTo>
                  <a:pt x="1021" y="403"/>
                </a:lnTo>
                <a:lnTo>
                  <a:pt x="1009" y="415"/>
                </a:lnTo>
                <a:lnTo>
                  <a:pt x="993" y="423"/>
                </a:lnTo>
                <a:lnTo>
                  <a:pt x="993" y="456"/>
                </a:lnTo>
                <a:lnTo>
                  <a:pt x="993" y="488"/>
                </a:lnTo>
                <a:lnTo>
                  <a:pt x="993" y="496"/>
                </a:lnTo>
                <a:lnTo>
                  <a:pt x="993" y="512"/>
                </a:lnTo>
                <a:lnTo>
                  <a:pt x="1005" y="520"/>
                </a:lnTo>
                <a:lnTo>
                  <a:pt x="1013" y="532"/>
                </a:lnTo>
                <a:lnTo>
                  <a:pt x="1021" y="536"/>
                </a:lnTo>
                <a:lnTo>
                  <a:pt x="1029" y="548"/>
                </a:lnTo>
                <a:lnTo>
                  <a:pt x="1045" y="589"/>
                </a:lnTo>
                <a:lnTo>
                  <a:pt x="1057" y="609"/>
                </a:lnTo>
                <a:lnTo>
                  <a:pt x="1061" y="629"/>
                </a:lnTo>
                <a:lnTo>
                  <a:pt x="1061" y="653"/>
                </a:lnTo>
                <a:lnTo>
                  <a:pt x="1065" y="657"/>
                </a:lnTo>
                <a:lnTo>
                  <a:pt x="1065" y="661"/>
                </a:lnTo>
                <a:lnTo>
                  <a:pt x="1065" y="673"/>
                </a:lnTo>
                <a:lnTo>
                  <a:pt x="1057" y="706"/>
                </a:lnTo>
                <a:lnTo>
                  <a:pt x="1057" y="710"/>
                </a:lnTo>
                <a:lnTo>
                  <a:pt x="1053" y="754"/>
                </a:lnTo>
                <a:lnTo>
                  <a:pt x="1045" y="807"/>
                </a:lnTo>
                <a:lnTo>
                  <a:pt x="1053" y="815"/>
                </a:lnTo>
                <a:lnTo>
                  <a:pt x="1057" y="843"/>
                </a:lnTo>
                <a:lnTo>
                  <a:pt x="1057" y="867"/>
                </a:lnTo>
                <a:lnTo>
                  <a:pt x="1057" y="883"/>
                </a:lnTo>
                <a:lnTo>
                  <a:pt x="1057" y="887"/>
                </a:lnTo>
                <a:lnTo>
                  <a:pt x="1061" y="899"/>
                </a:lnTo>
                <a:lnTo>
                  <a:pt x="1065" y="907"/>
                </a:lnTo>
                <a:lnTo>
                  <a:pt x="1065" y="920"/>
                </a:lnTo>
                <a:lnTo>
                  <a:pt x="1061" y="924"/>
                </a:lnTo>
                <a:lnTo>
                  <a:pt x="1053" y="924"/>
                </a:lnTo>
                <a:lnTo>
                  <a:pt x="1037" y="924"/>
                </a:lnTo>
                <a:lnTo>
                  <a:pt x="1021" y="924"/>
                </a:lnTo>
                <a:lnTo>
                  <a:pt x="1013" y="928"/>
                </a:lnTo>
                <a:lnTo>
                  <a:pt x="1005" y="932"/>
                </a:lnTo>
                <a:lnTo>
                  <a:pt x="993" y="944"/>
                </a:lnTo>
                <a:lnTo>
                  <a:pt x="985" y="948"/>
                </a:lnTo>
                <a:lnTo>
                  <a:pt x="977" y="960"/>
                </a:lnTo>
                <a:lnTo>
                  <a:pt x="964" y="972"/>
                </a:lnTo>
                <a:lnTo>
                  <a:pt x="952" y="972"/>
                </a:lnTo>
                <a:lnTo>
                  <a:pt x="940" y="984"/>
                </a:lnTo>
                <a:lnTo>
                  <a:pt x="936" y="984"/>
                </a:lnTo>
                <a:lnTo>
                  <a:pt x="928" y="984"/>
                </a:lnTo>
                <a:lnTo>
                  <a:pt x="920" y="992"/>
                </a:lnTo>
                <a:lnTo>
                  <a:pt x="920" y="996"/>
                </a:lnTo>
                <a:lnTo>
                  <a:pt x="916" y="1000"/>
                </a:lnTo>
                <a:lnTo>
                  <a:pt x="904" y="1000"/>
                </a:lnTo>
                <a:lnTo>
                  <a:pt x="896" y="1004"/>
                </a:lnTo>
                <a:lnTo>
                  <a:pt x="888" y="1008"/>
                </a:lnTo>
                <a:lnTo>
                  <a:pt x="884" y="1012"/>
                </a:lnTo>
                <a:lnTo>
                  <a:pt x="884" y="1020"/>
                </a:lnTo>
                <a:lnTo>
                  <a:pt x="876" y="1032"/>
                </a:lnTo>
                <a:lnTo>
                  <a:pt x="868" y="1041"/>
                </a:lnTo>
                <a:lnTo>
                  <a:pt x="860" y="1045"/>
                </a:lnTo>
                <a:lnTo>
                  <a:pt x="843" y="1045"/>
                </a:lnTo>
                <a:lnTo>
                  <a:pt x="831" y="1045"/>
                </a:lnTo>
                <a:lnTo>
                  <a:pt x="807" y="1041"/>
                </a:lnTo>
                <a:lnTo>
                  <a:pt x="779" y="1037"/>
                </a:lnTo>
                <a:lnTo>
                  <a:pt x="775" y="1032"/>
                </a:lnTo>
                <a:lnTo>
                  <a:pt x="755" y="1020"/>
                </a:lnTo>
                <a:lnTo>
                  <a:pt x="739" y="1008"/>
                </a:lnTo>
                <a:lnTo>
                  <a:pt x="722" y="996"/>
                </a:lnTo>
                <a:lnTo>
                  <a:pt x="722" y="984"/>
                </a:lnTo>
                <a:lnTo>
                  <a:pt x="722" y="968"/>
                </a:lnTo>
                <a:lnTo>
                  <a:pt x="718" y="964"/>
                </a:lnTo>
                <a:lnTo>
                  <a:pt x="710" y="956"/>
                </a:lnTo>
                <a:lnTo>
                  <a:pt x="690" y="956"/>
                </a:lnTo>
                <a:lnTo>
                  <a:pt x="670" y="956"/>
                </a:lnTo>
                <a:lnTo>
                  <a:pt x="658" y="964"/>
                </a:lnTo>
                <a:lnTo>
                  <a:pt x="642" y="972"/>
                </a:lnTo>
                <a:lnTo>
                  <a:pt x="618" y="1000"/>
                </a:lnTo>
                <a:lnTo>
                  <a:pt x="589" y="1024"/>
                </a:lnTo>
                <a:lnTo>
                  <a:pt x="577" y="1037"/>
                </a:lnTo>
                <a:lnTo>
                  <a:pt x="569" y="1041"/>
                </a:lnTo>
                <a:lnTo>
                  <a:pt x="553" y="1045"/>
                </a:lnTo>
                <a:lnTo>
                  <a:pt x="533" y="1049"/>
                </a:lnTo>
                <a:lnTo>
                  <a:pt x="529" y="1061"/>
                </a:lnTo>
                <a:lnTo>
                  <a:pt x="525" y="1069"/>
                </a:lnTo>
                <a:lnTo>
                  <a:pt x="517" y="1069"/>
                </a:lnTo>
                <a:lnTo>
                  <a:pt x="505" y="1069"/>
                </a:lnTo>
                <a:close/>
              </a:path>
            </a:pathLst>
          </a:custGeom>
          <a:solidFill>
            <a:srgbClr val="92D050"/>
          </a:solidFill>
          <a:ln w="635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32" name="Freeform 39"/>
          <p:cNvSpPr>
            <a:spLocks/>
          </p:cNvSpPr>
          <p:nvPr/>
        </p:nvSpPr>
        <p:spPr bwMode="auto">
          <a:xfrm>
            <a:off x="2475708" y="3518621"/>
            <a:ext cx="551071" cy="811787"/>
          </a:xfrm>
          <a:custGeom>
            <a:avLst/>
            <a:gdLst>
              <a:gd name="T0" fmla="*/ 214726101 w 758"/>
              <a:gd name="T1" fmla="*/ 743790731 h 984"/>
              <a:gd name="T2" fmla="*/ 195352492 w 758"/>
              <a:gd name="T3" fmla="*/ 704324135 h 984"/>
              <a:gd name="T4" fmla="*/ 195352492 w 758"/>
              <a:gd name="T5" fmla="*/ 683073227 h 984"/>
              <a:gd name="T6" fmla="*/ 188894322 w 758"/>
              <a:gd name="T7" fmla="*/ 648920012 h 984"/>
              <a:gd name="T8" fmla="*/ 129965773 w 758"/>
              <a:gd name="T9" fmla="*/ 627668232 h 984"/>
              <a:gd name="T10" fmla="*/ 104133966 w 758"/>
              <a:gd name="T11" fmla="*/ 609453416 h 984"/>
              <a:gd name="T12" fmla="*/ 120278519 w 758"/>
              <a:gd name="T13" fmla="*/ 532797513 h 984"/>
              <a:gd name="T14" fmla="*/ 107363051 w 758"/>
              <a:gd name="T15" fmla="*/ 495608205 h 984"/>
              <a:gd name="T16" fmla="*/ 87989441 w 758"/>
              <a:gd name="T17" fmla="*/ 456141501 h 984"/>
              <a:gd name="T18" fmla="*/ 54892657 w 758"/>
              <a:gd name="T19" fmla="*/ 397700413 h 984"/>
              <a:gd name="T20" fmla="*/ 9687258 w 758"/>
              <a:gd name="T21" fmla="*/ 370377319 h 984"/>
              <a:gd name="T22" fmla="*/ 0 w 758"/>
              <a:gd name="T23" fmla="*/ 336982909 h 984"/>
              <a:gd name="T24" fmla="*/ 12915444 w 758"/>
              <a:gd name="T25" fmla="*/ 318008417 h 984"/>
              <a:gd name="T26" fmla="*/ 38747233 w 758"/>
              <a:gd name="T27" fmla="*/ 275506600 h 984"/>
              <a:gd name="T28" fmla="*/ 48434487 w 758"/>
              <a:gd name="T29" fmla="*/ 260327006 h 984"/>
              <a:gd name="T30" fmla="*/ 113821220 w 758"/>
              <a:gd name="T31" fmla="*/ 248183505 h 984"/>
              <a:gd name="T32" fmla="*/ 139653027 w 758"/>
              <a:gd name="T33" fmla="*/ 220101551 h 984"/>
              <a:gd name="T34" fmla="*/ 139653027 w 758"/>
              <a:gd name="T35" fmla="*/ 168491455 h 984"/>
              <a:gd name="T36" fmla="*/ 120278519 w 758"/>
              <a:gd name="T37" fmla="*/ 150275768 h 984"/>
              <a:gd name="T38" fmla="*/ 104133966 w 758"/>
              <a:gd name="T39" fmla="*/ 143445648 h 984"/>
              <a:gd name="T40" fmla="*/ 104133966 w 758"/>
              <a:gd name="T41" fmla="*/ 122193868 h 984"/>
              <a:gd name="T42" fmla="*/ 146110298 w 758"/>
              <a:gd name="T43" fmla="*/ 119158646 h 984"/>
              <a:gd name="T44" fmla="*/ 149339383 w 758"/>
              <a:gd name="T45" fmla="*/ 94871617 h 984"/>
              <a:gd name="T46" fmla="*/ 126736688 w 758"/>
              <a:gd name="T47" fmla="*/ 64512430 h 984"/>
              <a:gd name="T48" fmla="*/ 120278519 w 758"/>
              <a:gd name="T49" fmla="*/ 54646203 h 984"/>
              <a:gd name="T50" fmla="*/ 133194858 w 758"/>
              <a:gd name="T51" fmla="*/ 42502702 h 984"/>
              <a:gd name="T52" fmla="*/ 168712992 w 758"/>
              <a:gd name="T53" fmla="*/ 27323101 h 984"/>
              <a:gd name="T54" fmla="*/ 185665238 w 758"/>
              <a:gd name="T55" fmla="*/ 0 h 984"/>
              <a:gd name="T56" fmla="*/ 214726101 w 758"/>
              <a:gd name="T57" fmla="*/ 6072188 h 984"/>
              <a:gd name="T58" fmla="*/ 250244292 w 758"/>
              <a:gd name="T59" fmla="*/ 15179601 h 984"/>
              <a:gd name="T60" fmla="*/ 296257401 w 758"/>
              <a:gd name="T61" fmla="*/ 24287008 h 984"/>
              <a:gd name="T62" fmla="*/ 322089180 w 758"/>
              <a:gd name="T63" fmla="*/ 54646203 h 984"/>
              <a:gd name="T64" fmla="*/ 312401926 w 758"/>
              <a:gd name="T65" fmla="*/ 73619837 h 984"/>
              <a:gd name="T66" fmla="*/ 312401926 w 758"/>
              <a:gd name="T67" fmla="*/ 143445648 h 984"/>
              <a:gd name="T68" fmla="*/ 335004620 w 758"/>
              <a:gd name="T69" fmla="*/ 183671049 h 984"/>
              <a:gd name="T70" fmla="*/ 357607315 w 758"/>
              <a:gd name="T71" fmla="*/ 207958050 h 984"/>
              <a:gd name="T72" fmla="*/ 374559560 w 758"/>
              <a:gd name="T73" fmla="*/ 223137644 h 984"/>
              <a:gd name="T74" fmla="*/ 413307678 w 758"/>
              <a:gd name="T75" fmla="*/ 260327006 h 984"/>
              <a:gd name="T76" fmla="*/ 432681287 w 758"/>
              <a:gd name="T77" fmla="*/ 278541822 h 984"/>
              <a:gd name="T78" fmla="*/ 448825812 w 758"/>
              <a:gd name="T79" fmla="*/ 299793602 h 984"/>
              <a:gd name="T80" fmla="*/ 469007142 w 758"/>
              <a:gd name="T81" fmla="*/ 340019002 h 984"/>
              <a:gd name="T82" fmla="*/ 494839034 w 758"/>
              <a:gd name="T83" fmla="*/ 406807821 h 984"/>
              <a:gd name="T84" fmla="*/ 514212643 w 758"/>
              <a:gd name="T85" fmla="*/ 453105408 h 984"/>
              <a:gd name="T86" fmla="*/ 527128084 w 758"/>
              <a:gd name="T87" fmla="*/ 480428612 h 984"/>
              <a:gd name="T88" fmla="*/ 566683023 w 758"/>
              <a:gd name="T89" fmla="*/ 486499926 h 984"/>
              <a:gd name="T90" fmla="*/ 611888412 w 758"/>
              <a:gd name="T91" fmla="*/ 551012329 h 984"/>
              <a:gd name="T92" fmla="*/ 605430243 w 758"/>
              <a:gd name="T93" fmla="*/ 581371516 h 984"/>
              <a:gd name="T94" fmla="*/ 595743887 w 758"/>
              <a:gd name="T95" fmla="*/ 594273823 h 984"/>
              <a:gd name="T96" fmla="*/ 579598464 w 758"/>
              <a:gd name="T97" fmla="*/ 587442831 h 984"/>
              <a:gd name="T98" fmla="*/ 517441728 w 758"/>
              <a:gd name="T99" fmla="*/ 594273823 h 984"/>
              <a:gd name="T100" fmla="*/ 494839034 w 758"/>
              <a:gd name="T101" fmla="*/ 606417323 h 984"/>
              <a:gd name="T102" fmla="*/ 452054897 w 758"/>
              <a:gd name="T103" fmla="*/ 642847826 h 984"/>
              <a:gd name="T104" fmla="*/ 419764949 w 758"/>
              <a:gd name="T105" fmla="*/ 654991327 h 984"/>
              <a:gd name="T106" fmla="*/ 384246814 w 758"/>
              <a:gd name="T107" fmla="*/ 670170920 h 984"/>
              <a:gd name="T108" fmla="*/ 328547350 w 758"/>
              <a:gd name="T109" fmla="*/ 701288913 h 984"/>
              <a:gd name="T110" fmla="*/ 286570147 w 758"/>
              <a:gd name="T111" fmla="*/ 725575915 h 984"/>
              <a:gd name="T112" fmla="*/ 250244292 w 758"/>
              <a:gd name="T113" fmla="*/ 746826824 h 98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58"/>
              <a:gd name="T172" fmla="*/ 0 h 984"/>
              <a:gd name="T173" fmla="*/ 758 w 758"/>
              <a:gd name="T174" fmla="*/ 984 h 98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58" h="984">
                <a:moveTo>
                  <a:pt x="290" y="984"/>
                </a:moveTo>
                <a:lnTo>
                  <a:pt x="282" y="980"/>
                </a:lnTo>
                <a:lnTo>
                  <a:pt x="266" y="980"/>
                </a:lnTo>
                <a:lnTo>
                  <a:pt x="254" y="960"/>
                </a:lnTo>
                <a:lnTo>
                  <a:pt x="242" y="948"/>
                </a:lnTo>
                <a:lnTo>
                  <a:pt x="242" y="928"/>
                </a:lnTo>
                <a:lnTo>
                  <a:pt x="242" y="908"/>
                </a:lnTo>
                <a:lnTo>
                  <a:pt x="242" y="904"/>
                </a:lnTo>
                <a:lnTo>
                  <a:pt x="242" y="900"/>
                </a:lnTo>
                <a:lnTo>
                  <a:pt x="242" y="891"/>
                </a:lnTo>
                <a:lnTo>
                  <a:pt x="238" y="875"/>
                </a:lnTo>
                <a:lnTo>
                  <a:pt x="234" y="855"/>
                </a:lnTo>
                <a:lnTo>
                  <a:pt x="217" y="847"/>
                </a:lnTo>
                <a:lnTo>
                  <a:pt x="205" y="839"/>
                </a:lnTo>
                <a:lnTo>
                  <a:pt x="161" y="827"/>
                </a:lnTo>
                <a:lnTo>
                  <a:pt x="129" y="819"/>
                </a:lnTo>
                <a:lnTo>
                  <a:pt x="129" y="811"/>
                </a:lnTo>
                <a:lnTo>
                  <a:pt x="129" y="803"/>
                </a:lnTo>
                <a:lnTo>
                  <a:pt x="137" y="770"/>
                </a:lnTo>
                <a:lnTo>
                  <a:pt x="149" y="714"/>
                </a:lnTo>
                <a:lnTo>
                  <a:pt x="149" y="702"/>
                </a:lnTo>
                <a:lnTo>
                  <a:pt x="149" y="690"/>
                </a:lnTo>
                <a:lnTo>
                  <a:pt x="141" y="678"/>
                </a:lnTo>
                <a:lnTo>
                  <a:pt x="133" y="653"/>
                </a:lnTo>
                <a:lnTo>
                  <a:pt x="125" y="637"/>
                </a:lnTo>
                <a:lnTo>
                  <a:pt x="113" y="625"/>
                </a:lnTo>
                <a:lnTo>
                  <a:pt x="109" y="601"/>
                </a:lnTo>
                <a:lnTo>
                  <a:pt x="109" y="585"/>
                </a:lnTo>
                <a:lnTo>
                  <a:pt x="84" y="549"/>
                </a:lnTo>
                <a:lnTo>
                  <a:pt x="68" y="524"/>
                </a:lnTo>
                <a:lnTo>
                  <a:pt x="52" y="520"/>
                </a:lnTo>
                <a:lnTo>
                  <a:pt x="16" y="500"/>
                </a:lnTo>
                <a:lnTo>
                  <a:pt x="12" y="488"/>
                </a:lnTo>
                <a:lnTo>
                  <a:pt x="0" y="476"/>
                </a:lnTo>
                <a:lnTo>
                  <a:pt x="0" y="456"/>
                </a:lnTo>
                <a:lnTo>
                  <a:pt x="0" y="444"/>
                </a:lnTo>
                <a:lnTo>
                  <a:pt x="8" y="440"/>
                </a:lnTo>
                <a:lnTo>
                  <a:pt x="12" y="436"/>
                </a:lnTo>
                <a:lnTo>
                  <a:pt x="16" y="419"/>
                </a:lnTo>
                <a:lnTo>
                  <a:pt x="20" y="399"/>
                </a:lnTo>
                <a:lnTo>
                  <a:pt x="36" y="383"/>
                </a:lnTo>
                <a:lnTo>
                  <a:pt x="48" y="363"/>
                </a:lnTo>
                <a:lnTo>
                  <a:pt x="48" y="355"/>
                </a:lnTo>
                <a:lnTo>
                  <a:pt x="52" y="343"/>
                </a:lnTo>
                <a:lnTo>
                  <a:pt x="60" y="343"/>
                </a:lnTo>
                <a:lnTo>
                  <a:pt x="72" y="331"/>
                </a:lnTo>
                <a:lnTo>
                  <a:pt x="125" y="327"/>
                </a:lnTo>
                <a:lnTo>
                  <a:pt x="141" y="327"/>
                </a:lnTo>
                <a:lnTo>
                  <a:pt x="157" y="306"/>
                </a:lnTo>
                <a:lnTo>
                  <a:pt x="173" y="294"/>
                </a:lnTo>
                <a:lnTo>
                  <a:pt x="173" y="290"/>
                </a:lnTo>
                <a:lnTo>
                  <a:pt x="173" y="282"/>
                </a:lnTo>
                <a:lnTo>
                  <a:pt x="173" y="250"/>
                </a:lnTo>
                <a:lnTo>
                  <a:pt x="173" y="222"/>
                </a:lnTo>
                <a:lnTo>
                  <a:pt x="165" y="206"/>
                </a:lnTo>
                <a:lnTo>
                  <a:pt x="161" y="198"/>
                </a:lnTo>
                <a:lnTo>
                  <a:pt x="149" y="198"/>
                </a:lnTo>
                <a:lnTo>
                  <a:pt x="137" y="194"/>
                </a:lnTo>
                <a:lnTo>
                  <a:pt x="133" y="189"/>
                </a:lnTo>
                <a:lnTo>
                  <a:pt x="129" y="189"/>
                </a:lnTo>
                <a:lnTo>
                  <a:pt x="125" y="177"/>
                </a:lnTo>
                <a:lnTo>
                  <a:pt x="125" y="165"/>
                </a:lnTo>
                <a:lnTo>
                  <a:pt x="129" y="161"/>
                </a:lnTo>
                <a:lnTo>
                  <a:pt x="137" y="157"/>
                </a:lnTo>
                <a:lnTo>
                  <a:pt x="157" y="157"/>
                </a:lnTo>
                <a:lnTo>
                  <a:pt x="181" y="157"/>
                </a:lnTo>
                <a:lnTo>
                  <a:pt x="181" y="153"/>
                </a:lnTo>
                <a:lnTo>
                  <a:pt x="185" y="145"/>
                </a:lnTo>
                <a:lnTo>
                  <a:pt x="185" y="125"/>
                </a:lnTo>
                <a:lnTo>
                  <a:pt x="181" y="113"/>
                </a:lnTo>
                <a:lnTo>
                  <a:pt x="165" y="97"/>
                </a:lnTo>
                <a:lnTo>
                  <a:pt x="157" y="85"/>
                </a:lnTo>
                <a:lnTo>
                  <a:pt x="153" y="85"/>
                </a:lnTo>
                <a:lnTo>
                  <a:pt x="141" y="85"/>
                </a:lnTo>
                <a:lnTo>
                  <a:pt x="149" y="72"/>
                </a:lnTo>
                <a:lnTo>
                  <a:pt x="153" y="60"/>
                </a:lnTo>
                <a:lnTo>
                  <a:pt x="157" y="60"/>
                </a:lnTo>
                <a:lnTo>
                  <a:pt x="165" y="56"/>
                </a:lnTo>
                <a:lnTo>
                  <a:pt x="185" y="56"/>
                </a:lnTo>
                <a:lnTo>
                  <a:pt x="205" y="48"/>
                </a:lnTo>
                <a:lnTo>
                  <a:pt x="209" y="36"/>
                </a:lnTo>
                <a:lnTo>
                  <a:pt x="213" y="32"/>
                </a:lnTo>
                <a:lnTo>
                  <a:pt x="217" y="20"/>
                </a:lnTo>
                <a:lnTo>
                  <a:pt x="230" y="0"/>
                </a:lnTo>
                <a:lnTo>
                  <a:pt x="242" y="0"/>
                </a:lnTo>
                <a:lnTo>
                  <a:pt x="254" y="0"/>
                </a:lnTo>
                <a:lnTo>
                  <a:pt x="266" y="8"/>
                </a:lnTo>
                <a:lnTo>
                  <a:pt x="278" y="8"/>
                </a:lnTo>
                <a:lnTo>
                  <a:pt x="294" y="12"/>
                </a:lnTo>
                <a:lnTo>
                  <a:pt x="310" y="20"/>
                </a:lnTo>
                <a:lnTo>
                  <a:pt x="322" y="24"/>
                </a:lnTo>
                <a:lnTo>
                  <a:pt x="334" y="32"/>
                </a:lnTo>
                <a:lnTo>
                  <a:pt x="367" y="32"/>
                </a:lnTo>
                <a:lnTo>
                  <a:pt x="399" y="32"/>
                </a:lnTo>
                <a:lnTo>
                  <a:pt x="399" y="56"/>
                </a:lnTo>
                <a:lnTo>
                  <a:pt x="399" y="72"/>
                </a:lnTo>
                <a:lnTo>
                  <a:pt x="395" y="77"/>
                </a:lnTo>
                <a:lnTo>
                  <a:pt x="387" y="85"/>
                </a:lnTo>
                <a:lnTo>
                  <a:pt x="387" y="97"/>
                </a:lnTo>
                <a:lnTo>
                  <a:pt x="387" y="109"/>
                </a:lnTo>
                <a:lnTo>
                  <a:pt x="387" y="149"/>
                </a:lnTo>
                <a:lnTo>
                  <a:pt x="387" y="189"/>
                </a:lnTo>
                <a:lnTo>
                  <a:pt x="395" y="206"/>
                </a:lnTo>
                <a:lnTo>
                  <a:pt x="399" y="222"/>
                </a:lnTo>
                <a:lnTo>
                  <a:pt x="415" y="242"/>
                </a:lnTo>
                <a:lnTo>
                  <a:pt x="435" y="254"/>
                </a:lnTo>
                <a:lnTo>
                  <a:pt x="439" y="266"/>
                </a:lnTo>
                <a:lnTo>
                  <a:pt x="443" y="274"/>
                </a:lnTo>
                <a:lnTo>
                  <a:pt x="447" y="278"/>
                </a:lnTo>
                <a:lnTo>
                  <a:pt x="460" y="290"/>
                </a:lnTo>
                <a:lnTo>
                  <a:pt x="464" y="294"/>
                </a:lnTo>
                <a:lnTo>
                  <a:pt x="468" y="306"/>
                </a:lnTo>
                <a:lnTo>
                  <a:pt x="492" y="327"/>
                </a:lnTo>
                <a:lnTo>
                  <a:pt x="512" y="343"/>
                </a:lnTo>
                <a:lnTo>
                  <a:pt x="520" y="355"/>
                </a:lnTo>
                <a:lnTo>
                  <a:pt x="524" y="363"/>
                </a:lnTo>
                <a:lnTo>
                  <a:pt x="536" y="367"/>
                </a:lnTo>
                <a:lnTo>
                  <a:pt x="540" y="379"/>
                </a:lnTo>
                <a:lnTo>
                  <a:pt x="548" y="387"/>
                </a:lnTo>
                <a:lnTo>
                  <a:pt x="556" y="395"/>
                </a:lnTo>
                <a:lnTo>
                  <a:pt x="564" y="407"/>
                </a:lnTo>
                <a:lnTo>
                  <a:pt x="581" y="428"/>
                </a:lnTo>
                <a:lnTo>
                  <a:pt x="581" y="448"/>
                </a:lnTo>
                <a:lnTo>
                  <a:pt x="581" y="464"/>
                </a:lnTo>
                <a:lnTo>
                  <a:pt x="601" y="500"/>
                </a:lnTo>
                <a:lnTo>
                  <a:pt x="613" y="536"/>
                </a:lnTo>
                <a:lnTo>
                  <a:pt x="625" y="565"/>
                </a:lnTo>
                <a:lnTo>
                  <a:pt x="633" y="597"/>
                </a:lnTo>
                <a:lnTo>
                  <a:pt x="637" y="597"/>
                </a:lnTo>
                <a:lnTo>
                  <a:pt x="641" y="613"/>
                </a:lnTo>
                <a:lnTo>
                  <a:pt x="641" y="629"/>
                </a:lnTo>
                <a:lnTo>
                  <a:pt x="653" y="633"/>
                </a:lnTo>
                <a:lnTo>
                  <a:pt x="661" y="637"/>
                </a:lnTo>
                <a:lnTo>
                  <a:pt x="681" y="641"/>
                </a:lnTo>
                <a:lnTo>
                  <a:pt x="702" y="641"/>
                </a:lnTo>
                <a:lnTo>
                  <a:pt x="734" y="670"/>
                </a:lnTo>
                <a:lnTo>
                  <a:pt x="754" y="698"/>
                </a:lnTo>
                <a:lnTo>
                  <a:pt x="758" y="726"/>
                </a:lnTo>
                <a:lnTo>
                  <a:pt x="758" y="754"/>
                </a:lnTo>
                <a:lnTo>
                  <a:pt x="754" y="762"/>
                </a:lnTo>
                <a:lnTo>
                  <a:pt x="750" y="766"/>
                </a:lnTo>
                <a:lnTo>
                  <a:pt x="746" y="774"/>
                </a:lnTo>
                <a:lnTo>
                  <a:pt x="742" y="783"/>
                </a:lnTo>
                <a:lnTo>
                  <a:pt x="738" y="783"/>
                </a:lnTo>
                <a:lnTo>
                  <a:pt x="734" y="783"/>
                </a:lnTo>
                <a:lnTo>
                  <a:pt x="730" y="779"/>
                </a:lnTo>
                <a:lnTo>
                  <a:pt x="718" y="774"/>
                </a:lnTo>
                <a:lnTo>
                  <a:pt x="698" y="770"/>
                </a:lnTo>
                <a:lnTo>
                  <a:pt x="665" y="770"/>
                </a:lnTo>
                <a:lnTo>
                  <a:pt x="641" y="783"/>
                </a:lnTo>
                <a:lnTo>
                  <a:pt x="625" y="791"/>
                </a:lnTo>
                <a:lnTo>
                  <a:pt x="617" y="799"/>
                </a:lnTo>
                <a:lnTo>
                  <a:pt x="613" y="799"/>
                </a:lnTo>
                <a:lnTo>
                  <a:pt x="593" y="815"/>
                </a:lnTo>
                <a:lnTo>
                  <a:pt x="581" y="831"/>
                </a:lnTo>
                <a:lnTo>
                  <a:pt x="560" y="847"/>
                </a:lnTo>
                <a:lnTo>
                  <a:pt x="548" y="859"/>
                </a:lnTo>
                <a:lnTo>
                  <a:pt x="536" y="859"/>
                </a:lnTo>
                <a:lnTo>
                  <a:pt x="520" y="863"/>
                </a:lnTo>
                <a:lnTo>
                  <a:pt x="512" y="875"/>
                </a:lnTo>
                <a:lnTo>
                  <a:pt x="500" y="879"/>
                </a:lnTo>
                <a:lnTo>
                  <a:pt x="476" y="883"/>
                </a:lnTo>
                <a:lnTo>
                  <a:pt x="451" y="887"/>
                </a:lnTo>
                <a:lnTo>
                  <a:pt x="431" y="904"/>
                </a:lnTo>
                <a:lnTo>
                  <a:pt x="407" y="924"/>
                </a:lnTo>
                <a:lnTo>
                  <a:pt x="395" y="932"/>
                </a:lnTo>
                <a:lnTo>
                  <a:pt x="379" y="940"/>
                </a:lnTo>
                <a:lnTo>
                  <a:pt x="355" y="956"/>
                </a:lnTo>
                <a:lnTo>
                  <a:pt x="330" y="980"/>
                </a:lnTo>
                <a:lnTo>
                  <a:pt x="322" y="980"/>
                </a:lnTo>
                <a:lnTo>
                  <a:pt x="310" y="984"/>
                </a:lnTo>
                <a:lnTo>
                  <a:pt x="302" y="984"/>
                </a:lnTo>
                <a:lnTo>
                  <a:pt x="290" y="984"/>
                </a:lnTo>
                <a:close/>
              </a:path>
            </a:pathLst>
          </a:custGeom>
          <a:solidFill>
            <a:srgbClr val="FF0000">
              <a:alpha val="61000"/>
            </a:srgb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3" name="Freeform 40"/>
          <p:cNvSpPr>
            <a:spLocks/>
          </p:cNvSpPr>
          <p:nvPr/>
        </p:nvSpPr>
        <p:spPr bwMode="auto">
          <a:xfrm>
            <a:off x="4776331" y="3132272"/>
            <a:ext cx="1059751" cy="1148528"/>
          </a:xfrm>
          <a:custGeom>
            <a:avLst/>
            <a:gdLst>
              <a:gd name="T0" fmla="*/ 597118874 w 1457"/>
              <a:gd name="T1" fmla="*/ 1035500384 h 1392"/>
              <a:gd name="T2" fmla="*/ 563991060 w 1457"/>
              <a:gd name="T3" fmla="*/ 1001337583 h 1392"/>
              <a:gd name="T4" fmla="*/ 626207961 w 1457"/>
              <a:gd name="T5" fmla="*/ 980081349 h 1392"/>
              <a:gd name="T6" fmla="*/ 626207961 w 1457"/>
              <a:gd name="T7" fmla="*/ 891259068 h 1392"/>
              <a:gd name="T8" fmla="*/ 610047657 w 1457"/>
              <a:gd name="T9" fmla="*/ 790290212 h 1392"/>
              <a:gd name="T10" fmla="*/ 570455002 w 1457"/>
              <a:gd name="T11" fmla="*/ 769033107 h 1392"/>
              <a:gd name="T12" fmla="*/ 499349844 w 1457"/>
              <a:gd name="T13" fmla="*/ 781179900 h 1392"/>
              <a:gd name="T14" fmla="*/ 381380771 w 1457"/>
              <a:gd name="T15" fmla="*/ 762200372 h 1392"/>
              <a:gd name="T16" fmla="*/ 313508033 w 1457"/>
              <a:gd name="T17" fmla="*/ 775106068 h 1392"/>
              <a:gd name="T18" fmla="*/ 277147798 w 1457"/>
              <a:gd name="T19" fmla="*/ 790290212 h 1392"/>
              <a:gd name="T20" fmla="*/ 231898352 w 1457"/>
              <a:gd name="T21" fmla="*/ 802437005 h 1392"/>
              <a:gd name="T22" fmla="*/ 163218408 w 1457"/>
              <a:gd name="T23" fmla="*/ 844949474 h 1392"/>
              <a:gd name="T24" fmla="*/ 105041105 w 1457"/>
              <a:gd name="T25" fmla="*/ 860892521 h 1392"/>
              <a:gd name="T26" fmla="*/ 68680871 w 1457"/>
              <a:gd name="T27" fmla="*/ 829766201 h 1392"/>
              <a:gd name="T28" fmla="*/ 0 w 1457"/>
              <a:gd name="T29" fmla="*/ 796363173 h 1392"/>
              <a:gd name="T30" fmla="*/ 49289031 w 1457"/>
              <a:gd name="T31" fmla="*/ 713614071 h 1392"/>
              <a:gd name="T32" fmla="*/ 97769058 w 1457"/>
              <a:gd name="T33" fmla="*/ 649085595 h 1392"/>
              <a:gd name="T34" fmla="*/ 150289625 w 1457"/>
              <a:gd name="T35" fmla="*/ 587592727 h 1392"/>
              <a:gd name="T36" fmla="*/ 189074175 w 1457"/>
              <a:gd name="T37" fmla="*/ 597461942 h 1392"/>
              <a:gd name="T38" fmla="*/ 231898352 w 1457"/>
              <a:gd name="T39" fmla="*/ 548116739 h 1392"/>
              <a:gd name="T40" fmla="*/ 222202888 w 1457"/>
              <a:gd name="T41" fmla="*/ 489661223 h 1392"/>
              <a:gd name="T42" fmla="*/ 283611740 w 1457"/>
              <a:gd name="T43" fmla="*/ 459294676 h 1392"/>
              <a:gd name="T44" fmla="*/ 345827742 w 1457"/>
              <a:gd name="T45" fmla="*/ 450184255 h 1392"/>
              <a:gd name="T46" fmla="*/ 475917493 w 1457"/>
              <a:gd name="T47" fmla="*/ 459294676 h 1392"/>
              <a:gd name="T48" fmla="*/ 560758640 w 1457"/>
              <a:gd name="T49" fmla="*/ 391728739 h 1392"/>
              <a:gd name="T50" fmla="*/ 576918944 w 1457"/>
              <a:gd name="T51" fmla="*/ 337068606 h 1392"/>
              <a:gd name="T52" fmla="*/ 626207961 w 1457"/>
              <a:gd name="T53" fmla="*/ 296832844 h 1392"/>
              <a:gd name="T54" fmla="*/ 642367366 w 1457"/>
              <a:gd name="T55" fmla="*/ 217121040 h 1392"/>
              <a:gd name="T56" fmla="*/ 685192441 w 1457"/>
              <a:gd name="T57" fmla="*/ 198901286 h 1392"/>
              <a:gd name="T58" fmla="*/ 736904875 w 1457"/>
              <a:gd name="T59" fmla="*/ 156387946 h 1392"/>
              <a:gd name="T60" fmla="*/ 805585718 w 1457"/>
              <a:gd name="T61" fmla="*/ 116152184 h 1392"/>
              <a:gd name="T62" fmla="*/ 863762093 w 1457"/>
              <a:gd name="T63" fmla="*/ 51622795 h 1392"/>
              <a:gd name="T64" fmla="*/ 955067406 w 1457"/>
              <a:gd name="T65" fmla="*/ 51622795 h 1392"/>
              <a:gd name="T66" fmla="*/ 1036677032 w 1457"/>
              <a:gd name="T67" fmla="*/ 39476873 h 1392"/>
              <a:gd name="T68" fmla="*/ 1089197570 w 1457"/>
              <a:gd name="T69" fmla="*/ 3036481 h 1392"/>
              <a:gd name="T70" fmla="*/ 1124749700 w 1457"/>
              <a:gd name="T71" fmla="*/ 15183280 h 1392"/>
              <a:gd name="T72" fmla="*/ 1111821816 w 1457"/>
              <a:gd name="T73" fmla="*/ 61492023 h 1392"/>
              <a:gd name="T74" fmla="*/ 1127982120 w 1457"/>
              <a:gd name="T75" fmla="*/ 125262496 h 1392"/>
              <a:gd name="T76" fmla="*/ 1170806297 w 1457"/>
              <a:gd name="T77" fmla="*/ 168534739 h 1392"/>
              <a:gd name="T78" fmla="*/ 1157878413 w 1457"/>
              <a:gd name="T79" fmla="*/ 217121040 h 1392"/>
              <a:gd name="T80" fmla="*/ 1046372495 w 1457"/>
              <a:gd name="T81" fmla="*/ 236099750 h 1392"/>
              <a:gd name="T82" fmla="*/ 1033444611 w 1457"/>
              <a:gd name="T83" fmla="*/ 318089950 h 1392"/>
              <a:gd name="T84" fmla="*/ 1049604915 w 1457"/>
              <a:gd name="T85" fmla="*/ 352251879 h 1392"/>
              <a:gd name="T86" fmla="*/ 1007587945 w 1457"/>
              <a:gd name="T87" fmla="*/ 370471633 h 1392"/>
              <a:gd name="T88" fmla="*/ 1007587945 w 1457"/>
              <a:gd name="T89" fmla="*/ 422854188 h 1392"/>
              <a:gd name="T90" fmla="*/ 981732178 w 1457"/>
              <a:gd name="T91" fmla="*/ 474477950 h 1392"/>
              <a:gd name="T92" fmla="*/ 942139298 w 1457"/>
              <a:gd name="T93" fmla="*/ 548116739 h 1392"/>
              <a:gd name="T94" fmla="*/ 883962923 w 1457"/>
              <a:gd name="T95" fmla="*/ 639975282 h 1392"/>
              <a:gd name="T96" fmla="*/ 828209964 w 1457"/>
              <a:gd name="T97" fmla="*/ 661231517 h 1392"/>
              <a:gd name="T98" fmla="*/ 834673905 w 1457"/>
              <a:gd name="T99" fmla="*/ 707541111 h 1392"/>
              <a:gd name="T100" fmla="*/ 893658386 w 1457"/>
              <a:gd name="T101" fmla="*/ 762200372 h 1392"/>
              <a:gd name="T102" fmla="*/ 903354748 w 1457"/>
              <a:gd name="T103" fmla="*/ 805473486 h 1392"/>
              <a:gd name="T104" fmla="*/ 834673905 w 1457"/>
              <a:gd name="T105" fmla="*/ 829766201 h 1392"/>
              <a:gd name="T106" fmla="*/ 743368817 w 1457"/>
              <a:gd name="T107" fmla="*/ 863929002 h 1392"/>
              <a:gd name="T108" fmla="*/ 743368817 w 1457"/>
              <a:gd name="T109" fmla="*/ 921625833 h 1392"/>
              <a:gd name="T110" fmla="*/ 756296700 w 1457"/>
              <a:gd name="T111" fmla="*/ 986154310 h 1392"/>
              <a:gd name="T112" fmla="*/ 765993063 w 1457"/>
              <a:gd name="T113" fmla="*/ 1031704130 h 1392"/>
              <a:gd name="T114" fmla="*/ 698120325 w 1457"/>
              <a:gd name="T115" fmla="*/ 1056756618 h 13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57"/>
              <a:gd name="T175" fmla="*/ 0 h 1392"/>
              <a:gd name="T176" fmla="*/ 1457 w 1457"/>
              <a:gd name="T177" fmla="*/ 1392 h 13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57" h="1392">
                <a:moveTo>
                  <a:pt x="827" y="1392"/>
                </a:moveTo>
                <a:lnTo>
                  <a:pt x="815" y="1388"/>
                </a:lnTo>
                <a:lnTo>
                  <a:pt x="791" y="1372"/>
                </a:lnTo>
                <a:lnTo>
                  <a:pt x="767" y="1372"/>
                </a:lnTo>
                <a:lnTo>
                  <a:pt x="747" y="1368"/>
                </a:lnTo>
                <a:lnTo>
                  <a:pt x="739" y="1364"/>
                </a:lnTo>
                <a:lnTo>
                  <a:pt x="731" y="1355"/>
                </a:lnTo>
                <a:lnTo>
                  <a:pt x="718" y="1351"/>
                </a:lnTo>
                <a:lnTo>
                  <a:pt x="710" y="1347"/>
                </a:lnTo>
                <a:lnTo>
                  <a:pt x="702" y="1339"/>
                </a:lnTo>
                <a:lnTo>
                  <a:pt x="698" y="1323"/>
                </a:lnTo>
                <a:lnTo>
                  <a:pt x="698" y="1319"/>
                </a:lnTo>
                <a:lnTo>
                  <a:pt x="698" y="1315"/>
                </a:lnTo>
                <a:lnTo>
                  <a:pt x="698" y="1311"/>
                </a:lnTo>
                <a:lnTo>
                  <a:pt x="702" y="1307"/>
                </a:lnTo>
                <a:lnTo>
                  <a:pt x="739" y="1303"/>
                </a:lnTo>
                <a:lnTo>
                  <a:pt x="767" y="1299"/>
                </a:lnTo>
                <a:lnTo>
                  <a:pt x="775" y="1291"/>
                </a:lnTo>
                <a:lnTo>
                  <a:pt x="783" y="1279"/>
                </a:lnTo>
                <a:lnTo>
                  <a:pt x="779" y="1279"/>
                </a:lnTo>
                <a:lnTo>
                  <a:pt x="775" y="1279"/>
                </a:lnTo>
                <a:lnTo>
                  <a:pt x="779" y="1226"/>
                </a:lnTo>
                <a:lnTo>
                  <a:pt x="779" y="1174"/>
                </a:lnTo>
                <a:lnTo>
                  <a:pt x="775" y="1174"/>
                </a:lnTo>
                <a:lnTo>
                  <a:pt x="779" y="1138"/>
                </a:lnTo>
                <a:lnTo>
                  <a:pt x="783" y="1101"/>
                </a:lnTo>
                <a:lnTo>
                  <a:pt x="775" y="1093"/>
                </a:lnTo>
                <a:lnTo>
                  <a:pt x="759" y="1081"/>
                </a:lnTo>
                <a:lnTo>
                  <a:pt x="755" y="1061"/>
                </a:lnTo>
                <a:lnTo>
                  <a:pt x="755" y="1041"/>
                </a:lnTo>
                <a:lnTo>
                  <a:pt x="739" y="1033"/>
                </a:lnTo>
                <a:lnTo>
                  <a:pt x="731" y="1025"/>
                </a:lnTo>
                <a:lnTo>
                  <a:pt x="727" y="1021"/>
                </a:lnTo>
                <a:lnTo>
                  <a:pt x="714" y="1013"/>
                </a:lnTo>
                <a:lnTo>
                  <a:pt x="710" y="1013"/>
                </a:lnTo>
                <a:lnTo>
                  <a:pt x="706" y="1013"/>
                </a:lnTo>
                <a:lnTo>
                  <a:pt x="698" y="1017"/>
                </a:lnTo>
                <a:lnTo>
                  <a:pt x="686" y="1021"/>
                </a:lnTo>
                <a:lnTo>
                  <a:pt x="678" y="1025"/>
                </a:lnTo>
                <a:lnTo>
                  <a:pt x="670" y="1033"/>
                </a:lnTo>
                <a:lnTo>
                  <a:pt x="646" y="1033"/>
                </a:lnTo>
                <a:lnTo>
                  <a:pt x="618" y="1029"/>
                </a:lnTo>
                <a:lnTo>
                  <a:pt x="618" y="1025"/>
                </a:lnTo>
                <a:lnTo>
                  <a:pt x="569" y="1021"/>
                </a:lnTo>
                <a:lnTo>
                  <a:pt x="529" y="1017"/>
                </a:lnTo>
                <a:lnTo>
                  <a:pt x="517" y="1008"/>
                </a:lnTo>
                <a:lnTo>
                  <a:pt x="505" y="996"/>
                </a:lnTo>
                <a:lnTo>
                  <a:pt x="472" y="1004"/>
                </a:lnTo>
                <a:lnTo>
                  <a:pt x="432" y="1004"/>
                </a:lnTo>
                <a:lnTo>
                  <a:pt x="428" y="1008"/>
                </a:lnTo>
                <a:lnTo>
                  <a:pt x="424" y="1008"/>
                </a:lnTo>
                <a:lnTo>
                  <a:pt x="396" y="1008"/>
                </a:lnTo>
                <a:lnTo>
                  <a:pt x="388" y="1008"/>
                </a:lnTo>
                <a:lnTo>
                  <a:pt x="388" y="1021"/>
                </a:lnTo>
                <a:lnTo>
                  <a:pt x="388" y="1029"/>
                </a:lnTo>
                <a:lnTo>
                  <a:pt x="372" y="1033"/>
                </a:lnTo>
                <a:lnTo>
                  <a:pt x="363" y="1045"/>
                </a:lnTo>
                <a:lnTo>
                  <a:pt x="355" y="1045"/>
                </a:lnTo>
                <a:lnTo>
                  <a:pt x="351" y="1045"/>
                </a:lnTo>
                <a:lnTo>
                  <a:pt x="343" y="1041"/>
                </a:lnTo>
                <a:lnTo>
                  <a:pt x="335" y="1041"/>
                </a:lnTo>
                <a:lnTo>
                  <a:pt x="327" y="1045"/>
                </a:lnTo>
                <a:lnTo>
                  <a:pt x="315" y="1045"/>
                </a:lnTo>
                <a:lnTo>
                  <a:pt x="315" y="1041"/>
                </a:lnTo>
                <a:lnTo>
                  <a:pt x="307" y="1041"/>
                </a:lnTo>
                <a:lnTo>
                  <a:pt x="287" y="1057"/>
                </a:lnTo>
                <a:lnTo>
                  <a:pt x="267" y="1069"/>
                </a:lnTo>
                <a:lnTo>
                  <a:pt x="246" y="1081"/>
                </a:lnTo>
                <a:lnTo>
                  <a:pt x="230" y="1093"/>
                </a:lnTo>
                <a:lnTo>
                  <a:pt x="226" y="1093"/>
                </a:lnTo>
                <a:lnTo>
                  <a:pt x="222" y="1097"/>
                </a:lnTo>
                <a:lnTo>
                  <a:pt x="202" y="1113"/>
                </a:lnTo>
                <a:lnTo>
                  <a:pt x="194" y="1121"/>
                </a:lnTo>
                <a:lnTo>
                  <a:pt x="174" y="1134"/>
                </a:lnTo>
                <a:lnTo>
                  <a:pt x="162" y="1142"/>
                </a:lnTo>
                <a:lnTo>
                  <a:pt x="146" y="1142"/>
                </a:lnTo>
                <a:lnTo>
                  <a:pt x="134" y="1142"/>
                </a:lnTo>
                <a:lnTo>
                  <a:pt x="130" y="1134"/>
                </a:lnTo>
                <a:lnTo>
                  <a:pt x="121" y="1121"/>
                </a:lnTo>
                <a:lnTo>
                  <a:pt x="113" y="1117"/>
                </a:lnTo>
                <a:lnTo>
                  <a:pt x="97" y="1109"/>
                </a:lnTo>
                <a:lnTo>
                  <a:pt x="97" y="1105"/>
                </a:lnTo>
                <a:lnTo>
                  <a:pt x="97" y="1097"/>
                </a:lnTo>
                <a:lnTo>
                  <a:pt x="85" y="1093"/>
                </a:lnTo>
                <a:lnTo>
                  <a:pt x="65" y="1081"/>
                </a:lnTo>
                <a:lnTo>
                  <a:pt x="37" y="1077"/>
                </a:lnTo>
                <a:lnTo>
                  <a:pt x="17" y="1073"/>
                </a:lnTo>
                <a:lnTo>
                  <a:pt x="8" y="1073"/>
                </a:lnTo>
                <a:lnTo>
                  <a:pt x="4" y="1065"/>
                </a:lnTo>
                <a:lnTo>
                  <a:pt x="0" y="1049"/>
                </a:lnTo>
                <a:lnTo>
                  <a:pt x="0" y="1041"/>
                </a:lnTo>
                <a:lnTo>
                  <a:pt x="4" y="1025"/>
                </a:lnTo>
                <a:lnTo>
                  <a:pt x="17" y="1013"/>
                </a:lnTo>
                <a:lnTo>
                  <a:pt x="29" y="980"/>
                </a:lnTo>
                <a:lnTo>
                  <a:pt x="49" y="948"/>
                </a:lnTo>
                <a:lnTo>
                  <a:pt x="61" y="940"/>
                </a:lnTo>
                <a:lnTo>
                  <a:pt x="73" y="928"/>
                </a:lnTo>
                <a:lnTo>
                  <a:pt x="81" y="916"/>
                </a:lnTo>
                <a:lnTo>
                  <a:pt x="85" y="908"/>
                </a:lnTo>
                <a:lnTo>
                  <a:pt x="97" y="900"/>
                </a:lnTo>
                <a:lnTo>
                  <a:pt x="105" y="891"/>
                </a:lnTo>
                <a:lnTo>
                  <a:pt x="121" y="855"/>
                </a:lnTo>
                <a:lnTo>
                  <a:pt x="146" y="823"/>
                </a:lnTo>
                <a:lnTo>
                  <a:pt x="150" y="807"/>
                </a:lnTo>
                <a:lnTo>
                  <a:pt x="158" y="787"/>
                </a:lnTo>
                <a:lnTo>
                  <a:pt x="166" y="783"/>
                </a:lnTo>
                <a:lnTo>
                  <a:pt x="170" y="774"/>
                </a:lnTo>
                <a:lnTo>
                  <a:pt x="186" y="774"/>
                </a:lnTo>
                <a:lnTo>
                  <a:pt x="202" y="774"/>
                </a:lnTo>
                <a:lnTo>
                  <a:pt x="210" y="779"/>
                </a:lnTo>
                <a:lnTo>
                  <a:pt x="226" y="783"/>
                </a:lnTo>
                <a:lnTo>
                  <a:pt x="226" y="787"/>
                </a:lnTo>
                <a:lnTo>
                  <a:pt x="230" y="787"/>
                </a:lnTo>
                <a:lnTo>
                  <a:pt x="234" y="787"/>
                </a:lnTo>
                <a:lnTo>
                  <a:pt x="238" y="795"/>
                </a:lnTo>
                <a:lnTo>
                  <a:pt x="267" y="783"/>
                </a:lnTo>
                <a:lnTo>
                  <a:pt x="287" y="774"/>
                </a:lnTo>
                <a:lnTo>
                  <a:pt x="287" y="770"/>
                </a:lnTo>
                <a:lnTo>
                  <a:pt x="291" y="762"/>
                </a:lnTo>
                <a:lnTo>
                  <a:pt x="287" y="722"/>
                </a:lnTo>
                <a:lnTo>
                  <a:pt x="287" y="670"/>
                </a:lnTo>
                <a:lnTo>
                  <a:pt x="287" y="666"/>
                </a:lnTo>
                <a:lnTo>
                  <a:pt x="283" y="662"/>
                </a:lnTo>
                <a:lnTo>
                  <a:pt x="279" y="657"/>
                </a:lnTo>
                <a:lnTo>
                  <a:pt x="275" y="649"/>
                </a:lnTo>
                <a:lnTo>
                  <a:pt x="275" y="645"/>
                </a:lnTo>
                <a:lnTo>
                  <a:pt x="275" y="641"/>
                </a:lnTo>
                <a:lnTo>
                  <a:pt x="291" y="629"/>
                </a:lnTo>
                <a:lnTo>
                  <a:pt x="315" y="621"/>
                </a:lnTo>
                <a:lnTo>
                  <a:pt x="327" y="617"/>
                </a:lnTo>
                <a:lnTo>
                  <a:pt x="335" y="609"/>
                </a:lnTo>
                <a:lnTo>
                  <a:pt x="351" y="605"/>
                </a:lnTo>
                <a:lnTo>
                  <a:pt x="359" y="601"/>
                </a:lnTo>
                <a:lnTo>
                  <a:pt x="372" y="593"/>
                </a:lnTo>
                <a:lnTo>
                  <a:pt x="380" y="581"/>
                </a:lnTo>
                <a:lnTo>
                  <a:pt x="392" y="581"/>
                </a:lnTo>
                <a:lnTo>
                  <a:pt x="404" y="581"/>
                </a:lnTo>
                <a:lnTo>
                  <a:pt x="428" y="593"/>
                </a:lnTo>
                <a:lnTo>
                  <a:pt x="448" y="605"/>
                </a:lnTo>
                <a:lnTo>
                  <a:pt x="485" y="609"/>
                </a:lnTo>
                <a:lnTo>
                  <a:pt x="521" y="613"/>
                </a:lnTo>
                <a:lnTo>
                  <a:pt x="545" y="613"/>
                </a:lnTo>
                <a:lnTo>
                  <a:pt x="561" y="613"/>
                </a:lnTo>
                <a:lnTo>
                  <a:pt x="589" y="605"/>
                </a:lnTo>
                <a:lnTo>
                  <a:pt x="618" y="601"/>
                </a:lnTo>
                <a:lnTo>
                  <a:pt x="630" y="589"/>
                </a:lnTo>
                <a:lnTo>
                  <a:pt x="650" y="569"/>
                </a:lnTo>
                <a:lnTo>
                  <a:pt x="666" y="545"/>
                </a:lnTo>
                <a:lnTo>
                  <a:pt x="694" y="524"/>
                </a:lnTo>
                <a:lnTo>
                  <a:pt x="694" y="516"/>
                </a:lnTo>
                <a:lnTo>
                  <a:pt x="698" y="508"/>
                </a:lnTo>
                <a:lnTo>
                  <a:pt x="702" y="504"/>
                </a:lnTo>
                <a:lnTo>
                  <a:pt x="706" y="496"/>
                </a:lnTo>
                <a:lnTo>
                  <a:pt x="710" y="476"/>
                </a:lnTo>
                <a:lnTo>
                  <a:pt x="710" y="448"/>
                </a:lnTo>
                <a:lnTo>
                  <a:pt x="714" y="444"/>
                </a:lnTo>
                <a:lnTo>
                  <a:pt x="714" y="432"/>
                </a:lnTo>
                <a:lnTo>
                  <a:pt x="718" y="423"/>
                </a:lnTo>
                <a:lnTo>
                  <a:pt x="731" y="415"/>
                </a:lnTo>
                <a:lnTo>
                  <a:pt x="739" y="411"/>
                </a:lnTo>
                <a:lnTo>
                  <a:pt x="763" y="399"/>
                </a:lnTo>
                <a:lnTo>
                  <a:pt x="775" y="391"/>
                </a:lnTo>
                <a:lnTo>
                  <a:pt x="775" y="375"/>
                </a:lnTo>
                <a:lnTo>
                  <a:pt x="779" y="363"/>
                </a:lnTo>
                <a:lnTo>
                  <a:pt x="779" y="327"/>
                </a:lnTo>
                <a:lnTo>
                  <a:pt x="779" y="294"/>
                </a:lnTo>
                <a:lnTo>
                  <a:pt x="787" y="290"/>
                </a:lnTo>
                <a:lnTo>
                  <a:pt x="795" y="286"/>
                </a:lnTo>
                <a:lnTo>
                  <a:pt x="811" y="286"/>
                </a:lnTo>
                <a:lnTo>
                  <a:pt x="823" y="282"/>
                </a:lnTo>
                <a:lnTo>
                  <a:pt x="827" y="274"/>
                </a:lnTo>
                <a:lnTo>
                  <a:pt x="831" y="274"/>
                </a:lnTo>
                <a:lnTo>
                  <a:pt x="840" y="270"/>
                </a:lnTo>
                <a:lnTo>
                  <a:pt x="848" y="262"/>
                </a:lnTo>
                <a:lnTo>
                  <a:pt x="876" y="258"/>
                </a:lnTo>
                <a:lnTo>
                  <a:pt x="900" y="254"/>
                </a:lnTo>
                <a:lnTo>
                  <a:pt x="904" y="250"/>
                </a:lnTo>
                <a:lnTo>
                  <a:pt x="908" y="246"/>
                </a:lnTo>
                <a:lnTo>
                  <a:pt x="912" y="222"/>
                </a:lnTo>
                <a:lnTo>
                  <a:pt x="912" y="206"/>
                </a:lnTo>
                <a:lnTo>
                  <a:pt x="924" y="198"/>
                </a:lnTo>
                <a:lnTo>
                  <a:pt x="932" y="181"/>
                </a:lnTo>
                <a:lnTo>
                  <a:pt x="957" y="173"/>
                </a:lnTo>
                <a:lnTo>
                  <a:pt x="985" y="161"/>
                </a:lnTo>
                <a:lnTo>
                  <a:pt x="989" y="157"/>
                </a:lnTo>
                <a:lnTo>
                  <a:pt x="997" y="153"/>
                </a:lnTo>
                <a:lnTo>
                  <a:pt x="1001" y="113"/>
                </a:lnTo>
                <a:lnTo>
                  <a:pt x="1001" y="93"/>
                </a:lnTo>
                <a:lnTo>
                  <a:pt x="1013" y="85"/>
                </a:lnTo>
                <a:lnTo>
                  <a:pt x="1021" y="77"/>
                </a:lnTo>
                <a:lnTo>
                  <a:pt x="1049" y="68"/>
                </a:lnTo>
                <a:lnTo>
                  <a:pt x="1069" y="68"/>
                </a:lnTo>
                <a:lnTo>
                  <a:pt x="1118" y="68"/>
                </a:lnTo>
                <a:lnTo>
                  <a:pt x="1166" y="68"/>
                </a:lnTo>
                <a:lnTo>
                  <a:pt x="1166" y="64"/>
                </a:lnTo>
                <a:lnTo>
                  <a:pt x="1178" y="64"/>
                </a:lnTo>
                <a:lnTo>
                  <a:pt x="1182" y="64"/>
                </a:lnTo>
                <a:lnTo>
                  <a:pt x="1182" y="68"/>
                </a:lnTo>
                <a:lnTo>
                  <a:pt x="1211" y="68"/>
                </a:lnTo>
                <a:lnTo>
                  <a:pt x="1235" y="68"/>
                </a:lnTo>
                <a:lnTo>
                  <a:pt x="1259" y="64"/>
                </a:lnTo>
                <a:lnTo>
                  <a:pt x="1279" y="64"/>
                </a:lnTo>
                <a:lnTo>
                  <a:pt x="1283" y="56"/>
                </a:lnTo>
                <a:lnTo>
                  <a:pt x="1283" y="52"/>
                </a:lnTo>
                <a:lnTo>
                  <a:pt x="1283" y="48"/>
                </a:lnTo>
                <a:lnTo>
                  <a:pt x="1291" y="40"/>
                </a:lnTo>
                <a:lnTo>
                  <a:pt x="1307" y="28"/>
                </a:lnTo>
                <a:lnTo>
                  <a:pt x="1320" y="16"/>
                </a:lnTo>
                <a:lnTo>
                  <a:pt x="1336" y="8"/>
                </a:lnTo>
                <a:lnTo>
                  <a:pt x="1348" y="4"/>
                </a:lnTo>
                <a:lnTo>
                  <a:pt x="1364" y="0"/>
                </a:lnTo>
                <a:lnTo>
                  <a:pt x="1396" y="0"/>
                </a:lnTo>
                <a:lnTo>
                  <a:pt x="1400" y="4"/>
                </a:lnTo>
                <a:lnTo>
                  <a:pt x="1408" y="12"/>
                </a:lnTo>
                <a:lnTo>
                  <a:pt x="1400" y="16"/>
                </a:lnTo>
                <a:lnTo>
                  <a:pt x="1392" y="20"/>
                </a:lnTo>
                <a:lnTo>
                  <a:pt x="1384" y="20"/>
                </a:lnTo>
                <a:lnTo>
                  <a:pt x="1380" y="28"/>
                </a:lnTo>
                <a:lnTo>
                  <a:pt x="1384" y="48"/>
                </a:lnTo>
                <a:lnTo>
                  <a:pt x="1380" y="64"/>
                </a:lnTo>
                <a:lnTo>
                  <a:pt x="1376" y="68"/>
                </a:lnTo>
                <a:lnTo>
                  <a:pt x="1376" y="81"/>
                </a:lnTo>
                <a:lnTo>
                  <a:pt x="1376" y="89"/>
                </a:lnTo>
                <a:lnTo>
                  <a:pt x="1384" y="113"/>
                </a:lnTo>
                <a:lnTo>
                  <a:pt x="1400" y="133"/>
                </a:lnTo>
                <a:lnTo>
                  <a:pt x="1400" y="141"/>
                </a:lnTo>
                <a:lnTo>
                  <a:pt x="1400" y="153"/>
                </a:lnTo>
                <a:lnTo>
                  <a:pt x="1396" y="165"/>
                </a:lnTo>
                <a:lnTo>
                  <a:pt x="1384" y="181"/>
                </a:lnTo>
                <a:lnTo>
                  <a:pt x="1384" y="189"/>
                </a:lnTo>
                <a:lnTo>
                  <a:pt x="1384" y="198"/>
                </a:lnTo>
                <a:lnTo>
                  <a:pt x="1424" y="206"/>
                </a:lnTo>
                <a:lnTo>
                  <a:pt x="1441" y="210"/>
                </a:lnTo>
                <a:lnTo>
                  <a:pt x="1449" y="222"/>
                </a:lnTo>
                <a:lnTo>
                  <a:pt x="1457" y="234"/>
                </a:lnTo>
                <a:lnTo>
                  <a:pt x="1457" y="246"/>
                </a:lnTo>
                <a:lnTo>
                  <a:pt x="1457" y="262"/>
                </a:lnTo>
                <a:lnTo>
                  <a:pt x="1453" y="270"/>
                </a:lnTo>
                <a:lnTo>
                  <a:pt x="1453" y="274"/>
                </a:lnTo>
                <a:lnTo>
                  <a:pt x="1433" y="286"/>
                </a:lnTo>
                <a:lnTo>
                  <a:pt x="1412" y="294"/>
                </a:lnTo>
                <a:lnTo>
                  <a:pt x="1380" y="298"/>
                </a:lnTo>
                <a:lnTo>
                  <a:pt x="1348" y="306"/>
                </a:lnTo>
                <a:lnTo>
                  <a:pt x="1328" y="306"/>
                </a:lnTo>
                <a:lnTo>
                  <a:pt x="1312" y="306"/>
                </a:lnTo>
                <a:lnTo>
                  <a:pt x="1295" y="311"/>
                </a:lnTo>
                <a:lnTo>
                  <a:pt x="1283" y="323"/>
                </a:lnTo>
                <a:lnTo>
                  <a:pt x="1279" y="351"/>
                </a:lnTo>
                <a:lnTo>
                  <a:pt x="1271" y="379"/>
                </a:lnTo>
                <a:lnTo>
                  <a:pt x="1271" y="395"/>
                </a:lnTo>
                <a:lnTo>
                  <a:pt x="1271" y="411"/>
                </a:lnTo>
                <a:lnTo>
                  <a:pt x="1279" y="419"/>
                </a:lnTo>
                <a:lnTo>
                  <a:pt x="1283" y="428"/>
                </a:lnTo>
                <a:lnTo>
                  <a:pt x="1283" y="440"/>
                </a:lnTo>
                <a:lnTo>
                  <a:pt x="1291" y="448"/>
                </a:lnTo>
                <a:lnTo>
                  <a:pt x="1295" y="452"/>
                </a:lnTo>
                <a:lnTo>
                  <a:pt x="1299" y="460"/>
                </a:lnTo>
                <a:lnTo>
                  <a:pt x="1299" y="464"/>
                </a:lnTo>
                <a:lnTo>
                  <a:pt x="1299" y="476"/>
                </a:lnTo>
                <a:lnTo>
                  <a:pt x="1295" y="480"/>
                </a:lnTo>
                <a:lnTo>
                  <a:pt x="1291" y="480"/>
                </a:lnTo>
                <a:lnTo>
                  <a:pt x="1271" y="480"/>
                </a:lnTo>
                <a:lnTo>
                  <a:pt x="1255" y="480"/>
                </a:lnTo>
                <a:lnTo>
                  <a:pt x="1247" y="488"/>
                </a:lnTo>
                <a:lnTo>
                  <a:pt x="1243" y="492"/>
                </a:lnTo>
                <a:lnTo>
                  <a:pt x="1235" y="508"/>
                </a:lnTo>
                <a:lnTo>
                  <a:pt x="1235" y="532"/>
                </a:lnTo>
                <a:lnTo>
                  <a:pt x="1243" y="536"/>
                </a:lnTo>
                <a:lnTo>
                  <a:pt x="1247" y="545"/>
                </a:lnTo>
                <a:lnTo>
                  <a:pt x="1247" y="557"/>
                </a:lnTo>
                <a:lnTo>
                  <a:pt x="1247" y="569"/>
                </a:lnTo>
                <a:lnTo>
                  <a:pt x="1235" y="577"/>
                </a:lnTo>
                <a:lnTo>
                  <a:pt x="1227" y="581"/>
                </a:lnTo>
                <a:lnTo>
                  <a:pt x="1219" y="593"/>
                </a:lnTo>
                <a:lnTo>
                  <a:pt x="1215" y="609"/>
                </a:lnTo>
                <a:lnTo>
                  <a:pt x="1215" y="625"/>
                </a:lnTo>
                <a:lnTo>
                  <a:pt x="1211" y="645"/>
                </a:lnTo>
                <a:lnTo>
                  <a:pt x="1199" y="674"/>
                </a:lnTo>
                <a:lnTo>
                  <a:pt x="1182" y="698"/>
                </a:lnTo>
                <a:lnTo>
                  <a:pt x="1178" y="706"/>
                </a:lnTo>
                <a:lnTo>
                  <a:pt x="1166" y="710"/>
                </a:lnTo>
                <a:lnTo>
                  <a:pt x="1166" y="722"/>
                </a:lnTo>
                <a:lnTo>
                  <a:pt x="1154" y="726"/>
                </a:lnTo>
                <a:lnTo>
                  <a:pt x="1142" y="738"/>
                </a:lnTo>
                <a:lnTo>
                  <a:pt x="1122" y="742"/>
                </a:lnTo>
                <a:lnTo>
                  <a:pt x="1118" y="783"/>
                </a:lnTo>
                <a:lnTo>
                  <a:pt x="1114" y="823"/>
                </a:lnTo>
                <a:lnTo>
                  <a:pt x="1094" y="843"/>
                </a:lnTo>
                <a:lnTo>
                  <a:pt x="1078" y="855"/>
                </a:lnTo>
                <a:lnTo>
                  <a:pt x="1069" y="855"/>
                </a:lnTo>
                <a:lnTo>
                  <a:pt x="1053" y="859"/>
                </a:lnTo>
                <a:lnTo>
                  <a:pt x="1053" y="863"/>
                </a:lnTo>
                <a:lnTo>
                  <a:pt x="1037" y="867"/>
                </a:lnTo>
                <a:lnTo>
                  <a:pt x="1025" y="871"/>
                </a:lnTo>
                <a:lnTo>
                  <a:pt x="1021" y="879"/>
                </a:lnTo>
                <a:lnTo>
                  <a:pt x="1021" y="908"/>
                </a:lnTo>
                <a:lnTo>
                  <a:pt x="1021" y="920"/>
                </a:lnTo>
                <a:lnTo>
                  <a:pt x="1025" y="920"/>
                </a:lnTo>
                <a:lnTo>
                  <a:pt x="1033" y="928"/>
                </a:lnTo>
                <a:lnTo>
                  <a:pt x="1033" y="932"/>
                </a:lnTo>
                <a:lnTo>
                  <a:pt x="1037" y="952"/>
                </a:lnTo>
                <a:lnTo>
                  <a:pt x="1053" y="956"/>
                </a:lnTo>
                <a:lnTo>
                  <a:pt x="1073" y="964"/>
                </a:lnTo>
                <a:lnTo>
                  <a:pt x="1078" y="980"/>
                </a:lnTo>
                <a:lnTo>
                  <a:pt x="1086" y="992"/>
                </a:lnTo>
                <a:lnTo>
                  <a:pt x="1106" y="1004"/>
                </a:lnTo>
                <a:lnTo>
                  <a:pt x="1126" y="1008"/>
                </a:lnTo>
                <a:lnTo>
                  <a:pt x="1126" y="1021"/>
                </a:lnTo>
                <a:lnTo>
                  <a:pt x="1126" y="1029"/>
                </a:lnTo>
                <a:lnTo>
                  <a:pt x="1122" y="1033"/>
                </a:lnTo>
                <a:lnTo>
                  <a:pt x="1118" y="1049"/>
                </a:lnTo>
                <a:lnTo>
                  <a:pt x="1118" y="1061"/>
                </a:lnTo>
                <a:lnTo>
                  <a:pt x="1106" y="1069"/>
                </a:lnTo>
                <a:lnTo>
                  <a:pt x="1098" y="1081"/>
                </a:lnTo>
                <a:lnTo>
                  <a:pt x="1065" y="1081"/>
                </a:lnTo>
                <a:lnTo>
                  <a:pt x="1037" y="1089"/>
                </a:lnTo>
                <a:lnTo>
                  <a:pt x="1033" y="1089"/>
                </a:lnTo>
                <a:lnTo>
                  <a:pt x="1033" y="1093"/>
                </a:lnTo>
                <a:lnTo>
                  <a:pt x="989" y="1097"/>
                </a:lnTo>
                <a:lnTo>
                  <a:pt x="981" y="1101"/>
                </a:lnTo>
                <a:lnTo>
                  <a:pt x="977" y="1101"/>
                </a:lnTo>
                <a:lnTo>
                  <a:pt x="973" y="1105"/>
                </a:lnTo>
                <a:lnTo>
                  <a:pt x="948" y="1121"/>
                </a:lnTo>
                <a:lnTo>
                  <a:pt x="920" y="1138"/>
                </a:lnTo>
                <a:lnTo>
                  <a:pt x="920" y="1154"/>
                </a:lnTo>
                <a:lnTo>
                  <a:pt x="908" y="1174"/>
                </a:lnTo>
                <a:lnTo>
                  <a:pt x="912" y="1182"/>
                </a:lnTo>
                <a:lnTo>
                  <a:pt x="920" y="1182"/>
                </a:lnTo>
                <a:lnTo>
                  <a:pt x="920" y="1198"/>
                </a:lnTo>
                <a:lnTo>
                  <a:pt x="920" y="1214"/>
                </a:lnTo>
                <a:lnTo>
                  <a:pt x="924" y="1230"/>
                </a:lnTo>
                <a:lnTo>
                  <a:pt x="928" y="1234"/>
                </a:lnTo>
                <a:lnTo>
                  <a:pt x="932" y="1251"/>
                </a:lnTo>
                <a:lnTo>
                  <a:pt x="936" y="1267"/>
                </a:lnTo>
                <a:lnTo>
                  <a:pt x="936" y="1287"/>
                </a:lnTo>
                <a:lnTo>
                  <a:pt x="936" y="1299"/>
                </a:lnTo>
                <a:lnTo>
                  <a:pt x="948" y="1307"/>
                </a:lnTo>
                <a:lnTo>
                  <a:pt x="957" y="1319"/>
                </a:lnTo>
                <a:lnTo>
                  <a:pt x="957" y="1331"/>
                </a:lnTo>
                <a:lnTo>
                  <a:pt x="957" y="1347"/>
                </a:lnTo>
                <a:lnTo>
                  <a:pt x="952" y="1351"/>
                </a:lnTo>
                <a:lnTo>
                  <a:pt x="948" y="1359"/>
                </a:lnTo>
                <a:lnTo>
                  <a:pt x="944" y="1364"/>
                </a:lnTo>
                <a:lnTo>
                  <a:pt x="932" y="1368"/>
                </a:lnTo>
                <a:lnTo>
                  <a:pt x="904" y="1372"/>
                </a:lnTo>
                <a:lnTo>
                  <a:pt x="876" y="1380"/>
                </a:lnTo>
                <a:lnTo>
                  <a:pt x="868" y="1384"/>
                </a:lnTo>
                <a:lnTo>
                  <a:pt x="864" y="1392"/>
                </a:lnTo>
                <a:lnTo>
                  <a:pt x="844" y="1392"/>
                </a:lnTo>
                <a:lnTo>
                  <a:pt x="827" y="1392"/>
                </a:lnTo>
                <a:close/>
              </a:path>
            </a:pathLst>
          </a:custGeom>
          <a:solidFill>
            <a:srgbClr val="008000"/>
          </a:solidFill>
          <a:ln w="635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4" name="Freeform 41"/>
          <p:cNvSpPr>
            <a:spLocks/>
          </p:cNvSpPr>
          <p:nvPr/>
        </p:nvSpPr>
        <p:spPr bwMode="auto">
          <a:xfrm>
            <a:off x="1762785" y="3601305"/>
            <a:ext cx="811834" cy="638907"/>
          </a:xfrm>
          <a:custGeom>
            <a:avLst/>
            <a:gdLst>
              <a:gd name="T0" fmla="*/ 2147483647 w 1118"/>
              <a:gd name="T1" fmla="*/ 2147483647 h 774"/>
              <a:gd name="T2" fmla="*/ 2147483647 w 1118"/>
              <a:gd name="T3" fmla="*/ 2147483647 h 774"/>
              <a:gd name="T4" fmla="*/ 2147483647 w 1118"/>
              <a:gd name="T5" fmla="*/ 2147483647 h 774"/>
              <a:gd name="T6" fmla="*/ 2147483647 w 1118"/>
              <a:gd name="T7" fmla="*/ 2147483647 h 774"/>
              <a:gd name="T8" fmla="*/ 2147483647 w 1118"/>
              <a:gd name="T9" fmla="*/ 2147483647 h 774"/>
              <a:gd name="T10" fmla="*/ 2147483647 w 1118"/>
              <a:gd name="T11" fmla="*/ 2147483647 h 774"/>
              <a:gd name="T12" fmla="*/ 2147483647 w 1118"/>
              <a:gd name="T13" fmla="*/ 2147483647 h 774"/>
              <a:gd name="T14" fmla="*/ 2147483647 w 1118"/>
              <a:gd name="T15" fmla="*/ 2147483647 h 774"/>
              <a:gd name="T16" fmla="*/ 2147483647 w 1118"/>
              <a:gd name="T17" fmla="*/ 2147483647 h 774"/>
              <a:gd name="T18" fmla="*/ 2147483647 w 1118"/>
              <a:gd name="T19" fmla="*/ 2147483647 h 774"/>
              <a:gd name="T20" fmla="*/ 2147483647 w 1118"/>
              <a:gd name="T21" fmla="*/ 2147483647 h 774"/>
              <a:gd name="T22" fmla="*/ 2147483647 w 1118"/>
              <a:gd name="T23" fmla="*/ 2147483647 h 774"/>
              <a:gd name="T24" fmla="*/ 0 w 1118"/>
              <a:gd name="T25" fmla="*/ 2147483647 h 774"/>
              <a:gd name="T26" fmla="*/ 2147483647 w 1118"/>
              <a:gd name="T27" fmla="*/ 2147483647 h 774"/>
              <a:gd name="T28" fmla="*/ 2147483647 w 1118"/>
              <a:gd name="T29" fmla="*/ 2147483647 h 774"/>
              <a:gd name="T30" fmla="*/ 2147483647 w 1118"/>
              <a:gd name="T31" fmla="*/ 2147483647 h 774"/>
              <a:gd name="T32" fmla="*/ 2147483647 w 1118"/>
              <a:gd name="T33" fmla="*/ 2147483647 h 774"/>
              <a:gd name="T34" fmla="*/ 2147483647 w 1118"/>
              <a:gd name="T35" fmla="*/ 2147483647 h 774"/>
              <a:gd name="T36" fmla="*/ 2147483647 w 1118"/>
              <a:gd name="T37" fmla="*/ 2147483647 h 774"/>
              <a:gd name="T38" fmla="*/ 2147483647 w 1118"/>
              <a:gd name="T39" fmla="*/ 2147483647 h 774"/>
              <a:gd name="T40" fmla="*/ 2147483647 w 1118"/>
              <a:gd name="T41" fmla="*/ 2147483647 h 774"/>
              <a:gd name="T42" fmla="*/ 2147483647 w 1118"/>
              <a:gd name="T43" fmla="*/ 2147483647 h 774"/>
              <a:gd name="T44" fmla="*/ 2147483647 w 1118"/>
              <a:gd name="T45" fmla="*/ 2147483647 h 774"/>
              <a:gd name="T46" fmla="*/ 2147483647 w 1118"/>
              <a:gd name="T47" fmla="*/ 2147483647 h 774"/>
              <a:gd name="T48" fmla="*/ 2147483647 w 1118"/>
              <a:gd name="T49" fmla="*/ 2147483647 h 774"/>
              <a:gd name="T50" fmla="*/ 2147483647 w 1118"/>
              <a:gd name="T51" fmla="*/ 2147483647 h 774"/>
              <a:gd name="T52" fmla="*/ 2147483647 w 1118"/>
              <a:gd name="T53" fmla="*/ 2147483647 h 774"/>
              <a:gd name="T54" fmla="*/ 2147483647 w 1118"/>
              <a:gd name="T55" fmla="*/ 2147483647 h 774"/>
              <a:gd name="T56" fmla="*/ 2147483647 w 1118"/>
              <a:gd name="T57" fmla="*/ 2147483647 h 774"/>
              <a:gd name="T58" fmla="*/ 2147483647 w 1118"/>
              <a:gd name="T59" fmla="*/ 2147483647 h 774"/>
              <a:gd name="T60" fmla="*/ 2147483647 w 1118"/>
              <a:gd name="T61" fmla="*/ 2147483647 h 774"/>
              <a:gd name="T62" fmla="*/ 2147483647 w 1118"/>
              <a:gd name="T63" fmla="*/ 2147483647 h 774"/>
              <a:gd name="T64" fmla="*/ 2147483647 w 1118"/>
              <a:gd name="T65" fmla="*/ 2147483647 h 774"/>
              <a:gd name="T66" fmla="*/ 2147483647 w 1118"/>
              <a:gd name="T67" fmla="*/ 2147483647 h 774"/>
              <a:gd name="T68" fmla="*/ 2147483647 w 1118"/>
              <a:gd name="T69" fmla="*/ 2147483647 h 774"/>
              <a:gd name="T70" fmla="*/ 2147483647 w 1118"/>
              <a:gd name="T71" fmla="*/ 2147483647 h 774"/>
              <a:gd name="T72" fmla="*/ 2147483647 w 1118"/>
              <a:gd name="T73" fmla="*/ 2147483647 h 774"/>
              <a:gd name="T74" fmla="*/ 2147483647 w 1118"/>
              <a:gd name="T75" fmla="*/ 2147483647 h 774"/>
              <a:gd name="T76" fmla="*/ 2147483647 w 1118"/>
              <a:gd name="T77" fmla="*/ 2147483647 h 774"/>
              <a:gd name="T78" fmla="*/ 2147483647 w 1118"/>
              <a:gd name="T79" fmla="*/ 2147483647 h 774"/>
              <a:gd name="T80" fmla="*/ 2147483647 w 1118"/>
              <a:gd name="T81" fmla="*/ 2147483647 h 774"/>
              <a:gd name="T82" fmla="*/ 2147483647 w 1118"/>
              <a:gd name="T83" fmla="*/ 2147483647 h 774"/>
              <a:gd name="T84" fmla="*/ 2147483647 w 1118"/>
              <a:gd name="T85" fmla="*/ 2147483647 h 774"/>
              <a:gd name="T86" fmla="*/ 2147483647 w 1118"/>
              <a:gd name="T87" fmla="*/ 2147483647 h 774"/>
              <a:gd name="T88" fmla="*/ 2147483647 w 1118"/>
              <a:gd name="T89" fmla="*/ 2147483647 h 774"/>
              <a:gd name="T90" fmla="*/ 2147483647 w 1118"/>
              <a:gd name="T91" fmla="*/ 2147483647 h 774"/>
              <a:gd name="T92" fmla="*/ 2147483647 w 1118"/>
              <a:gd name="T93" fmla="*/ 2147483647 h 774"/>
              <a:gd name="T94" fmla="*/ 2147483647 w 1118"/>
              <a:gd name="T95" fmla="*/ 2147483647 h 774"/>
              <a:gd name="T96" fmla="*/ 2147483647 w 1118"/>
              <a:gd name="T97" fmla="*/ 2147483647 h 774"/>
              <a:gd name="T98" fmla="*/ 2147483647 w 1118"/>
              <a:gd name="T99" fmla="*/ 2147483647 h 774"/>
              <a:gd name="T100" fmla="*/ 2147483647 w 1118"/>
              <a:gd name="T101" fmla="*/ 2147483647 h 77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18"/>
              <a:gd name="T154" fmla="*/ 0 h 774"/>
              <a:gd name="T155" fmla="*/ 1118 w 1118"/>
              <a:gd name="T156" fmla="*/ 774 h 77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18" h="774">
                <a:moveTo>
                  <a:pt x="638" y="774"/>
                </a:moveTo>
                <a:lnTo>
                  <a:pt x="626" y="766"/>
                </a:lnTo>
                <a:lnTo>
                  <a:pt x="614" y="762"/>
                </a:lnTo>
                <a:lnTo>
                  <a:pt x="614" y="758"/>
                </a:lnTo>
                <a:lnTo>
                  <a:pt x="609" y="758"/>
                </a:lnTo>
                <a:lnTo>
                  <a:pt x="597" y="754"/>
                </a:lnTo>
                <a:lnTo>
                  <a:pt x="589" y="750"/>
                </a:lnTo>
                <a:lnTo>
                  <a:pt x="577" y="726"/>
                </a:lnTo>
                <a:lnTo>
                  <a:pt x="561" y="706"/>
                </a:lnTo>
                <a:lnTo>
                  <a:pt x="561" y="698"/>
                </a:lnTo>
                <a:lnTo>
                  <a:pt x="557" y="682"/>
                </a:lnTo>
                <a:lnTo>
                  <a:pt x="553" y="673"/>
                </a:lnTo>
                <a:lnTo>
                  <a:pt x="541" y="661"/>
                </a:lnTo>
                <a:lnTo>
                  <a:pt x="529" y="653"/>
                </a:lnTo>
                <a:lnTo>
                  <a:pt x="517" y="641"/>
                </a:lnTo>
                <a:lnTo>
                  <a:pt x="488" y="625"/>
                </a:lnTo>
                <a:lnTo>
                  <a:pt x="480" y="613"/>
                </a:lnTo>
                <a:lnTo>
                  <a:pt x="476" y="597"/>
                </a:lnTo>
                <a:lnTo>
                  <a:pt x="476" y="585"/>
                </a:lnTo>
                <a:lnTo>
                  <a:pt x="472" y="585"/>
                </a:lnTo>
                <a:lnTo>
                  <a:pt x="468" y="581"/>
                </a:lnTo>
                <a:lnTo>
                  <a:pt x="448" y="581"/>
                </a:lnTo>
                <a:lnTo>
                  <a:pt x="432" y="581"/>
                </a:lnTo>
                <a:lnTo>
                  <a:pt x="416" y="585"/>
                </a:lnTo>
                <a:lnTo>
                  <a:pt x="404" y="589"/>
                </a:lnTo>
                <a:lnTo>
                  <a:pt x="380" y="585"/>
                </a:lnTo>
                <a:lnTo>
                  <a:pt x="359" y="585"/>
                </a:lnTo>
                <a:lnTo>
                  <a:pt x="315" y="597"/>
                </a:lnTo>
                <a:lnTo>
                  <a:pt x="267" y="613"/>
                </a:lnTo>
                <a:lnTo>
                  <a:pt x="226" y="617"/>
                </a:lnTo>
                <a:lnTo>
                  <a:pt x="214" y="621"/>
                </a:lnTo>
                <a:lnTo>
                  <a:pt x="198" y="621"/>
                </a:lnTo>
                <a:lnTo>
                  <a:pt x="178" y="621"/>
                </a:lnTo>
                <a:lnTo>
                  <a:pt x="174" y="605"/>
                </a:lnTo>
                <a:lnTo>
                  <a:pt x="146" y="585"/>
                </a:lnTo>
                <a:lnTo>
                  <a:pt x="109" y="561"/>
                </a:lnTo>
                <a:lnTo>
                  <a:pt x="89" y="556"/>
                </a:lnTo>
                <a:lnTo>
                  <a:pt x="77" y="556"/>
                </a:lnTo>
                <a:lnTo>
                  <a:pt x="57" y="552"/>
                </a:lnTo>
                <a:lnTo>
                  <a:pt x="57" y="528"/>
                </a:lnTo>
                <a:lnTo>
                  <a:pt x="53" y="500"/>
                </a:lnTo>
                <a:lnTo>
                  <a:pt x="53" y="492"/>
                </a:lnTo>
                <a:lnTo>
                  <a:pt x="49" y="484"/>
                </a:lnTo>
                <a:lnTo>
                  <a:pt x="45" y="472"/>
                </a:lnTo>
                <a:lnTo>
                  <a:pt x="33" y="468"/>
                </a:lnTo>
                <a:lnTo>
                  <a:pt x="25" y="448"/>
                </a:lnTo>
                <a:lnTo>
                  <a:pt x="16" y="427"/>
                </a:lnTo>
                <a:lnTo>
                  <a:pt x="8" y="395"/>
                </a:lnTo>
                <a:lnTo>
                  <a:pt x="4" y="363"/>
                </a:lnTo>
                <a:lnTo>
                  <a:pt x="0" y="363"/>
                </a:lnTo>
                <a:lnTo>
                  <a:pt x="0" y="359"/>
                </a:lnTo>
                <a:lnTo>
                  <a:pt x="0" y="347"/>
                </a:lnTo>
                <a:lnTo>
                  <a:pt x="0" y="331"/>
                </a:lnTo>
                <a:lnTo>
                  <a:pt x="4" y="331"/>
                </a:lnTo>
                <a:lnTo>
                  <a:pt x="8" y="327"/>
                </a:lnTo>
                <a:lnTo>
                  <a:pt x="20" y="306"/>
                </a:lnTo>
                <a:lnTo>
                  <a:pt x="33" y="290"/>
                </a:lnTo>
                <a:lnTo>
                  <a:pt x="37" y="290"/>
                </a:lnTo>
                <a:lnTo>
                  <a:pt x="49" y="290"/>
                </a:lnTo>
                <a:lnTo>
                  <a:pt x="61" y="302"/>
                </a:lnTo>
                <a:lnTo>
                  <a:pt x="81" y="310"/>
                </a:lnTo>
                <a:lnTo>
                  <a:pt x="89" y="310"/>
                </a:lnTo>
                <a:lnTo>
                  <a:pt x="97" y="310"/>
                </a:lnTo>
                <a:lnTo>
                  <a:pt x="109" y="306"/>
                </a:lnTo>
                <a:lnTo>
                  <a:pt x="121" y="306"/>
                </a:lnTo>
                <a:lnTo>
                  <a:pt x="125" y="298"/>
                </a:lnTo>
                <a:lnTo>
                  <a:pt x="129" y="294"/>
                </a:lnTo>
                <a:lnTo>
                  <a:pt x="146" y="294"/>
                </a:lnTo>
                <a:lnTo>
                  <a:pt x="166" y="294"/>
                </a:lnTo>
                <a:lnTo>
                  <a:pt x="174" y="298"/>
                </a:lnTo>
                <a:lnTo>
                  <a:pt x="194" y="298"/>
                </a:lnTo>
                <a:lnTo>
                  <a:pt x="202" y="286"/>
                </a:lnTo>
                <a:lnTo>
                  <a:pt x="218" y="278"/>
                </a:lnTo>
                <a:lnTo>
                  <a:pt x="238" y="274"/>
                </a:lnTo>
                <a:lnTo>
                  <a:pt x="242" y="266"/>
                </a:lnTo>
                <a:lnTo>
                  <a:pt x="315" y="266"/>
                </a:lnTo>
                <a:lnTo>
                  <a:pt x="359" y="262"/>
                </a:lnTo>
                <a:lnTo>
                  <a:pt x="388" y="250"/>
                </a:lnTo>
                <a:lnTo>
                  <a:pt x="408" y="230"/>
                </a:lnTo>
                <a:lnTo>
                  <a:pt x="440" y="230"/>
                </a:lnTo>
                <a:lnTo>
                  <a:pt x="468" y="230"/>
                </a:lnTo>
                <a:lnTo>
                  <a:pt x="476" y="230"/>
                </a:lnTo>
                <a:lnTo>
                  <a:pt x="480" y="218"/>
                </a:lnTo>
                <a:lnTo>
                  <a:pt x="488" y="214"/>
                </a:lnTo>
                <a:lnTo>
                  <a:pt x="505" y="210"/>
                </a:lnTo>
                <a:lnTo>
                  <a:pt x="513" y="205"/>
                </a:lnTo>
                <a:lnTo>
                  <a:pt x="517" y="193"/>
                </a:lnTo>
                <a:lnTo>
                  <a:pt x="525" y="193"/>
                </a:lnTo>
                <a:lnTo>
                  <a:pt x="529" y="193"/>
                </a:lnTo>
                <a:lnTo>
                  <a:pt x="537" y="189"/>
                </a:lnTo>
                <a:lnTo>
                  <a:pt x="549" y="177"/>
                </a:lnTo>
                <a:lnTo>
                  <a:pt x="549" y="169"/>
                </a:lnTo>
                <a:lnTo>
                  <a:pt x="553" y="157"/>
                </a:lnTo>
                <a:lnTo>
                  <a:pt x="549" y="153"/>
                </a:lnTo>
                <a:lnTo>
                  <a:pt x="541" y="141"/>
                </a:lnTo>
                <a:lnTo>
                  <a:pt x="541" y="133"/>
                </a:lnTo>
                <a:lnTo>
                  <a:pt x="541" y="129"/>
                </a:lnTo>
                <a:lnTo>
                  <a:pt x="553" y="121"/>
                </a:lnTo>
                <a:lnTo>
                  <a:pt x="557" y="109"/>
                </a:lnTo>
                <a:lnTo>
                  <a:pt x="573" y="105"/>
                </a:lnTo>
                <a:lnTo>
                  <a:pt x="585" y="97"/>
                </a:lnTo>
                <a:lnTo>
                  <a:pt x="585" y="93"/>
                </a:lnTo>
                <a:lnTo>
                  <a:pt x="585" y="88"/>
                </a:lnTo>
                <a:lnTo>
                  <a:pt x="581" y="84"/>
                </a:lnTo>
                <a:lnTo>
                  <a:pt x="577" y="80"/>
                </a:lnTo>
                <a:lnTo>
                  <a:pt x="565" y="80"/>
                </a:lnTo>
                <a:lnTo>
                  <a:pt x="557" y="76"/>
                </a:lnTo>
                <a:lnTo>
                  <a:pt x="557" y="72"/>
                </a:lnTo>
                <a:lnTo>
                  <a:pt x="557" y="60"/>
                </a:lnTo>
                <a:lnTo>
                  <a:pt x="561" y="56"/>
                </a:lnTo>
                <a:lnTo>
                  <a:pt x="561" y="40"/>
                </a:lnTo>
                <a:lnTo>
                  <a:pt x="561" y="20"/>
                </a:lnTo>
                <a:lnTo>
                  <a:pt x="573" y="12"/>
                </a:lnTo>
                <a:lnTo>
                  <a:pt x="597" y="0"/>
                </a:lnTo>
                <a:lnTo>
                  <a:pt x="638" y="4"/>
                </a:lnTo>
                <a:lnTo>
                  <a:pt x="678" y="4"/>
                </a:lnTo>
                <a:lnTo>
                  <a:pt x="682" y="8"/>
                </a:lnTo>
                <a:lnTo>
                  <a:pt x="690" y="8"/>
                </a:lnTo>
                <a:lnTo>
                  <a:pt x="694" y="20"/>
                </a:lnTo>
                <a:lnTo>
                  <a:pt x="698" y="28"/>
                </a:lnTo>
                <a:lnTo>
                  <a:pt x="702" y="32"/>
                </a:lnTo>
                <a:lnTo>
                  <a:pt x="706" y="36"/>
                </a:lnTo>
                <a:lnTo>
                  <a:pt x="747" y="40"/>
                </a:lnTo>
                <a:lnTo>
                  <a:pt x="783" y="48"/>
                </a:lnTo>
                <a:lnTo>
                  <a:pt x="783" y="60"/>
                </a:lnTo>
                <a:lnTo>
                  <a:pt x="787" y="76"/>
                </a:lnTo>
                <a:lnTo>
                  <a:pt x="787" y="105"/>
                </a:lnTo>
                <a:lnTo>
                  <a:pt x="787" y="137"/>
                </a:lnTo>
                <a:lnTo>
                  <a:pt x="807" y="145"/>
                </a:lnTo>
                <a:lnTo>
                  <a:pt x="823" y="153"/>
                </a:lnTo>
                <a:lnTo>
                  <a:pt x="827" y="157"/>
                </a:lnTo>
                <a:lnTo>
                  <a:pt x="831" y="165"/>
                </a:lnTo>
                <a:lnTo>
                  <a:pt x="843" y="169"/>
                </a:lnTo>
                <a:lnTo>
                  <a:pt x="864" y="177"/>
                </a:lnTo>
                <a:lnTo>
                  <a:pt x="872" y="193"/>
                </a:lnTo>
                <a:lnTo>
                  <a:pt x="888" y="205"/>
                </a:lnTo>
                <a:lnTo>
                  <a:pt x="892" y="214"/>
                </a:lnTo>
                <a:lnTo>
                  <a:pt x="892" y="218"/>
                </a:lnTo>
                <a:lnTo>
                  <a:pt x="896" y="226"/>
                </a:lnTo>
                <a:lnTo>
                  <a:pt x="904" y="230"/>
                </a:lnTo>
                <a:lnTo>
                  <a:pt x="928" y="238"/>
                </a:lnTo>
                <a:lnTo>
                  <a:pt x="952" y="242"/>
                </a:lnTo>
                <a:lnTo>
                  <a:pt x="952" y="282"/>
                </a:lnTo>
                <a:lnTo>
                  <a:pt x="952" y="322"/>
                </a:lnTo>
                <a:lnTo>
                  <a:pt x="960" y="331"/>
                </a:lnTo>
                <a:lnTo>
                  <a:pt x="964" y="339"/>
                </a:lnTo>
                <a:lnTo>
                  <a:pt x="964" y="363"/>
                </a:lnTo>
                <a:lnTo>
                  <a:pt x="964" y="387"/>
                </a:lnTo>
                <a:lnTo>
                  <a:pt x="969" y="395"/>
                </a:lnTo>
                <a:lnTo>
                  <a:pt x="973" y="395"/>
                </a:lnTo>
                <a:lnTo>
                  <a:pt x="973" y="399"/>
                </a:lnTo>
                <a:lnTo>
                  <a:pt x="977" y="407"/>
                </a:lnTo>
                <a:lnTo>
                  <a:pt x="1021" y="435"/>
                </a:lnTo>
                <a:lnTo>
                  <a:pt x="1061" y="468"/>
                </a:lnTo>
                <a:lnTo>
                  <a:pt x="1065" y="496"/>
                </a:lnTo>
                <a:lnTo>
                  <a:pt x="1069" y="524"/>
                </a:lnTo>
                <a:lnTo>
                  <a:pt x="1081" y="536"/>
                </a:lnTo>
                <a:lnTo>
                  <a:pt x="1094" y="552"/>
                </a:lnTo>
                <a:lnTo>
                  <a:pt x="1094" y="561"/>
                </a:lnTo>
                <a:lnTo>
                  <a:pt x="1098" y="577"/>
                </a:lnTo>
                <a:lnTo>
                  <a:pt x="1110" y="581"/>
                </a:lnTo>
                <a:lnTo>
                  <a:pt x="1118" y="585"/>
                </a:lnTo>
                <a:lnTo>
                  <a:pt x="1118" y="593"/>
                </a:lnTo>
                <a:lnTo>
                  <a:pt x="1118" y="601"/>
                </a:lnTo>
                <a:lnTo>
                  <a:pt x="1114" y="601"/>
                </a:lnTo>
                <a:lnTo>
                  <a:pt x="1114" y="605"/>
                </a:lnTo>
                <a:lnTo>
                  <a:pt x="1110" y="641"/>
                </a:lnTo>
                <a:lnTo>
                  <a:pt x="1102" y="661"/>
                </a:lnTo>
                <a:lnTo>
                  <a:pt x="1098" y="669"/>
                </a:lnTo>
                <a:lnTo>
                  <a:pt x="1094" y="702"/>
                </a:lnTo>
                <a:lnTo>
                  <a:pt x="1090" y="706"/>
                </a:lnTo>
                <a:lnTo>
                  <a:pt x="1086" y="710"/>
                </a:lnTo>
                <a:lnTo>
                  <a:pt x="1081" y="710"/>
                </a:lnTo>
                <a:lnTo>
                  <a:pt x="1077" y="710"/>
                </a:lnTo>
                <a:lnTo>
                  <a:pt x="1069" y="706"/>
                </a:lnTo>
                <a:lnTo>
                  <a:pt x="1057" y="706"/>
                </a:lnTo>
                <a:lnTo>
                  <a:pt x="1041" y="706"/>
                </a:lnTo>
                <a:lnTo>
                  <a:pt x="1033" y="698"/>
                </a:lnTo>
                <a:lnTo>
                  <a:pt x="1025" y="690"/>
                </a:lnTo>
                <a:lnTo>
                  <a:pt x="989" y="682"/>
                </a:lnTo>
                <a:lnTo>
                  <a:pt x="977" y="678"/>
                </a:lnTo>
                <a:lnTo>
                  <a:pt x="960" y="673"/>
                </a:lnTo>
                <a:lnTo>
                  <a:pt x="940" y="673"/>
                </a:lnTo>
                <a:lnTo>
                  <a:pt x="936" y="669"/>
                </a:lnTo>
                <a:lnTo>
                  <a:pt x="928" y="669"/>
                </a:lnTo>
                <a:lnTo>
                  <a:pt x="916" y="669"/>
                </a:lnTo>
                <a:lnTo>
                  <a:pt x="900" y="669"/>
                </a:lnTo>
                <a:lnTo>
                  <a:pt x="892" y="673"/>
                </a:lnTo>
                <a:lnTo>
                  <a:pt x="876" y="678"/>
                </a:lnTo>
                <a:lnTo>
                  <a:pt x="876" y="682"/>
                </a:lnTo>
                <a:lnTo>
                  <a:pt x="872" y="690"/>
                </a:lnTo>
                <a:lnTo>
                  <a:pt x="864" y="710"/>
                </a:lnTo>
                <a:lnTo>
                  <a:pt x="856" y="738"/>
                </a:lnTo>
                <a:lnTo>
                  <a:pt x="835" y="750"/>
                </a:lnTo>
                <a:lnTo>
                  <a:pt x="819" y="762"/>
                </a:lnTo>
                <a:lnTo>
                  <a:pt x="795" y="766"/>
                </a:lnTo>
                <a:lnTo>
                  <a:pt x="783" y="774"/>
                </a:lnTo>
                <a:lnTo>
                  <a:pt x="771" y="774"/>
                </a:lnTo>
                <a:lnTo>
                  <a:pt x="755" y="774"/>
                </a:lnTo>
                <a:lnTo>
                  <a:pt x="743" y="766"/>
                </a:lnTo>
                <a:lnTo>
                  <a:pt x="722" y="762"/>
                </a:lnTo>
                <a:lnTo>
                  <a:pt x="714" y="762"/>
                </a:lnTo>
                <a:lnTo>
                  <a:pt x="698" y="762"/>
                </a:lnTo>
                <a:lnTo>
                  <a:pt x="694" y="766"/>
                </a:lnTo>
                <a:lnTo>
                  <a:pt x="682" y="774"/>
                </a:lnTo>
                <a:lnTo>
                  <a:pt x="662" y="774"/>
                </a:lnTo>
                <a:lnTo>
                  <a:pt x="638" y="774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35" name="Freeform 42"/>
          <p:cNvSpPr>
            <a:spLocks/>
          </p:cNvSpPr>
          <p:nvPr/>
        </p:nvSpPr>
        <p:spPr bwMode="auto">
          <a:xfrm>
            <a:off x="6689020" y="3557708"/>
            <a:ext cx="901752" cy="673483"/>
          </a:xfrm>
          <a:custGeom>
            <a:avLst/>
            <a:gdLst>
              <a:gd name="T0" fmla="*/ 2147483647 w 1242"/>
              <a:gd name="T1" fmla="*/ 2147483647 h 815"/>
              <a:gd name="T2" fmla="*/ 2147483647 w 1242"/>
              <a:gd name="T3" fmla="*/ 2147483647 h 815"/>
              <a:gd name="T4" fmla="*/ 2147483647 w 1242"/>
              <a:gd name="T5" fmla="*/ 2147483647 h 815"/>
              <a:gd name="T6" fmla="*/ 2147483647 w 1242"/>
              <a:gd name="T7" fmla="*/ 2147483647 h 815"/>
              <a:gd name="T8" fmla="*/ 2147483647 w 1242"/>
              <a:gd name="T9" fmla="*/ 2147483647 h 815"/>
              <a:gd name="T10" fmla="*/ 2147483647 w 1242"/>
              <a:gd name="T11" fmla="*/ 2147483647 h 815"/>
              <a:gd name="T12" fmla="*/ 2147483647 w 1242"/>
              <a:gd name="T13" fmla="*/ 2147483647 h 815"/>
              <a:gd name="T14" fmla="*/ 2147483647 w 1242"/>
              <a:gd name="T15" fmla="*/ 2147483647 h 815"/>
              <a:gd name="T16" fmla="*/ 2147483647 w 1242"/>
              <a:gd name="T17" fmla="*/ 2147483647 h 815"/>
              <a:gd name="T18" fmla="*/ 2147483647 w 1242"/>
              <a:gd name="T19" fmla="*/ 2147483647 h 815"/>
              <a:gd name="T20" fmla="*/ 2147483647 w 1242"/>
              <a:gd name="T21" fmla="*/ 2147483647 h 815"/>
              <a:gd name="T22" fmla="*/ 2147483647 w 1242"/>
              <a:gd name="T23" fmla="*/ 2147483647 h 815"/>
              <a:gd name="T24" fmla="*/ 2147483647 w 1242"/>
              <a:gd name="T25" fmla="*/ 2147483647 h 815"/>
              <a:gd name="T26" fmla="*/ 2147483647 w 1242"/>
              <a:gd name="T27" fmla="*/ 2147483647 h 815"/>
              <a:gd name="T28" fmla="*/ 2147483647 w 1242"/>
              <a:gd name="T29" fmla="*/ 2147483647 h 815"/>
              <a:gd name="T30" fmla="*/ 2147483647 w 1242"/>
              <a:gd name="T31" fmla="*/ 2147483647 h 815"/>
              <a:gd name="T32" fmla="*/ 2147483647 w 1242"/>
              <a:gd name="T33" fmla="*/ 2147483647 h 815"/>
              <a:gd name="T34" fmla="*/ 2147483647 w 1242"/>
              <a:gd name="T35" fmla="*/ 2147483647 h 815"/>
              <a:gd name="T36" fmla="*/ 2147483647 w 1242"/>
              <a:gd name="T37" fmla="*/ 2147483647 h 815"/>
              <a:gd name="T38" fmla="*/ 2147483647 w 1242"/>
              <a:gd name="T39" fmla="*/ 2147483647 h 815"/>
              <a:gd name="T40" fmla="*/ 2147483647 w 1242"/>
              <a:gd name="T41" fmla="*/ 2147483647 h 815"/>
              <a:gd name="T42" fmla="*/ 2147483647 w 1242"/>
              <a:gd name="T43" fmla="*/ 2147483647 h 815"/>
              <a:gd name="T44" fmla="*/ 2147483647 w 1242"/>
              <a:gd name="T45" fmla="*/ 2147483647 h 815"/>
              <a:gd name="T46" fmla="*/ 2147483647 w 1242"/>
              <a:gd name="T47" fmla="*/ 2147483647 h 815"/>
              <a:gd name="T48" fmla="*/ 2147483647 w 1242"/>
              <a:gd name="T49" fmla="*/ 2147483647 h 815"/>
              <a:gd name="T50" fmla="*/ 2147483647 w 1242"/>
              <a:gd name="T51" fmla="*/ 2147483647 h 815"/>
              <a:gd name="T52" fmla="*/ 2147483647 w 1242"/>
              <a:gd name="T53" fmla="*/ 2147483647 h 815"/>
              <a:gd name="T54" fmla="*/ 2147483647 w 1242"/>
              <a:gd name="T55" fmla="*/ 0 h 815"/>
              <a:gd name="T56" fmla="*/ 2147483647 w 1242"/>
              <a:gd name="T57" fmla="*/ 2147483647 h 815"/>
              <a:gd name="T58" fmla="*/ 2147483647 w 1242"/>
              <a:gd name="T59" fmla="*/ 2147483647 h 815"/>
              <a:gd name="T60" fmla="*/ 2147483647 w 1242"/>
              <a:gd name="T61" fmla="*/ 2147483647 h 815"/>
              <a:gd name="T62" fmla="*/ 2147483647 w 1242"/>
              <a:gd name="T63" fmla="*/ 2147483647 h 815"/>
              <a:gd name="T64" fmla="*/ 2147483647 w 1242"/>
              <a:gd name="T65" fmla="*/ 2147483647 h 815"/>
              <a:gd name="T66" fmla="*/ 2147483647 w 1242"/>
              <a:gd name="T67" fmla="*/ 2147483647 h 815"/>
              <a:gd name="T68" fmla="*/ 2147483647 w 1242"/>
              <a:gd name="T69" fmla="*/ 2147483647 h 815"/>
              <a:gd name="T70" fmla="*/ 2147483647 w 1242"/>
              <a:gd name="T71" fmla="*/ 2147483647 h 815"/>
              <a:gd name="T72" fmla="*/ 2147483647 w 1242"/>
              <a:gd name="T73" fmla="*/ 2147483647 h 815"/>
              <a:gd name="T74" fmla="*/ 2147483647 w 1242"/>
              <a:gd name="T75" fmla="*/ 2147483647 h 815"/>
              <a:gd name="T76" fmla="*/ 2147483647 w 1242"/>
              <a:gd name="T77" fmla="*/ 2147483647 h 815"/>
              <a:gd name="T78" fmla="*/ 2147483647 w 1242"/>
              <a:gd name="T79" fmla="*/ 2147483647 h 815"/>
              <a:gd name="T80" fmla="*/ 2147483647 w 1242"/>
              <a:gd name="T81" fmla="*/ 2147483647 h 815"/>
              <a:gd name="T82" fmla="*/ 2147483647 w 1242"/>
              <a:gd name="T83" fmla="*/ 2147483647 h 815"/>
              <a:gd name="T84" fmla="*/ 2147483647 w 1242"/>
              <a:gd name="T85" fmla="*/ 2147483647 h 815"/>
              <a:gd name="T86" fmla="*/ 2147483647 w 1242"/>
              <a:gd name="T87" fmla="*/ 2147483647 h 815"/>
              <a:gd name="T88" fmla="*/ 2147483647 w 1242"/>
              <a:gd name="T89" fmla="*/ 2147483647 h 815"/>
              <a:gd name="T90" fmla="*/ 2147483647 w 1242"/>
              <a:gd name="T91" fmla="*/ 2147483647 h 815"/>
              <a:gd name="T92" fmla="*/ 2147483647 w 1242"/>
              <a:gd name="T93" fmla="*/ 2147483647 h 815"/>
              <a:gd name="T94" fmla="*/ 2147483647 w 1242"/>
              <a:gd name="T95" fmla="*/ 2147483647 h 815"/>
              <a:gd name="T96" fmla="*/ 2147483647 w 1242"/>
              <a:gd name="T97" fmla="*/ 2147483647 h 815"/>
              <a:gd name="T98" fmla="*/ 2147483647 w 1242"/>
              <a:gd name="T99" fmla="*/ 2147483647 h 815"/>
              <a:gd name="T100" fmla="*/ 2147483647 w 1242"/>
              <a:gd name="T101" fmla="*/ 2147483647 h 815"/>
              <a:gd name="T102" fmla="*/ 2147483647 w 1242"/>
              <a:gd name="T103" fmla="*/ 2147483647 h 815"/>
              <a:gd name="T104" fmla="*/ 2147483647 w 1242"/>
              <a:gd name="T105" fmla="*/ 2147483647 h 81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2"/>
              <a:gd name="T160" fmla="*/ 0 h 815"/>
              <a:gd name="T161" fmla="*/ 1242 w 1242"/>
              <a:gd name="T162" fmla="*/ 815 h 81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2" h="815">
                <a:moveTo>
                  <a:pt x="339" y="815"/>
                </a:moveTo>
                <a:lnTo>
                  <a:pt x="322" y="807"/>
                </a:lnTo>
                <a:lnTo>
                  <a:pt x="318" y="799"/>
                </a:lnTo>
                <a:lnTo>
                  <a:pt x="290" y="791"/>
                </a:lnTo>
                <a:lnTo>
                  <a:pt x="286" y="783"/>
                </a:lnTo>
                <a:lnTo>
                  <a:pt x="266" y="771"/>
                </a:lnTo>
                <a:lnTo>
                  <a:pt x="242" y="763"/>
                </a:lnTo>
                <a:lnTo>
                  <a:pt x="230" y="759"/>
                </a:lnTo>
                <a:lnTo>
                  <a:pt x="226" y="751"/>
                </a:lnTo>
                <a:lnTo>
                  <a:pt x="222" y="743"/>
                </a:lnTo>
                <a:lnTo>
                  <a:pt x="218" y="735"/>
                </a:lnTo>
                <a:lnTo>
                  <a:pt x="209" y="735"/>
                </a:lnTo>
                <a:lnTo>
                  <a:pt x="197" y="735"/>
                </a:lnTo>
                <a:lnTo>
                  <a:pt x="189" y="735"/>
                </a:lnTo>
                <a:lnTo>
                  <a:pt x="173" y="735"/>
                </a:lnTo>
                <a:lnTo>
                  <a:pt x="165" y="735"/>
                </a:lnTo>
                <a:lnTo>
                  <a:pt x="157" y="735"/>
                </a:lnTo>
                <a:lnTo>
                  <a:pt x="125" y="706"/>
                </a:lnTo>
                <a:lnTo>
                  <a:pt x="109" y="698"/>
                </a:lnTo>
                <a:lnTo>
                  <a:pt x="96" y="698"/>
                </a:lnTo>
                <a:lnTo>
                  <a:pt x="80" y="706"/>
                </a:lnTo>
                <a:lnTo>
                  <a:pt x="72" y="718"/>
                </a:lnTo>
                <a:lnTo>
                  <a:pt x="56" y="735"/>
                </a:lnTo>
                <a:lnTo>
                  <a:pt x="48" y="735"/>
                </a:lnTo>
                <a:lnTo>
                  <a:pt x="44" y="743"/>
                </a:lnTo>
                <a:lnTo>
                  <a:pt x="32" y="743"/>
                </a:lnTo>
                <a:lnTo>
                  <a:pt x="24" y="743"/>
                </a:lnTo>
                <a:lnTo>
                  <a:pt x="20" y="743"/>
                </a:lnTo>
                <a:lnTo>
                  <a:pt x="12" y="735"/>
                </a:lnTo>
                <a:lnTo>
                  <a:pt x="8" y="735"/>
                </a:lnTo>
                <a:lnTo>
                  <a:pt x="0" y="731"/>
                </a:lnTo>
                <a:lnTo>
                  <a:pt x="0" y="722"/>
                </a:lnTo>
                <a:lnTo>
                  <a:pt x="0" y="714"/>
                </a:lnTo>
                <a:lnTo>
                  <a:pt x="12" y="698"/>
                </a:lnTo>
                <a:lnTo>
                  <a:pt x="20" y="674"/>
                </a:lnTo>
                <a:lnTo>
                  <a:pt x="24" y="670"/>
                </a:lnTo>
                <a:lnTo>
                  <a:pt x="28" y="666"/>
                </a:lnTo>
                <a:lnTo>
                  <a:pt x="28" y="597"/>
                </a:lnTo>
                <a:lnTo>
                  <a:pt x="28" y="537"/>
                </a:lnTo>
                <a:lnTo>
                  <a:pt x="28" y="513"/>
                </a:lnTo>
                <a:lnTo>
                  <a:pt x="24" y="488"/>
                </a:lnTo>
                <a:lnTo>
                  <a:pt x="24" y="464"/>
                </a:lnTo>
                <a:lnTo>
                  <a:pt x="24" y="444"/>
                </a:lnTo>
                <a:lnTo>
                  <a:pt x="32" y="428"/>
                </a:lnTo>
                <a:lnTo>
                  <a:pt x="44" y="420"/>
                </a:lnTo>
                <a:lnTo>
                  <a:pt x="52" y="400"/>
                </a:lnTo>
                <a:lnTo>
                  <a:pt x="60" y="380"/>
                </a:lnTo>
                <a:lnTo>
                  <a:pt x="60" y="367"/>
                </a:lnTo>
                <a:lnTo>
                  <a:pt x="60" y="355"/>
                </a:lnTo>
                <a:lnTo>
                  <a:pt x="56" y="347"/>
                </a:lnTo>
                <a:lnTo>
                  <a:pt x="52" y="327"/>
                </a:lnTo>
                <a:lnTo>
                  <a:pt x="52" y="295"/>
                </a:lnTo>
                <a:lnTo>
                  <a:pt x="52" y="291"/>
                </a:lnTo>
                <a:lnTo>
                  <a:pt x="56" y="287"/>
                </a:lnTo>
                <a:lnTo>
                  <a:pt x="56" y="234"/>
                </a:lnTo>
                <a:lnTo>
                  <a:pt x="60" y="186"/>
                </a:lnTo>
                <a:lnTo>
                  <a:pt x="56" y="182"/>
                </a:lnTo>
                <a:lnTo>
                  <a:pt x="52" y="174"/>
                </a:lnTo>
                <a:lnTo>
                  <a:pt x="52" y="162"/>
                </a:lnTo>
                <a:lnTo>
                  <a:pt x="48" y="146"/>
                </a:lnTo>
                <a:lnTo>
                  <a:pt x="48" y="121"/>
                </a:lnTo>
                <a:lnTo>
                  <a:pt x="48" y="97"/>
                </a:lnTo>
                <a:lnTo>
                  <a:pt x="56" y="81"/>
                </a:lnTo>
                <a:lnTo>
                  <a:pt x="64" y="49"/>
                </a:lnTo>
                <a:lnTo>
                  <a:pt x="88" y="37"/>
                </a:lnTo>
                <a:lnTo>
                  <a:pt x="109" y="24"/>
                </a:lnTo>
                <a:lnTo>
                  <a:pt x="117" y="24"/>
                </a:lnTo>
                <a:lnTo>
                  <a:pt x="125" y="24"/>
                </a:lnTo>
                <a:lnTo>
                  <a:pt x="133" y="29"/>
                </a:lnTo>
                <a:lnTo>
                  <a:pt x="137" y="33"/>
                </a:lnTo>
                <a:lnTo>
                  <a:pt x="141" y="41"/>
                </a:lnTo>
                <a:lnTo>
                  <a:pt x="145" y="45"/>
                </a:lnTo>
                <a:lnTo>
                  <a:pt x="153" y="61"/>
                </a:lnTo>
                <a:lnTo>
                  <a:pt x="153" y="73"/>
                </a:lnTo>
                <a:lnTo>
                  <a:pt x="157" y="81"/>
                </a:lnTo>
                <a:lnTo>
                  <a:pt x="165" y="97"/>
                </a:lnTo>
                <a:lnTo>
                  <a:pt x="185" y="101"/>
                </a:lnTo>
                <a:lnTo>
                  <a:pt x="197" y="101"/>
                </a:lnTo>
                <a:lnTo>
                  <a:pt x="218" y="121"/>
                </a:lnTo>
                <a:lnTo>
                  <a:pt x="238" y="137"/>
                </a:lnTo>
                <a:lnTo>
                  <a:pt x="242" y="137"/>
                </a:lnTo>
                <a:lnTo>
                  <a:pt x="246" y="137"/>
                </a:lnTo>
                <a:lnTo>
                  <a:pt x="254" y="125"/>
                </a:lnTo>
                <a:lnTo>
                  <a:pt x="270" y="121"/>
                </a:lnTo>
                <a:lnTo>
                  <a:pt x="278" y="113"/>
                </a:lnTo>
                <a:lnTo>
                  <a:pt x="286" y="101"/>
                </a:lnTo>
                <a:lnTo>
                  <a:pt x="290" y="101"/>
                </a:lnTo>
                <a:lnTo>
                  <a:pt x="302" y="101"/>
                </a:lnTo>
                <a:lnTo>
                  <a:pt x="322" y="65"/>
                </a:lnTo>
                <a:lnTo>
                  <a:pt x="335" y="53"/>
                </a:lnTo>
                <a:lnTo>
                  <a:pt x="339" y="45"/>
                </a:lnTo>
                <a:lnTo>
                  <a:pt x="343" y="37"/>
                </a:lnTo>
                <a:lnTo>
                  <a:pt x="347" y="33"/>
                </a:lnTo>
                <a:lnTo>
                  <a:pt x="355" y="29"/>
                </a:lnTo>
                <a:lnTo>
                  <a:pt x="363" y="29"/>
                </a:lnTo>
                <a:lnTo>
                  <a:pt x="379" y="29"/>
                </a:lnTo>
                <a:lnTo>
                  <a:pt x="391" y="37"/>
                </a:lnTo>
                <a:lnTo>
                  <a:pt x="407" y="41"/>
                </a:lnTo>
                <a:lnTo>
                  <a:pt x="423" y="41"/>
                </a:lnTo>
                <a:lnTo>
                  <a:pt x="435" y="41"/>
                </a:lnTo>
                <a:lnTo>
                  <a:pt x="451" y="49"/>
                </a:lnTo>
                <a:lnTo>
                  <a:pt x="468" y="65"/>
                </a:lnTo>
                <a:lnTo>
                  <a:pt x="496" y="65"/>
                </a:lnTo>
                <a:lnTo>
                  <a:pt x="516" y="65"/>
                </a:lnTo>
                <a:lnTo>
                  <a:pt x="524" y="77"/>
                </a:lnTo>
                <a:lnTo>
                  <a:pt x="532" y="89"/>
                </a:lnTo>
                <a:lnTo>
                  <a:pt x="532" y="101"/>
                </a:lnTo>
                <a:lnTo>
                  <a:pt x="536" y="117"/>
                </a:lnTo>
                <a:lnTo>
                  <a:pt x="552" y="129"/>
                </a:lnTo>
                <a:lnTo>
                  <a:pt x="568" y="150"/>
                </a:lnTo>
                <a:lnTo>
                  <a:pt x="605" y="150"/>
                </a:lnTo>
                <a:lnTo>
                  <a:pt x="637" y="150"/>
                </a:lnTo>
                <a:lnTo>
                  <a:pt x="641" y="150"/>
                </a:lnTo>
                <a:lnTo>
                  <a:pt x="645" y="146"/>
                </a:lnTo>
                <a:lnTo>
                  <a:pt x="657" y="137"/>
                </a:lnTo>
                <a:lnTo>
                  <a:pt x="665" y="125"/>
                </a:lnTo>
                <a:lnTo>
                  <a:pt x="665" y="113"/>
                </a:lnTo>
                <a:lnTo>
                  <a:pt x="669" y="101"/>
                </a:lnTo>
                <a:lnTo>
                  <a:pt x="681" y="89"/>
                </a:lnTo>
                <a:lnTo>
                  <a:pt x="694" y="77"/>
                </a:lnTo>
                <a:lnTo>
                  <a:pt x="702" y="77"/>
                </a:lnTo>
                <a:lnTo>
                  <a:pt x="706" y="77"/>
                </a:lnTo>
                <a:lnTo>
                  <a:pt x="718" y="85"/>
                </a:lnTo>
                <a:lnTo>
                  <a:pt x="722" y="89"/>
                </a:lnTo>
                <a:lnTo>
                  <a:pt x="730" y="97"/>
                </a:lnTo>
                <a:lnTo>
                  <a:pt x="738" y="97"/>
                </a:lnTo>
                <a:lnTo>
                  <a:pt x="742" y="101"/>
                </a:lnTo>
                <a:lnTo>
                  <a:pt x="754" y="109"/>
                </a:lnTo>
                <a:lnTo>
                  <a:pt x="762" y="109"/>
                </a:lnTo>
                <a:lnTo>
                  <a:pt x="774" y="101"/>
                </a:lnTo>
                <a:lnTo>
                  <a:pt x="778" y="89"/>
                </a:lnTo>
                <a:lnTo>
                  <a:pt x="782" y="77"/>
                </a:lnTo>
                <a:lnTo>
                  <a:pt x="790" y="73"/>
                </a:lnTo>
                <a:lnTo>
                  <a:pt x="794" y="65"/>
                </a:lnTo>
                <a:lnTo>
                  <a:pt x="835" y="65"/>
                </a:lnTo>
                <a:lnTo>
                  <a:pt x="875" y="61"/>
                </a:lnTo>
                <a:lnTo>
                  <a:pt x="887" y="49"/>
                </a:lnTo>
                <a:lnTo>
                  <a:pt x="895" y="37"/>
                </a:lnTo>
                <a:lnTo>
                  <a:pt x="911" y="29"/>
                </a:lnTo>
                <a:lnTo>
                  <a:pt x="940" y="0"/>
                </a:lnTo>
                <a:lnTo>
                  <a:pt x="956" y="0"/>
                </a:lnTo>
                <a:lnTo>
                  <a:pt x="968" y="0"/>
                </a:lnTo>
                <a:lnTo>
                  <a:pt x="968" y="4"/>
                </a:lnTo>
                <a:lnTo>
                  <a:pt x="976" y="4"/>
                </a:lnTo>
                <a:lnTo>
                  <a:pt x="980" y="8"/>
                </a:lnTo>
                <a:lnTo>
                  <a:pt x="988" y="8"/>
                </a:lnTo>
                <a:lnTo>
                  <a:pt x="992" y="16"/>
                </a:lnTo>
                <a:lnTo>
                  <a:pt x="1000" y="33"/>
                </a:lnTo>
                <a:lnTo>
                  <a:pt x="1000" y="49"/>
                </a:lnTo>
                <a:lnTo>
                  <a:pt x="1000" y="65"/>
                </a:lnTo>
                <a:lnTo>
                  <a:pt x="1012" y="81"/>
                </a:lnTo>
                <a:lnTo>
                  <a:pt x="1053" y="101"/>
                </a:lnTo>
                <a:lnTo>
                  <a:pt x="1057" y="109"/>
                </a:lnTo>
                <a:lnTo>
                  <a:pt x="1065" y="109"/>
                </a:lnTo>
                <a:lnTo>
                  <a:pt x="1073" y="109"/>
                </a:lnTo>
                <a:lnTo>
                  <a:pt x="1081" y="101"/>
                </a:lnTo>
                <a:lnTo>
                  <a:pt x="1093" y="97"/>
                </a:lnTo>
                <a:lnTo>
                  <a:pt x="1097" y="97"/>
                </a:lnTo>
                <a:lnTo>
                  <a:pt x="1109" y="97"/>
                </a:lnTo>
                <a:lnTo>
                  <a:pt x="1129" y="101"/>
                </a:lnTo>
                <a:lnTo>
                  <a:pt x="1149" y="109"/>
                </a:lnTo>
                <a:lnTo>
                  <a:pt x="1157" y="117"/>
                </a:lnTo>
                <a:lnTo>
                  <a:pt x="1162" y="129"/>
                </a:lnTo>
                <a:lnTo>
                  <a:pt x="1170" y="154"/>
                </a:lnTo>
                <a:lnTo>
                  <a:pt x="1174" y="174"/>
                </a:lnTo>
                <a:lnTo>
                  <a:pt x="1178" y="182"/>
                </a:lnTo>
                <a:lnTo>
                  <a:pt x="1182" y="190"/>
                </a:lnTo>
                <a:lnTo>
                  <a:pt x="1194" y="194"/>
                </a:lnTo>
                <a:lnTo>
                  <a:pt x="1206" y="202"/>
                </a:lnTo>
                <a:lnTo>
                  <a:pt x="1226" y="206"/>
                </a:lnTo>
                <a:lnTo>
                  <a:pt x="1242" y="206"/>
                </a:lnTo>
                <a:lnTo>
                  <a:pt x="1242" y="214"/>
                </a:lnTo>
                <a:lnTo>
                  <a:pt x="1238" y="226"/>
                </a:lnTo>
                <a:lnTo>
                  <a:pt x="1230" y="230"/>
                </a:lnTo>
                <a:lnTo>
                  <a:pt x="1214" y="234"/>
                </a:lnTo>
                <a:lnTo>
                  <a:pt x="1202" y="246"/>
                </a:lnTo>
                <a:lnTo>
                  <a:pt x="1186" y="258"/>
                </a:lnTo>
                <a:lnTo>
                  <a:pt x="1186" y="263"/>
                </a:lnTo>
                <a:lnTo>
                  <a:pt x="1182" y="267"/>
                </a:lnTo>
                <a:lnTo>
                  <a:pt x="1174" y="279"/>
                </a:lnTo>
                <a:lnTo>
                  <a:pt x="1162" y="283"/>
                </a:lnTo>
                <a:lnTo>
                  <a:pt x="1141" y="315"/>
                </a:lnTo>
                <a:lnTo>
                  <a:pt x="1117" y="339"/>
                </a:lnTo>
                <a:lnTo>
                  <a:pt x="1117" y="347"/>
                </a:lnTo>
                <a:lnTo>
                  <a:pt x="1117" y="355"/>
                </a:lnTo>
                <a:lnTo>
                  <a:pt x="1117" y="363"/>
                </a:lnTo>
                <a:lnTo>
                  <a:pt x="1113" y="367"/>
                </a:lnTo>
                <a:lnTo>
                  <a:pt x="1113" y="380"/>
                </a:lnTo>
                <a:lnTo>
                  <a:pt x="1113" y="400"/>
                </a:lnTo>
                <a:lnTo>
                  <a:pt x="1109" y="400"/>
                </a:lnTo>
                <a:lnTo>
                  <a:pt x="1105" y="404"/>
                </a:lnTo>
                <a:lnTo>
                  <a:pt x="1077" y="404"/>
                </a:lnTo>
                <a:lnTo>
                  <a:pt x="1061" y="408"/>
                </a:lnTo>
                <a:lnTo>
                  <a:pt x="1040" y="416"/>
                </a:lnTo>
                <a:lnTo>
                  <a:pt x="1016" y="428"/>
                </a:lnTo>
                <a:lnTo>
                  <a:pt x="1004" y="444"/>
                </a:lnTo>
                <a:lnTo>
                  <a:pt x="988" y="460"/>
                </a:lnTo>
                <a:lnTo>
                  <a:pt x="984" y="476"/>
                </a:lnTo>
                <a:lnTo>
                  <a:pt x="984" y="488"/>
                </a:lnTo>
                <a:lnTo>
                  <a:pt x="988" y="505"/>
                </a:lnTo>
                <a:lnTo>
                  <a:pt x="1000" y="525"/>
                </a:lnTo>
                <a:lnTo>
                  <a:pt x="1000" y="537"/>
                </a:lnTo>
                <a:lnTo>
                  <a:pt x="1000" y="549"/>
                </a:lnTo>
                <a:lnTo>
                  <a:pt x="1004" y="553"/>
                </a:lnTo>
                <a:lnTo>
                  <a:pt x="1008" y="557"/>
                </a:lnTo>
                <a:lnTo>
                  <a:pt x="1008" y="561"/>
                </a:lnTo>
                <a:lnTo>
                  <a:pt x="1008" y="573"/>
                </a:lnTo>
                <a:lnTo>
                  <a:pt x="1004" y="577"/>
                </a:lnTo>
                <a:lnTo>
                  <a:pt x="1000" y="581"/>
                </a:lnTo>
                <a:lnTo>
                  <a:pt x="984" y="581"/>
                </a:lnTo>
                <a:lnTo>
                  <a:pt x="968" y="585"/>
                </a:lnTo>
                <a:lnTo>
                  <a:pt x="952" y="581"/>
                </a:lnTo>
                <a:lnTo>
                  <a:pt x="932" y="581"/>
                </a:lnTo>
                <a:lnTo>
                  <a:pt x="923" y="577"/>
                </a:lnTo>
                <a:lnTo>
                  <a:pt x="911" y="573"/>
                </a:lnTo>
                <a:lnTo>
                  <a:pt x="899" y="573"/>
                </a:lnTo>
                <a:lnTo>
                  <a:pt x="887" y="573"/>
                </a:lnTo>
                <a:lnTo>
                  <a:pt x="883" y="581"/>
                </a:lnTo>
                <a:lnTo>
                  <a:pt x="871" y="585"/>
                </a:lnTo>
                <a:lnTo>
                  <a:pt x="859" y="581"/>
                </a:lnTo>
                <a:lnTo>
                  <a:pt x="811" y="565"/>
                </a:lnTo>
                <a:lnTo>
                  <a:pt x="774" y="565"/>
                </a:lnTo>
                <a:lnTo>
                  <a:pt x="746" y="573"/>
                </a:lnTo>
                <a:lnTo>
                  <a:pt x="742" y="577"/>
                </a:lnTo>
                <a:lnTo>
                  <a:pt x="738" y="581"/>
                </a:lnTo>
                <a:lnTo>
                  <a:pt x="726" y="589"/>
                </a:lnTo>
                <a:lnTo>
                  <a:pt x="706" y="597"/>
                </a:lnTo>
                <a:lnTo>
                  <a:pt x="702" y="601"/>
                </a:lnTo>
                <a:lnTo>
                  <a:pt x="698" y="609"/>
                </a:lnTo>
                <a:lnTo>
                  <a:pt x="702" y="638"/>
                </a:lnTo>
                <a:lnTo>
                  <a:pt x="702" y="666"/>
                </a:lnTo>
                <a:lnTo>
                  <a:pt x="698" y="674"/>
                </a:lnTo>
                <a:lnTo>
                  <a:pt x="690" y="682"/>
                </a:lnTo>
                <a:lnTo>
                  <a:pt x="677" y="686"/>
                </a:lnTo>
                <a:lnTo>
                  <a:pt x="665" y="686"/>
                </a:lnTo>
                <a:lnTo>
                  <a:pt x="661" y="682"/>
                </a:lnTo>
                <a:lnTo>
                  <a:pt x="657" y="682"/>
                </a:lnTo>
                <a:lnTo>
                  <a:pt x="641" y="682"/>
                </a:lnTo>
                <a:lnTo>
                  <a:pt x="625" y="682"/>
                </a:lnTo>
                <a:lnTo>
                  <a:pt x="621" y="682"/>
                </a:lnTo>
                <a:lnTo>
                  <a:pt x="617" y="686"/>
                </a:lnTo>
                <a:lnTo>
                  <a:pt x="613" y="698"/>
                </a:lnTo>
                <a:lnTo>
                  <a:pt x="597" y="698"/>
                </a:lnTo>
                <a:lnTo>
                  <a:pt x="589" y="706"/>
                </a:lnTo>
                <a:lnTo>
                  <a:pt x="577" y="706"/>
                </a:lnTo>
                <a:lnTo>
                  <a:pt x="560" y="706"/>
                </a:lnTo>
                <a:lnTo>
                  <a:pt x="552" y="698"/>
                </a:lnTo>
                <a:lnTo>
                  <a:pt x="540" y="682"/>
                </a:lnTo>
                <a:lnTo>
                  <a:pt x="516" y="682"/>
                </a:lnTo>
                <a:lnTo>
                  <a:pt x="488" y="682"/>
                </a:lnTo>
                <a:lnTo>
                  <a:pt x="484" y="686"/>
                </a:lnTo>
                <a:lnTo>
                  <a:pt x="476" y="686"/>
                </a:lnTo>
                <a:lnTo>
                  <a:pt x="476" y="698"/>
                </a:lnTo>
                <a:lnTo>
                  <a:pt x="468" y="714"/>
                </a:lnTo>
                <a:lnTo>
                  <a:pt x="451" y="718"/>
                </a:lnTo>
                <a:lnTo>
                  <a:pt x="435" y="722"/>
                </a:lnTo>
                <a:lnTo>
                  <a:pt x="415" y="718"/>
                </a:lnTo>
                <a:lnTo>
                  <a:pt x="407" y="718"/>
                </a:lnTo>
                <a:lnTo>
                  <a:pt x="387" y="731"/>
                </a:lnTo>
                <a:lnTo>
                  <a:pt x="379" y="735"/>
                </a:lnTo>
                <a:lnTo>
                  <a:pt x="379" y="771"/>
                </a:lnTo>
                <a:lnTo>
                  <a:pt x="371" y="807"/>
                </a:lnTo>
                <a:lnTo>
                  <a:pt x="371" y="811"/>
                </a:lnTo>
                <a:lnTo>
                  <a:pt x="367" y="815"/>
                </a:lnTo>
                <a:lnTo>
                  <a:pt x="355" y="815"/>
                </a:lnTo>
                <a:lnTo>
                  <a:pt x="339" y="81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36" name="Freeform 43"/>
          <p:cNvSpPr>
            <a:spLocks/>
          </p:cNvSpPr>
          <p:nvPr/>
        </p:nvSpPr>
        <p:spPr bwMode="auto">
          <a:xfrm>
            <a:off x="1385127" y="3428424"/>
            <a:ext cx="908175" cy="563741"/>
          </a:xfrm>
          <a:custGeom>
            <a:avLst/>
            <a:gdLst>
              <a:gd name="T0" fmla="*/ 35472956 w 1250"/>
              <a:gd name="T1" fmla="*/ 494500887 h 682"/>
              <a:gd name="T2" fmla="*/ 51597266 w 1250"/>
              <a:gd name="T3" fmla="*/ 445735757 h 682"/>
              <a:gd name="T4" fmla="*/ 48372045 w 1250"/>
              <a:gd name="T5" fmla="*/ 368779796 h 682"/>
              <a:gd name="T6" fmla="*/ 9674769 w 1250"/>
              <a:gd name="T7" fmla="*/ 344398158 h 682"/>
              <a:gd name="T8" fmla="*/ 0 w 1250"/>
              <a:gd name="T9" fmla="*/ 326111057 h 682"/>
              <a:gd name="T10" fmla="*/ 78201762 w 1250"/>
              <a:gd name="T11" fmla="*/ 304014653 h 682"/>
              <a:gd name="T12" fmla="*/ 113675602 w 1250"/>
              <a:gd name="T13" fmla="*/ 307062794 h 682"/>
              <a:gd name="T14" fmla="*/ 136248586 w 1250"/>
              <a:gd name="T15" fmla="*/ 320015648 h 682"/>
              <a:gd name="T16" fmla="*/ 166078289 w 1250"/>
              <a:gd name="T17" fmla="*/ 310110062 h 682"/>
              <a:gd name="T18" fmla="*/ 185427820 w 1250"/>
              <a:gd name="T19" fmla="*/ 276584874 h 682"/>
              <a:gd name="T20" fmla="*/ 276528698 w 1250"/>
              <a:gd name="T21" fmla="*/ 214867818 h 682"/>
              <a:gd name="T22" fmla="*/ 286203463 w 1250"/>
              <a:gd name="T23" fmla="*/ 184389898 h 682"/>
              <a:gd name="T24" fmla="*/ 299102552 w 1250"/>
              <a:gd name="T25" fmla="*/ 125720164 h 682"/>
              <a:gd name="T26" fmla="*/ 324901627 w 1250"/>
              <a:gd name="T27" fmla="*/ 89146808 h 682"/>
              <a:gd name="T28" fmla="*/ 341831343 w 1250"/>
              <a:gd name="T29" fmla="*/ 39620611 h 682"/>
              <a:gd name="T30" fmla="*/ 370855639 w 1250"/>
              <a:gd name="T31" fmla="*/ 24382517 h 682"/>
              <a:gd name="T32" fmla="*/ 406328581 w 1250"/>
              <a:gd name="T33" fmla="*/ 30477933 h 682"/>
              <a:gd name="T34" fmla="*/ 425677214 w 1250"/>
              <a:gd name="T35" fmla="*/ 15238967 h 682"/>
              <a:gd name="T36" fmla="*/ 474855662 w 1250"/>
              <a:gd name="T37" fmla="*/ 0 h 682"/>
              <a:gd name="T38" fmla="*/ 533708763 w 1250"/>
              <a:gd name="T39" fmla="*/ 15238967 h 682"/>
              <a:gd name="T40" fmla="*/ 611105090 w 1250"/>
              <a:gd name="T41" fmla="*/ 36573343 h 682"/>
              <a:gd name="T42" fmla="*/ 644159116 w 1250"/>
              <a:gd name="T43" fmla="*/ 0 h 682"/>
              <a:gd name="T44" fmla="*/ 705431133 w 1250"/>
              <a:gd name="T45" fmla="*/ 9143554 h 682"/>
              <a:gd name="T46" fmla="*/ 796532853 w 1250"/>
              <a:gd name="T47" fmla="*/ 18286235 h 682"/>
              <a:gd name="T48" fmla="*/ 836036424 w 1250"/>
              <a:gd name="T49" fmla="*/ 12190822 h 682"/>
              <a:gd name="T50" fmla="*/ 914239056 w 1250"/>
              <a:gd name="T51" fmla="*/ 12190822 h 682"/>
              <a:gd name="T52" fmla="*/ 949712222 w 1250"/>
              <a:gd name="T53" fmla="*/ 18286235 h 682"/>
              <a:gd name="T54" fmla="*/ 949712222 w 1250"/>
              <a:gd name="T55" fmla="*/ 45716893 h 682"/>
              <a:gd name="T56" fmla="*/ 920688600 w 1250"/>
              <a:gd name="T57" fmla="*/ 52574338 h 682"/>
              <a:gd name="T58" fmla="*/ 927138144 w 1250"/>
              <a:gd name="T59" fmla="*/ 83051398 h 682"/>
              <a:gd name="T60" fmla="*/ 1007759018 w 1250"/>
              <a:gd name="T61" fmla="*/ 137911856 h 682"/>
              <a:gd name="T62" fmla="*/ 988410386 w 1250"/>
              <a:gd name="T63" fmla="*/ 150864710 h 682"/>
              <a:gd name="T64" fmla="*/ 868285043 w 1250"/>
              <a:gd name="T65" fmla="*/ 150864710 h 682"/>
              <a:gd name="T66" fmla="*/ 861835499 w 1250"/>
              <a:gd name="T67" fmla="*/ 190485307 h 682"/>
              <a:gd name="T68" fmla="*/ 852160734 w 1250"/>
              <a:gd name="T69" fmla="*/ 224011368 h 682"/>
              <a:gd name="T70" fmla="*/ 858610278 w 1250"/>
              <a:gd name="T71" fmla="*/ 243059686 h 682"/>
              <a:gd name="T72" fmla="*/ 842486866 w 1250"/>
              <a:gd name="T73" fmla="*/ 252203237 h 682"/>
              <a:gd name="T74" fmla="*/ 839261645 w 1250"/>
              <a:gd name="T75" fmla="*/ 267441323 h 682"/>
              <a:gd name="T76" fmla="*/ 845711189 w 1250"/>
              <a:gd name="T77" fmla="*/ 285728425 h 682"/>
              <a:gd name="T78" fmla="*/ 786858088 w 1250"/>
              <a:gd name="T79" fmla="*/ 323063789 h 682"/>
              <a:gd name="T80" fmla="*/ 721555443 w 1250"/>
              <a:gd name="T81" fmla="*/ 344398158 h 682"/>
              <a:gd name="T82" fmla="*/ 611105090 w 1250"/>
              <a:gd name="T83" fmla="*/ 353540836 h 682"/>
              <a:gd name="T84" fmla="*/ 569182603 w 1250"/>
              <a:gd name="T85" fmla="*/ 374875205 h 682"/>
              <a:gd name="T86" fmla="*/ 536933984 w 1250"/>
              <a:gd name="T87" fmla="*/ 371827937 h 682"/>
              <a:gd name="T88" fmla="*/ 500654737 w 1250"/>
              <a:gd name="T89" fmla="*/ 384018756 h 682"/>
              <a:gd name="T90" fmla="*/ 465181683 w 1250"/>
              <a:gd name="T91" fmla="*/ 371827937 h 682"/>
              <a:gd name="T92" fmla="*/ 435351979 w 1250"/>
              <a:gd name="T93" fmla="*/ 377923346 h 682"/>
              <a:gd name="T94" fmla="*/ 419227670 w 1250"/>
              <a:gd name="T95" fmla="*/ 396209574 h 682"/>
              <a:gd name="T96" fmla="*/ 396653816 w 1250"/>
              <a:gd name="T97" fmla="*/ 387066897 h 682"/>
              <a:gd name="T98" fmla="*/ 279753919 w 1250"/>
              <a:gd name="T99" fmla="*/ 365732527 h 682"/>
              <a:gd name="T100" fmla="*/ 260405286 w 1250"/>
              <a:gd name="T101" fmla="*/ 368779796 h 682"/>
              <a:gd name="T102" fmla="*/ 257180065 w 1250"/>
              <a:gd name="T103" fmla="*/ 412210569 h 682"/>
              <a:gd name="T104" fmla="*/ 250730521 w 1250"/>
              <a:gd name="T105" fmla="*/ 442688489 h 682"/>
              <a:gd name="T106" fmla="*/ 224125983 w 1250"/>
              <a:gd name="T107" fmla="*/ 427449529 h 682"/>
              <a:gd name="T108" fmla="*/ 195101687 w 1250"/>
              <a:gd name="T109" fmla="*/ 380970614 h 682"/>
              <a:gd name="T110" fmla="*/ 172528731 w 1250"/>
              <a:gd name="T111" fmla="*/ 380970614 h 682"/>
              <a:gd name="T112" fmla="*/ 156404422 w 1250"/>
              <a:gd name="T113" fmla="*/ 418305979 h 682"/>
              <a:gd name="T114" fmla="*/ 149148572 w 1250"/>
              <a:gd name="T115" fmla="*/ 442688489 h 682"/>
              <a:gd name="T116" fmla="*/ 149148572 w 1250"/>
              <a:gd name="T117" fmla="*/ 454879308 h 682"/>
              <a:gd name="T118" fmla="*/ 126574718 w 1250"/>
              <a:gd name="T119" fmla="*/ 485357337 h 682"/>
              <a:gd name="T120" fmla="*/ 41922500 w 1250"/>
              <a:gd name="T121" fmla="*/ 519644560 h 68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50"/>
              <a:gd name="T184" fmla="*/ 0 h 682"/>
              <a:gd name="T185" fmla="*/ 1250 w 1250"/>
              <a:gd name="T186" fmla="*/ 682 h 68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50" h="682">
                <a:moveTo>
                  <a:pt x="36" y="674"/>
                </a:moveTo>
                <a:lnTo>
                  <a:pt x="36" y="670"/>
                </a:lnTo>
                <a:lnTo>
                  <a:pt x="36" y="649"/>
                </a:lnTo>
                <a:lnTo>
                  <a:pt x="44" y="649"/>
                </a:lnTo>
                <a:lnTo>
                  <a:pt x="52" y="645"/>
                </a:lnTo>
                <a:lnTo>
                  <a:pt x="60" y="633"/>
                </a:lnTo>
                <a:lnTo>
                  <a:pt x="64" y="617"/>
                </a:lnTo>
                <a:lnTo>
                  <a:pt x="64" y="585"/>
                </a:lnTo>
                <a:lnTo>
                  <a:pt x="64" y="549"/>
                </a:lnTo>
                <a:lnTo>
                  <a:pt x="60" y="520"/>
                </a:lnTo>
                <a:lnTo>
                  <a:pt x="60" y="508"/>
                </a:lnTo>
                <a:lnTo>
                  <a:pt x="60" y="484"/>
                </a:lnTo>
                <a:lnTo>
                  <a:pt x="60" y="452"/>
                </a:lnTo>
                <a:lnTo>
                  <a:pt x="52" y="448"/>
                </a:lnTo>
                <a:lnTo>
                  <a:pt x="16" y="452"/>
                </a:lnTo>
                <a:lnTo>
                  <a:pt x="12" y="452"/>
                </a:lnTo>
                <a:lnTo>
                  <a:pt x="8" y="452"/>
                </a:lnTo>
                <a:lnTo>
                  <a:pt x="0" y="448"/>
                </a:lnTo>
                <a:lnTo>
                  <a:pt x="0" y="440"/>
                </a:lnTo>
                <a:lnTo>
                  <a:pt x="0" y="428"/>
                </a:lnTo>
                <a:lnTo>
                  <a:pt x="20" y="415"/>
                </a:lnTo>
                <a:lnTo>
                  <a:pt x="40" y="407"/>
                </a:lnTo>
                <a:lnTo>
                  <a:pt x="73" y="403"/>
                </a:lnTo>
                <a:lnTo>
                  <a:pt x="97" y="399"/>
                </a:lnTo>
                <a:lnTo>
                  <a:pt x="109" y="399"/>
                </a:lnTo>
                <a:lnTo>
                  <a:pt x="125" y="399"/>
                </a:lnTo>
                <a:lnTo>
                  <a:pt x="137" y="399"/>
                </a:lnTo>
                <a:lnTo>
                  <a:pt x="141" y="403"/>
                </a:lnTo>
                <a:lnTo>
                  <a:pt x="141" y="407"/>
                </a:lnTo>
                <a:lnTo>
                  <a:pt x="149" y="407"/>
                </a:lnTo>
                <a:lnTo>
                  <a:pt x="157" y="415"/>
                </a:lnTo>
                <a:lnTo>
                  <a:pt x="169" y="420"/>
                </a:lnTo>
                <a:lnTo>
                  <a:pt x="185" y="420"/>
                </a:lnTo>
                <a:lnTo>
                  <a:pt x="202" y="420"/>
                </a:lnTo>
                <a:lnTo>
                  <a:pt x="206" y="411"/>
                </a:lnTo>
                <a:lnTo>
                  <a:pt x="206" y="407"/>
                </a:lnTo>
                <a:lnTo>
                  <a:pt x="218" y="399"/>
                </a:lnTo>
                <a:lnTo>
                  <a:pt x="226" y="387"/>
                </a:lnTo>
                <a:lnTo>
                  <a:pt x="230" y="379"/>
                </a:lnTo>
                <a:lnTo>
                  <a:pt x="230" y="363"/>
                </a:lnTo>
                <a:lnTo>
                  <a:pt x="246" y="355"/>
                </a:lnTo>
                <a:lnTo>
                  <a:pt x="274" y="343"/>
                </a:lnTo>
                <a:lnTo>
                  <a:pt x="307" y="311"/>
                </a:lnTo>
                <a:lnTo>
                  <a:pt x="343" y="282"/>
                </a:lnTo>
                <a:lnTo>
                  <a:pt x="347" y="262"/>
                </a:lnTo>
                <a:lnTo>
                  <a:pt x="351" y="250"/>
                </a:lnTo>
                <a:lnTo>
                  <a:pt x="351" y="246"/>
                </a:lnTo>
                <a:lnTo>
                  <a:pt x="355" y="242"/>
                </a:lnTo>
                <a:lnTo>
                  <a:pt x="355" y="230"/>
                </a:lnTo>
                <a:lnTo>
                  <a:pt x="355" y="214"/>
                </a:lnTo>
                <a:lnTo>
                  <a:pt x="363" y="186"/>
                </a:lnTo>
                <a:lnTo>
                  <a:pt x="371" y="165"/>
                </a:lnTo>
                <a:lnTo>
                  <a:pt x="383" y="141"/>
                </a:lnTo>
                <a:lnTo>
                  <a:pt x="395" y="133"/>
                </a:lnTo>
                <a:lnTo>
                  <a:pt x="399" y="121"/>
                </a:lnTo>
                <a:lnTo>
                  <a:pt x="403" y="117"/>
                </a:lnTo>
                <a:lnTo>
                  <a:pt x="407" y="109"/>
                </a:lnTo>
                <a:lnTo>
                  <a:pt x="415" y="101"/>
                </a:lnTo>
                <a:lnTo>
                  <a:pt x="424" y="81"/>
                </a:lnTo>
                <a:lnTo>
                  <a:pt x="424" y="52"/>
                </a:lnTo>
                <a:lnTo>
                  <a:pt x="424" y="44"/>
                </a:lnTo>
                <a:lnTo>
                  <a:pt x="424" y="32"/>
                </a:lnTo>
                <a:lnTo>
                  <a:pt x="440" y="32"/>
                </a:lnTo>
                <a:lnTo>
                  <a:pt x="460" y="32"/>
                </a:lnTo>
                <a:lnTo>
                  <a:pt x="464" y="40"/>
                </a:lnTo>
                <a:lnTo>
                  <a:pt x="468" y="44"/>
                </a:lnTo>
                <a:lnTo>
                  <a:pt x="488" y="44"/>
                </a:lnTo>
                <a:lnTo>
                  <a:pt x="504" y="40"/>
                </a:lnTo>
                <a:lnTo>
                  <a:pt x="504" y="36"/>
                </a:lnTo>
                <a:lnTo>
                  <a:pt x="512" y="32"/>
                </a:lnTo>
                <a:lnTo>
                  <a:pt x="524" y="24"/>
                </a:lnTo>
                <a:lnTo>
                  <a:pt x="528" y="20"/>
                </a:lnTo>
                <a:lnTo>
                  <a:pt x="545" y="16"/>
                </a:lnTo>
                <a:lnTo>
                  <a:pt x="553" y="12"/>
                </a:lnTo>
                <a:lnTo>
                  <a:pt x="573" y="8"/>
                </a:lnTo>
                <a:lnTo>
                  <a:pt x="589" y="0"/>
                </a:lnTo>
                <a:lnTo>
                  <a:pt x="605" y="0"/>
                </a:lnTo>
                <a:lnTo>
                  <a:pt x="621" y="0"/>
                </a:lnTo>
                <a:lnTo>
                  <a:pt x="641" y="8"/>
                </a:lnTo>
                <a:lnTo>
                  <a:pt x="662" y="20"/>
                </a:lnTo>
                <a:lnTo>
                  <a:pt x="670" y="32"/>
                </a:lnTo>
                <a:lnTo>
                  <a:pt x="682" y="44"/>
                </a:lnTo>
                <a:lnTo>
                  <a:pt x="718" y="48"/>
                </a:lnTo>
                <a:lnTo>
                  <a:pt x="758" y="48"/>
                </a:lnTo>
                <a:lnTo>
                  <a:pt x="774" y="32"/>
                </a:lnTo>
                <a:lnTo>
                  <a:pt x="795" y="12"/>
                </a:lnTo>
                <a:lnTo>
                  <a:pt x="795" y="8"/>
                </a:lnTo>
                <a:lnTo>
                  <a:pt x="799" y="0"/>
                </a:lnTo>
                <a:lnTo>
                  <a:pt x="815" y="0"/>
                </a:lnTo>
                <a:lnTo>
                  <a:pt x="823" y="0"/>
                </a:lnTo>
                <a:lnTo>
                  <a:pt x="847" y="4"/>
                </a:lnTo>
                <a:lnTo>
                  <a:pt x="875" y="12"/>
                </a:lnTo>
                <a:lnTo>
                  <a:pt x="928" y="16"/>
                </a:lnTo>
                <a:lnTo>
                  <a:pt x="976" y="16"/>
                </a:lnTo>
                <a:lnTo>
                  <a:pt x="984" y="20"/>
                </a:lnTo>
                <a:lnTo>
                  <a:pt x="988" y="24"/>
                </a:lnTo>
                <a:lnTo>
                  <a:pt x="1008" y="24"/>
                </a:lnTo>
                <a:lnTo>
                  <a:pt x="1021" y="24"/>
                </a:lnTo>
                <a:lnTo>
                  <a:pt x="1033" y="20"/>
                </a:lnTo>
                <a:lnTo>
                  <a:pt x="1037" y="16"/>
                </a:lnTo>
                <a:lnTo>
                  <a:pt x="1089" y="8"/>
                </a:lnTo>
                <a:lnTo>
                  <a:pt x="1109" y="8"/>
                </a:lnTo>
                <a:lnTo>
                  <a:pt x="1121" y="12"/>
                </a:lnTo>
                <a:lnTo>
                  <a:pt x="1134" y="16"/>
                </a:lnTo>
                <a:lnTo>
                  <a:pt x="1154" y="16"/>
                </a:lnTo>
                <a:lnTo>
                  <a:pt x="1174" y="20"/>
                </a:lnTo>
                <a:lnTo>
                  <a:pt x="1174" y="24"/>
                </a:lnTo>
                <a:lnTo>
                  <a:pt x="1178" y="24"/>
                </a:lnTo>
                <a:lnTo>
                  <a:pt x="1186" y="40"/>
                </a:lnTo>
                <a:lnTo>
                  <a:pt x="1186" y="52"/>
                </a:lnTo>
                <a:lnTo>
                  <a:pt x="1178" y="56"/>
                </a:lnTo>
                <a:lnTo>
                  <a:pt x="1178" y="60"/>
                </a:lnTo>
                <a:lnTo>
                  <a:pt x="1162" y="60"/>
                </a:lnTo>
                <a:lnTo>
                  <a:pt x="1150" y="60"/>
                </a:lnTo>
                <a:lnTo>
                  <a:pt x="1150" y="64"/>
                </a:lnTo>
                <a:lnTo>
                  <a:pt x="1142" y="69"/>
                </a:lnTo>
                <a:lnTo>
                  <a:pt x="1142" y="81"/>
                </a:lnTo>
                <a:lnTo>
                  <a:pt x="1142" y="93"/>
                </a:lnTo>
                <a:lnTo>
                  <a:pt x="1146" y="101"/>
                </a:lnTo>
                <a:lnTo>
                  <a:pt x="1150" y="109"/>
                </a:lnTo>
                <a:lnTo>
                  <a:pt x="1166" y="137"/>
                </a:lnTo>
                <a:lnTo>
                  <a:pt x="1190" y="161"/>
                </a:lnTo>
                <a:lnTo>
                  <a:pt x="1222" y="169"/>
                </a:lnTo>
                <a:lnTo>
                  <a:pt x="1250" y="181"/>
                </a:lnTo>
                <a:lnTo>
                  <a:pt x="1250" y="186"/>
                </a:lnTo>
                <a:lnTo>
                  <a:pt x="1250" y="194"/>
                </a:lnTo>
                <a:lnTo>
                  <a:pt x="1238" y="198"/>
                </a:lnTo>
                <a:lnTo>
                  <a:pt x="1226" y="198"/>
                </a:lnTo>
                <a:lnTo>
                  <a:pt x="1158" y="198"/>
                </a:lnTo>
                <a:lnTo>
                  <a:pt x="1097" y="198"/>
                </a:lnTo>
                <a:lnTo>
                  <a:pt x="1089" y="198"/>
                </a:lnTo>
                <a:lnTo>
                  <a:pt x="1077" y="198"/>
                </a:lnTo>
                <a:lnTo>
                  <a:pt x="1073" y="210"/>
                </a:lnTo>
                <a:lnTo>
                  <a:pt x="1069" y="222"/>
                </a:lnTo>
                <a:lnTo>
                  <a:pt x="1069" y="238"/>
                </a:lnTo>
                <a:lnTo>
                  <a:pt x="1069" y="250"/>
                </a:lnTo>
                <a:lnTo>
                  <a:pt x="1065" y="262"/>
                </a:lnTo>
                <a:lnTo>
                  <a:pt x="1057" y="282"/>
                </a:lnTo>
                <a:lnTo>
                  <a:pt x="1057" y="286"/>
                </a:lnTo>
                <a:lnTo>
                  <a:pt x="1057" y="294"/>
                </a:lnTo>
                <a:lnTo>
                  <a:pt x="1061" y="298"/>
                </a:lnTo>
                <a:lnTo>
                  <a:pt x="1065" y="303"/>
                </a:lnTo>
                <a:lnTo>
                  <a:pt x="1065" y="311"/>
                </a:lnTo>
                <a:lnTo>
                  <a:pt x="1065" y="319"/>
                </a:lnTo>
                <a:lnTo>
                  <a:pt x="1061" y="319"/>
                </a:lnTo>
                <a:lnTo>
                  <a:pt x="1061" y="327"/>
                </a:lnTo>
                <a:lnTo>
                  <a:pt x="1057" y="331"/>
                </a:lnTo>
                <a:lnTo>
                  <a:pt x="1045" y="331"/>
                </a:lnTo>
                <a:lnTo>
                  <a:pt x="1041" y="335"/>
                </a:lnTo>
                <a:lnTo>
                  <a:pt x="1041" y="339"/>
                </a:lnTo>
                <a:lnTo>
                  <a:pt x="1041" y="343"/>
                </a:lnTo>
                <a:lnTo>
                  <a:pt x="1041" y="351"/>
                </a:lnTo>
                <a:lnTo>
                  <a:pt x="1045" y="355"/>
                </a:lnTo>
                <a:lnTo>
                  <a:pt x="1049" y="363"/>
                </a:lnTo>
                <a:lnTo>
                  <a:pt x="1049" y="367"/>
                </a:lnTo>
                <a:lnTo>
                  <a:pt x="1049" y="375"/>
                </a:lnTo>
                <a:lnTo>
                  <a:pt x="1041" y="387"/>
                </a:lnTo>
                <a:lnTo>
                  <a:pt x="1029" y="403"/>
                </a:lnTo>
                <a:lnTo>
                  <a:pt x="1004" y="415"/>
                </a:lnTo>
                <a:lnTo>
                  <a:pt x="976" y="424"/>
                </a:lnTo>
                <a:lnTo>
                  <a:pt x="952" y="424"/>
                </a:lnTo>
                <a:lnTo>
                  <a:pt x="924" y="428"/>
                </a:lnTo>
                <a:lnTo>
                  <a:pt x="908" y="440"/>
                </a:lnTo>
                <a:lnTo>
                  <a:pt x="895" y="452"/>
                </a:lnTo>
                <a:lnTo>
                  <a:pt x="867" y="460"/>
                </a:lnTo>
                <a:lnTo>
                  <a:pt x="867" y="464"/>
                </a:lnTo>
                <a:lnTo>
                  <a:pt x="811" y="464"/>
                </a:lnTo>
                <a:lnTo>
                  <a:pt x="758" y="464"/>
                </a:lnTo>
                <a:lnTo>
                  <a:pt x="746" y="468"/>
                </a:lnTo>
                <a:lnTo>
                  <a:pt x="734" y="472"/>
                </a:lnTo>
                <a:lnTo>
                  <a:pt x="718" y="484"/>
                </a:lnTo>
                <a:lnTo>
                  <a:pt x="706" y="492"/>
                </a:lnTo>
                <a:lnTo>
                  <a:pt x="702" y="492"/>
                </a:lnTo>
                <a:lnTo>
                  <a:pt x="694" y="492"/>
                </a:lnTo>
                <a:lnTo>
                  <a:pt x="682" y="492"/>
                </a:lnTo>
                <a:lnTo>
                  <a:pt x="666" y="488"/>
                </a:lnTo>
                <a:lnTo>
                  <a:pt x="662" y="488"/>
                </a:lnTo>
                <a:lnTo>
                  <a:pt x="657" y="488"/>
                </a:lnTo>
                <a:lnTo>
                  <a:pt x="641" y="496"/>
                </a:lnTo>
                <a:lnTo>
                  <a:pt x="621" y="504"/>
                </a:lnTo>
                <a:lnTo>
                  <a:pt x="609" y="504"/>
                </a:lnTo>
                <a:lnTo>
                  <a:pt x="601" y="504"/>
                </a:lnTo>
                <a:lnTo>
                  <a:pt x="593" y="500"/>
                </a:lnTo>
                <a:lnTo>
                  <a:pt x="577" y="488"/>
                </a:lnTo>
                <a:lnTo>
                  <a:pt x="569" y="488"/>
                </a:lnTo>
                <a:lnTo>
                  <a:pt x="553" y="488"/>
                </a:lnTo>
                <a:lnTo>
                  <a:pt x="545" y="492"/>
                </a:lnTo>
                <a:lnTo>
                  <a:pt x="540" y="496"/>
                </a:lnTo>
                <a:lnTo>
                  <a:pt x="536" y="504"/>
                </a:lnTo>
                <a:lnTo>
                  <a:pt x="528" y="512"/>
                </a:lnTo>
                <a:lnTo>
                  <a:pt x="524" y="520"/>
                </a:lnTo>
                <a:lnTo>
                  <a:pt x="520" y="520"/>
                </a:lnTo>
                <a:lnTo>
                  <a:pt x="516" y="520"/>
                </a:lnTo>
                <a:lnTo>
                  <a:pt x="504" y="520"/>
                </a:lnTo>
                <a:lnTo>
                  <a:pt x="500" y="512"/>
                </a:lnTo>
                <a:lnTo>
                  <a:pt x="492" y="508"/>
                </a:lnTo>
                <a:lnTo>
                  <a:pt x="460" y="500"/>
                </a:lnTo>
                <a:lnTo>
                  <a:pt x="424" y="492"/>
                </a:lnTo>
                <a:lnTo>
                  <a:pt x="383" y="484"/>
                </a:lnTo>
                <a:lnTo>
                  <a:pt x="347" y="480"/>
                </a:lnTo>
                <a:lnTo>
                  <a:pt x="343" y="480"/>
                </a:lnTo>
                <a:lnTo>
                  <a:pt x="335" y="480"/>
                </a:lnTo>
                <a:lnTo>
                  <a:pt x="327" y="484"/>
                </a:lnTo>
                <a:lnTo>
                  <a:pt x="323" y="484"/>
                </a:lnTo>
                <a:lnTo>
                  <a:pt x="319" y="500"/>
                </a:lnTo>
                <a:lnTo>
                  <a:pt x="319" y="512"/>
                </a:lnTo>
                <a:lnTo>
                  <a:pt x="319" y="528"/>
                </a:lnTo>
                <a:lnTo>
                  <a:pt x="319" y="541"/>
                </a:lnTo>
                <a:lnTo>
                  <a:pt x="319" y="557"/>
                </a:lnTo>
                <a:lnTo>
                  <a:pt x="323" y="569"/>
                </a:lnTo>
                <a:lnTo>
                  <a:pt x="319" y="577"/>
                </a:lnTo>
                <a:lnTo>
                  <a:pt x="311" y="581"/>
                </a:lnTo>
                <a:lnTo>
                  <a:pt x="302" y="581"/>
                </a:lnTo>
                <a:lnTo>
                  <a:pt x="290" y="581"/>
                </a:lnTo>
                <a:lnTo>
                  <a:pt x="286" y="577"/>
                </a:lnTo>
                <a:lnTo>
                  <a:pt x="278" y="561"/>
                </a:lnTo>
                <a:lnTo>
                  <a:pt x="278" y="549"/>
                </a:lnTo>
                <a:lnTo>
                  <a:pt x="266" y="532"/>
                </a:lnTo>
                <a:lnTo>
                  <a:pt x="254" y="504"/>
                </a:lnTo>
                <a:lnTo>
                  <a:pt x="242" y="500"/>
                </a:lnTo>
                <a:lnTo>
                  <a:pt x="238" y="492"/>
                </a:lnTo>
                <a:lnTo>
                  <a:pt x="226" y="492"/>
                </a:lnTo>
                <a:lnTo>
                  <a:pt x="222" y="492"/>
                </a:lnTo>
                <a:lnTo>
                  <a:pt x="214" y="500"/>
                </a:lnTo>
                <a:lnTo>
                  <a:pt x="206" y="508"/>
                </a:lnTo>
                <a:lnTo>
                  <a:pt x="206" y="520"/>
                </a:lnTo>
                <a:lnTo>
                  <a:pt x="202" y="532"/>
                </a:lnTo>
                <a:lnTo>
                  <a:pt x="194" y="549"/>
                </a:lnTo>
                <a:lnTo>
                  <a:pt x="185" y="569"/>
                </a:lnTo>
                <a:lnTo>
                  <a:pt x="185" y="573"/>
                </a:lnTo>
                <a:lnTo>
                  <a:pt x="185" y="577"/>
                </a:lnTo>
                <a:lnTo>
                  <a:pt x="185" y="581"/>
                </a:lnTo>
                <a:lnTo>
                  <a:pt x="190" y="581"/>
                </a:lnTo>
                <a:lnTo>
                  <a:pt x="190" y="589"/>
                </a:lnTo>
                <a:lnTo>
                  <a:pt x="190" y="597"/>
                </a:lnTo>
                <a:lnTo>
                  <a:pt x="185" y="597"/>
                </a:lnTo>
                <a:lnTo>
                  <a:pt x="181" y="613"/>
                </a:lnTo>
                <a:lnTo>
                  <a:pt x="181" y="625"/>
                </a:lnTo>
                <a:lnTo>
                  <a:pt x="165" y="633"/>
                </a:lnTo>
                <a:lnTo>
                  <a:pt x="157" y="637"/>
                </a:lnTo>
                <a:lnTo>
                  <a:pt x="125" y="649"/>
                </a:lnTo>
                <a:lnTo>
                  <a:pt x="97" y="662"/>
                </a:lnTo>
                <a:lnTo>
                  <a:pt x="77" y="666"/>
                </a:lnTo>
                <a:lnTo>
                  <a:pt x="52" y="682"/>
                </a:lnTo>
                <a:lnTo>
                  <a:pt x="44" y="682"/>
                </a:lnTo>
                <a:lnTo>
                  <a:pt x="36" y="67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7" name="Freeform 44"/>
          <p:cNvSpPr>
            <a:spLocks/>
          </p:cNvSpPr>
          <p:nvPr/>
        </p:nvSpPr>
        <p:spPr bwMode="auto">
          <a:xfrm>
            <a:off x="2789137" y="3049589"/>
            <a:ext cx="867069" cy="877933"/>
          </a:xfrm>
          <a:custGeom>
            <a:avLst/>
            <a:gdLst>
              <a:gd name="T0" fmla="*/ 285926661 w 1194"/>
              <a:gd name="T1" fmla="*/ 770681119 h 1065"/>
              <a:gd name="T2" fmla="*/ 231157603 w 1194"/>
              <a:gd name="T3" fmla="*/ 727486984 h 1065"/>
              <a:gd name="T4" fmla="*/ 182026416 w 1194"/>
              <a:gd name="T5" fmla="*/ 691112472 h 1065"/>
              <a:gd name="T6" fmla="*/ 162696128 w 1194"/>
              <a:gd name="T7" fmla="*/ 644886329 h 1065"/>
              <a:gd name="T8" fmla="*/ 146587703 w 1194"/>
              <a:gd name="T9" fmla="*/ 608512687 h 1065"/>
              <a:gd name="T10" fmla="*/ 124035551 w 1194"/>
              <a:gd name="T11" fmla="*/ 538037450 h 1065"/>
              <a:gd name="T12" fmla="*/ 97456488 w 1194"/>
              <a:gd name="T13" fmla="*/ 495600664 h 1065"/>
              <a:gd name="T14" fmla="*/ 62017775 w 1194"/>
              <a:gd name="T15" fmla="*/ 378899176 h 1065"/>
              <a:gd name="T16" fmla="*/ 33022777 w 1194"/>
              <a:gd name="T17" fmla="*/ 333431253 h 1065"/>
              <a:gd name="T18" fmla="*/ 12886563 w 1194"/>
              <a:gd name="T19" fmla="*/ 232644648 h 1065"/>
              <a:gd name="T20" fmla="*/ 0 w 1194"/>
              <a:gd name="T21" fmla="*/ 128067762 h 1065"/>
              <a:gd name="T22" fmla="*/ 36243744 w 1194"/>
              <a:gd name="T23" fmla="*/ 100787503 h 1065"/>
              <a:gd name="T24" fmla="*/ 19330296 w 1194"/>
              <a:gd name="T25" fmla="*/ 61381854 h 1065"/>
              <a:gd name="T26" fmla="*/ 62017775 w 1194"/>
              <a:gd name="T27" fmla="*/ 18186828 h 1065"/>
              <a:gd name="T28" fmla="*/ 84569928 w 1194"/>
              <a:gd name="T29" fmla="*/ 46225285 h 1065"/>
              <a:gd name="T30" fmla="*/ 172360823 w 1194"/>
              <a:gd name="T31" fmla="*/ 100787503 h 1065"/>
              <a:gd name="T32" fmla="*/ 201356705 w 1194"/>
              <a:gd name="T33" fmla="*/ 27281109 h 1065"/>
              <a:gd name="T34" fmla="*/ 250487948 w 1194"/>
              <a:gd name="T35" fmla="*/ 0 h 1065"/>
              <a:gd name="T36" fmla="*/ 338278815 w 1194"/>
              <a:gd name="T37" fmla="*/ 39405663 h 1065"/>
              <a:gd name="T38" fmla="*/ 386604985 w 1194"/>
              <a:gd name="T39" fmla="*/ 79568675 h 1065"/>
              <a:gd name="T40" fmla="*/ 426070579 w 1194"/>
              <a:gd name="T41" fmla="*/ 137919392 h 1065"/>
              <a:gd name="T42" fmla="*/ 464731156 w 1194"/>
              <a:gd name="T43" fmla="*/ 192480725 h 1065"/>
              <a:gd name="T44" fmla="*/ 510640591 w 1194"/>
              <a:gd name="T45" fmla="*/ 232644648 h 1065"/>
              <a:gd name="T46" fmla="*/ 608097051 w 1194"/>
              <a:gd name="T47" fmla="*/ 265987153 h 1065"/>
              <a:gd name="T48" fmla="*/ 760322512 w 1194"/>
              <a:gd name="T49" fmla="*/ 247800332 h 1065"/>
              <a:gd name="T50" fmla="*/ 806231836 w 1194"/>
              <a:gd name="T51" fmla="*/ 262956016 h 1065"/>
              <a:gd name="T52" fmla="*/ 854557108 w 1194"/>
              <a:gd name="T53" fmla="*/ 302361666 h 1065"/>
              <a:gd name="T54" fmla="*/ 906910160 w 1194"/>
              <a:gd name="T55" fmla="*/ 327368980 h 1065"/>
              <a:gd name="T56" fmla="*/ 932684177 w 1194"/>
              <a:gd name="T57" fmla="*/ 409968764 h 1065"/>
              <a:gd name="T58" fmla="*/ 961679385 w 1194"/>
              <a:gd name="T59" fmla="*/ 467562213 h 1065"/>
              <a:gd name="T60" fmla="*/ 935905144 w 1194"/>
              <a:gd name="T61" fmla="*/ 479686761 h 1065"/>
              <a:gd name="T62" fmla="*/ 926240448 w 1194"/>
              <a:gd name="T63" fmla="*/ 535006314 h 1065"/>
              <a:gd name="T64" fmla="*/ 945570961 w 1194"/>
              <a:gd name="T65" fmla="*/ 587293859 h 1065"/>
              <a:gd name="T66" fmla="*/ 948792825 w 1194"/>
              <a:gd name="T67" fmla="*/ 660042884 h 1065"/>
              <a:gd name="T68" fmla="*/ 864222701 w 1194"/>
              <a:gd name="T69" fmla="*/ 644886329 h 1065"/>
              <a:gd name="T70" fmla="*/ 828783988 w 1194"/>
              <a:gd name="T71" fmla="*/ 614574961 h 1065"/>
              <a:gd name="T72" fmla="*/ 769987208 w 1194"/>
              <a:gd name="T73" fmla="*/ 578200449 h 1065"/>
              <a:gd name="T74" fmla="*/ 633870171 w 1194"/>
              <a:gd name="T75" fmla="*/ 614574961 h 1065"/>
              <a:gd name="T76" fmla="*/ 562187728 w 1194"/>
              <a:gd name="T77" fmla="*/ 635792919 h 1065"/>
              <a:gd name="T78" fmla="*/ 461509292 w 1194"/>
              <a:gd name="T79" fmla="*/ 623668372 h 1065"/>
              <a:gd name="T80" fmla="*/ 426070579 w 1194"/>
              <a:gd name="T81" fmla="*/ 553193135 h 1065"/>
              <a:gd name="T82" fmla="*/ 386604985 w 1194"/>
              <a:gd name="T83" fmla="*/ 495600664 h 1065"/>
              <a:gd name="T84" fmla="*/ 357609103 w 1194"/>
              <a:gd name="T85" fmla="*/ 431187592 h 1065"/>
              <a:gd name="T86" fmla="*/ 364052832 w 1194"/>
              <a:gd name="T87" fmla="*/ 366774629 h 1065"/>
              <a:gd name="T88" fmla="*/ 285926661 w 1194"/>
              <a:gd name="T89" fmla="*/ 397086868 h 1065"/>
              <a:gd name="T90" fmla="*/ 279482932 w 1194"/>
              <a:gd name="T91" fmla="*/ 458467933 h 1065"/>
              <a:gd name="T92" fmla="*/ 302035085 w 1194"/>
              <a:gd name="T93" fmla="*/ 513787485 h 1065"/>
              <a:gd name="T94" fmla="*/ 295591356 w 1194"/>
              <a:gd name="T95" fmla="*/ 568348819 h 1065"/>
              <a:gd name="T96" fmla="*/ 309283831 w 1194"/>
              <a:gd name="T97" fmla="*/ 623668372 h 1065"/>
              <a:gd name="T98" fmla="*/ 325392255 w 1194"/>
              <a:gd name="T99" fmla="*/ 694143609 h 1065"/>
              <a:gd name="T100" fmla="*/ 386604985 w 1194"/>
              <a:gd name="T101" fmla="*/ 694143609 h 1065"/>
              <a:gd name="T102" fmla="*/ 422848715 w 1194"/>
              <a:gd name="T103" fmla="*/ 718392703 h 1065"/>
              <a:gd name="T104" fmla="*/ 406740291 w 1194"/>
              <a:gd name="T105" fmla="*/ 800993358 h 10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94"/>
              <a:gd name="T160" fmla="*/ 0 h 1065"/>
              <a:gd name="T161" fmla="*/ 1194 w 1194"/>
              <a:gd name="T162" fmla="*/ 1065 h 10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94" h="1065">
                <a:moveTo>
                  <a:pt x="420" y="1065"/>
                </a:moveTo>
                <a:lnTo>
                  <a:pt x="412" y="1065"/>
                </a:lnTo>
                <a:lnTo>
                  <a:pt x="388" y="1057"/>
                </a:lnTo>
                <a:lnTo>
                  <a:pt x="367" y="1049"/>
                </a:lnTo>
                <a:lnTo>
                  <a:pt x="355" y="1041"/>
                </a:lnTo>
                <a:lnTo>
                  <a:pt x="355" y="1017"/>
                </a:lnTo>
                <a:lnTo>
                  <a:pt x="351" y="997"/>
                </a:lnTo>
                <a:lnTo>
                  <a:pt x="347" y="988"/>
                </a:lnTo>
                <a:lnTo>
                  <a:pt x="335" y="980"/>
                </a:lnTo>
                <a:lnTo>
                  <a:pt x="315" y="980"/>
                </a:lnTo>
                <a:lnTo>
                  <a:pt x="295" y="980"/>
                </a:lnTo>
                <a:lnTo>
                  <a:pt x="287" y="960"/>
                </a:lnTo>
                <a:lnTo>
                  <a:pt x="287" y="944"/>
                </a:lnTo>
                <a:lnTo>
                  <a:pt x="283" y="932"/>
                </a:lnTo>
                <a:lnTo>
                  <a:pt x="275" y="924"/>
                </a:lnTo>
                <a:lnTo>
                  <a:pt x="258" y="924"/>
                </a:lnTo>
                <a:lnTo>
                  <a:pt x="246" y="920"/>
                </a:lnTo>
                <a:lnTo>
                  <a:pt x="226" y="912"/>
                </a:lnTo>
                <a:lnTo>
                  <a:pt x="218" y="908"/>
                </a:lnTo>
                <a:lnTo>
                  <a:pt x="214" y="900"/>
                </a:lnTo>
                <a:lnTo>
                  <a:pt x="210" y="888"/>
                </a:lnTo>
                <a:lnTo>
                  <a:pt x="210" y="871"/>
                </a:lnTo>
                <a:lnTo>
                  <a:pt x="206" y="851"/>
                </a:lnTo>
                <a:lnTo>
                  <a:pt x="202" y="851"/>
                </a:lnTo>
                <a:lnTo>
                  <a:pt x="198" y="839"/>
                </a:lnTo>
                <a:lnTo>
                  <a:pt x="198" y="827"/>
                </a:lnTo>
                <a:lnTo>
                  <a:pt x="190" y="823"/>
                </a:lnTo>
                <a:lnTo>
                  <a:pt x="186" y="823"/>
                </a:lnTo>
                <a:lnTo>
                  <a:pt x="186" y="811"/>
                </a:lnTo>
                <a:lnTo>
                  <a:pt x="182" y="803"/>
                </a:lnTo>
                <a:lnTo>
                  <a:pt x="174" y="799"/>
                </a:lnTo>
                <a:lnTo>
                  <a:pt x="170" y="791"/>
                </a:lnTo>
                <a:lnTo>
                  <a:pt x="162" y="775"/>
                </a:lnTo>
                <a:lnTo>
                  <a:pt x="158" y="775"/>
                </a:lnTo>
                <a:lnTo>
                  <a:pt x="158" y="742"/>
                </a:lnTo>
                <a:lnTo>
                  <a:pt x="154" y="710"/>
                </a:lnTo>
                <a:lnTo>
                  <a:pt x="150" y="698"/>
                </a:lnTo>
                <a:lnTo>
                  <a:pt x="145" y="682"/>
                </a:lnTo>
                <a:lnTo>
                  <a:pt x="133" y="674"/>
                </a:lnTo>
                <a:lnTo>
                  <a:pt x="125" y="662"/>
                </a:lnTo>
                <a:lnTo>
                  <a:pt x="125" y="658"/>
                </a:lnTo>
                <a:lnTo>
                  <a:pt x="121" y="654"/>
                </a:lnTo>
                <a:lnTo>
                  <a:pt x="105" y="633"/>
                </a:lnTo>
                <a:lnTo>
                  <a:pt x="93" y="621"/>
                </a:lnTo>
                <a:lnTo>
                  <a:pt x="93" y="569"/>
                </a:lnTo>
                <a:lnTo>
                  <a:pt x="89" y="524"/>
                </a:lnTo>
                <a:lnTo>
                  <a:pt x="81" y="512"/>
                </a:lnTo>
                <a:lnTo>
                  <a:pt x="77" y="500"/>
                </a:lnTo>
                <a:lnTo>
                  <a:pt x="73" y="484"/>
                </a:lnTo>
                <a:lnTo>
                  <a:pt x="65" y="472"/>
                </a:lnTo>
                <a:lnTo>
                  <a:pt x="57" y="464"/>
                </a:lnTo>
                <a:lnTo>
                  <a:pt x="45" y="456"/>
                </a:lnTo>
                <a:lnTo>
                  <a:pt x="41" y="448"/>
                </a:lnTo>
                <a:lnTo>
                  <a:pt x="41" y="440"/>
                </a:lnTo>
                <a:lnTo>
                  <a:pt x="41" y="391"/>
                </a:lnTo>
                <a:lnTo>
                  <a:pt x="41" y="339"/>
                </a:lnTo>
                <a:lnTo>
                  <a:pt x="37" y="327"/>
                </a:lnTo>
                <a:lnTo>
                  <a:pt x="29" y="323"/>
                </a:lnTo>
                <a:lnTo>
                  <a:pt x="24" y="315"/>
                </a:lnTo>
                <a:lnTo>
                  <a:pt x="16" y="307"/>
                </a:lnTo>
                <a:lnTo>
                  <a:pt x="16" y="286"/>
                </a:lnTo>
                <a:lnTo>
                  <a:pt x="16" y="254"/>
                </a:lnTo>
                <a:lnTo>
                  <a:pt x="8" y="210"/>
                </a:lnTo>
                <a:lnTo>
                  <a:pt x="0" y="182"/>
                </a:lnTo>
                <a:lnTo>
                  <a:pt x="0" y="173"/>
                </a:lnTo>
                <a:lnTo>
                  <a:pt x="0" y="169"/>
                </a:lnTo>
                <a:lnTo>
                  <a:pt x="4" y="157"/>
                </a:lnTo>
                <a:lnTo>
                  <a:pt x="8" y="145"/>
                </a:lnTo>
                <a:lnTo>
                  <a:pt x="16" y="145"/>
                </a:lnTo>
                <a:lnTo>
                  <a:pt x="24" y="145"/>
                </a:lnTo>
                <a:lnTo>
                  <a:pt x="37" y="141"/>
                </a:lnTo>
                <a:lnTo>
                  <a:pt x="45" y="133"/>
                </a:lnTo>
                <a:lnTo>
                  <a:pt x="45" y="121"/>
                </a:lnTo>
                <a:lnTo>
                  <a:pt x="45" y="105"/>
                </a:lnTo>
                <a:lnTo>
                  <a:pt x="37" y="101"/>
                </a:lnTo>
                <a:lnTo>
                  <a:pt x="29" y="97"/>
                </a:lnTo>
                <a:lnTo>
                  <a:pt x="29" y="93"/>
                </a:lnTo>
                <a:lnTo>
                  <a:pt x="24" y="81"/>
                </a:lnTo>
                <a:lnTo>
                  <a:pt x="45" y="65"/>
                </a:lnTo>
                <a:lnTo>
                  <a:pt x="57" y="48"/>
                </a:lnTo>
                <a:lnTo>
                  <a:pt x="65" y="32"/>
                </a:lnTo>
                <a:lnTo>
                  <a:pt x="69" y="24"/>
                </a:lnTo>
                <a:lnTo>
                  <a:pt x="73" y="24"/>
                </a:lnTo>
                <a:lnTo>
                  <a:pt x="77" y="24"/>
                </a:lnTo>
                <a:lnTo>
                  <a:pt x="81" y="28"/>
                </a:lnTo>
                <a:lnTo>
                  <a:pt x="93" y="36"/>
                </a:lnTo>
                <a:lnTo>
                  <a:pt x="93" y="48"/>
                </a:lnTo>
                <a:lnTo>
                  <a:pt x="97" y="56"/>
                </a:lnTo>
                <a:lnTo>
                  <a:pt x="101" y="56"/>
                </a:lnTo>
                <a:lnTo>
                  <a:pt x="105" y="61"/>
                </a:lnTo>
                <a:lnTo>
                  <a:pt x="105" y="93"/>
                </a:lnTo>
                <a:lnTo>
                  <a:pt x="105" y="105"/>
                </a:lnTo>
                <a:lnTo>
                  <a:pt x="145" y="121"/>
                </a:lnTo>
                <a:lnTo>
                  <a:pt x="182" y="141"/>
                </a:lnTo>
                <a:lnTo>
                  <a:pt x="202" y="141"/>
                </a:lnTo>
                <a:lnTo>
                  <a:pt x="214" y="133"/>
                </a:lnTo>
                <a:lnTo>
                  <a:pt x="222" y="129"/>
                </a:lnTo>
                <a:lnTo>
                  <a:pt x="234" y="121"/>
                </a:lnTo>
                <a:lnTo>
                  <a:pt x="234" y="85"/>
                </a:lnTo>
                <a:lnTo>
                  <a:pt x="234" y="56"/>
                </a:lnTo>
                <a:lnTo>
                  <a:pt x="238" y="48"/>
                </a:lnTo>
                <a:lnTo>
                  <a:pt x="250" y="36"/>
                </a:lnTo>
                <a:lnTo>
                  <a:pt x="258" y="36"/>
                </a:lnTo>
                <a:lnTo>
                  <a:pt x="271" y="32"/>
                </a:lnTo>
                <a:lnTo>
                  <a:pt x="287" y="16"/>
                </a:lnTo>
                <a:lnTo>
                  <a:pt x="299" y="4"/>
                </a:lnTo>
                <a:lnTo>
                  <a:pt x="303" y="0"/>
                </a:lnTo>
                <a:lnTo>
                  <a:pt x="311" y="0"/>
                </a:lnTo>
                <a:lnTo>
                  <a:pt x="339" y="0"/>
                </a:lnTo>
                <a:lnTo>
                  <a:pt x="367" y="4"/>
                </a:lnTo>
                <a:lnTo>
                  <a:pt x="396" y="20"/>
                </a:lnTo>
                <a:lnTo>
                  <a:pt x="404" y="28"/>
                </a:lnTo>
                <a:lnTo>
                  <a:pt x="412" y="36"/>
                </a:lnTo>
                <a:lnTo>
                  <a:pt x="420" y="52"/>
                </a:lnTo>
                <a:lnTo>
                  <a:pt x="428" y="56"/>
                </a:lnTo>
                <a:lnTo>
                  <a:pt x="432" y="61"/>
                </a:lnTo>
                <a:lnTo>
                  <a:pt x="436" y="69"/>
                </a:lnTo>
                <a:lnTo>
                  <a:pt x="444" y="81"/>
                </a:lnTo>
                <a:lnTo>
                  <a:pt x="464" y="97"/>
                </a:lnTo>
                <a:lnTo>
                  <a:pt x="480" y="105"/>
                </a:lnTo>
                <a:lnTo>
                  <a:pt x="480" y="117"/>
                </a:lnTo>
                <a:lnTo>
                  <a:pt x="492" y="133"/>
                </a:lnTo>
                <a:lnTo>
                  <a:pt x="496" y="141"/>
                </a:lnTo>
                <a:lnTo>
                  <a:pt x="509" y="153"/>
                </a:lnTo>
                <a:lnTo>
                  <a:pt x="521" y="178"/>
                </a:lnTo>
                <a:lnTo>
                  <a:pt x="529" y="182"/>
                </a:lnTo>
                <a:lnTo>
                  <a:pt x="529" y="194"/>
                </a:lnTo>
                <a:lnTo>
                  <a:pt x="533" y="206"/>
                </a:lnTo>
                <a:lnTo>
                  <a:pt x="557" y="226"/>
                </a:lnTo>
                <a:lnTo>
                  <a:pt x="561" y="246"/>
                </a:lnTo>
                <a:lnTo>
                  <a:pt x="569" y="250"/>
                </a:lnTo>
                <a:lnTo>
                  <a:pt x="577" y="254"/>
                </a:lnTo>
                <a:lnTo>
                  <a:pt x="581" y="258"/>
                </a:lnTo>
                <a:lnTo>
                  <a:pt x="593" y="266"/>
                </a:lnTo>
                <a:lnTo>
                  <a:pt x="597" y="270"/>
                </a:lnTo>
                <a:lnTo>
                  <a:pt x="605" y="270"/>
                </a:lnTo>
                <a:lnTo>
                  <a:pt x="622" y="290"/>
                </a:lnTo>
                <a:lnTo>
                  <a:pt x="634" y="307"/>
                </a:lnTo>
                <a:lnTo>
                  <a:pt x="650" y="315"/>
                </a:lnTo>
                <a:lnTo>
                  <a:pt x="666" y="323"/>
                </a:lnTo>
                <a:lnTo>
                  <a:pt x="674" y="327"/>
                </a:lnTo>
                <a:lnTo>
                  <a:pt x="690" y="327"/>
                </a:lnTo>
                <a:lnTo>
                  <a:pt x="710" y="335"/>
                </a:lnTo>
                <a:lnTo>
                  <a:pt x="755" y="351"/>
                </a:lnTo>
                <a:lnTo>
                  <a:pt x="787" y="359"/>
                </a:lnTo>
                <a:lnTo>
                  <a:pt x="860" y="359"/>
                </a:lnTo>
                <a:lnTo>
                  <a:pt x="872" y="351"/>
                </a:lnTo>
                <a:lnTo>
                  <a:pt x="884" y="343"/>
                </a:lnTo>
                <a:lnTo>
                  <a:pt x="916" y="335"/>
                </a:lnTo>
                <a:lnTo>
                  <a:pt x="944" y="327"/>
                </a:lnTo>
                <a:lnTo>
                  <a:pt x="964" y="327"/>
                </a:lnTo>
                <a:lnTo>
                  <a:pt x="981" y="327"/>
                </a:lnTo>
                <a:lnTo>
                  <a:pt x="985" y="335"/>
                </a:lnTo>
                <a:lnTo>
                  <a:pt x="993" y="343"/>
                </a:lnTo>
                <a:lnTo>
                  <a:pt x="997" y="343"/>
                </a:lnTo>
                <a:lnTo>
                  <a:pt x="1001" y="347"/>
                </a:lnTo>
                <a:lnTo>
                  <a:pt x="1017" y="363"/>
                </a:lnTo>
                <a:lnTo>
                  <a:pt x="1029" y="375"/>
                </a:lnTo>
                <a:lnTo>
                  <a:pt x="1033" y="375"/>
                </a:lnTo>
                <a:lnTo>
                  <a:pt x="1045" y="379"/>
                </a:lnTo>
                <a:lnTo>
                  <a:pt x="1061" y="387"/>
                </a:lnTo>
                <a:lnTo>
                  <a:pt x="1061" y="399"/>
                </a:lnTo>
                <a:lnTo>
                  <a:pt x="1073" y="399"/>
                </a:lnTo>
                <a:lnTo>
                  <a:pt x="1077" y="399"/>
                </a:lnTo>
                <a:lnTo>
                  <a:pt x="1094" y="416"/>
                </a:lnTo>
                <a:lnTo>
                  <a:pt x="1106" y="428"/>
                </a:lnTo>
                <a:lnTo>
                  <a:pt x="1114" y="428"/>
                </a:lnTo>
                <a:lnTo>
                  <a:pt x="1126" y="432"/>
                </a:lnTo>
                <a:lnTo>
                  <a:pt x="1130" y="440"/>
                </a:lnTo>
                <a:lnTo>
                  <a:pt x="1134" y="452"/>
                </a:lnTo>
                <a:lnTo>
                  <a:pt x="1142" y="480"/>
                </a:lnTo>
                <a:lnTo>
                  <a:pt x="1150" y="512"/>
                </a:lnTo>
                <a:lnTo>
                  <a:pt x="1154" y="516"/>
                </a:lnTo>
                <a:lnTo>
                  <a:pt x="1158" y="541"/>
                </a:lnTo>
                <a:lnTo>
                  <a:pt x="1158" y="557"/>
                </a:lnTo>
                <a:lnTo>
                  <a:pt x="1158" y="581"/>
                </a:lnTo>
                <a:lnTo>
                  <a:pt x="1170" y="585"/>
                </a:lnTo>
                <a:lnTo>
                  <a:pt x="1190" y="593"/>
                </a:lnTo>
                <a:lnTo>
                  <a:pt x="1194" y="597"/>
                </a:lnTo>
                <a:lnTo>
                  <a:pt x="1194" y="617"/>
                </a:lnTo>
                <a:lnTo>
                  <a:pt x="1194" y="625"/>
                </a:lnTo>
                <a:lnTo>
                  <a:pt x="1186" y="633"/>
                </a:lnTo>
                <a:lnTo>
                  <a:pt x="1178" y="641"/>
                </a:lnTo>
                <a:lnTo>
                  <a:pt x="1178" y="633"/>
                </a:lnTo>
                <a:lnTo>
                  <a:pt x="1170" y="633"/>
                </a:lnTo>
                <a:lnTo>
                  <a:pt x="1162" y="633"/>
                </a:lnTo>
                <a:lnTo>
                  <a:pt x="1158" y="646"/>
                </a:lnTo>
                <a:lnTo>
                  <a:pt x="1150" y="654"/>
                </a:lnTo>
                <a:lnTo>
                  <a:pt x="1150" y="658"/>
                </a:lnTo>
                <a:lnTo>
                  <a:pt x="1142" y="662"/>
                </a:lnTo>
                <a:lnTo>
                  <a:pt x="1150" y="682"/>
                </a:lnTo>
                <a:lnTo>
                  <a:pt x="1150" y="706"/>
                </a:lnTo>
                <a:lnTo>
                  <a:pt x="1154" y="710"/>
                </a:lnTo>
                <a:lnTo>
                  <a:pt x="1158" y="714"/>
                </a:lnTo>
                <a:lnTo>
                  <a:pt x="1158" y="726"/>
                </a:lnTo>
                <a:lnTo>
                  <a:pt x="1162" y="742"/>
                </a:lnTo>
                <a:lnTo>
                  <a:pt x="1166" y="758"/>
                </a:lnTo>
                <a:lnTo>
                  <a:pt x="1174" y="775"/>
                </a:lnTo>
                <a:lnTo>
                  <a:pt x="1178" y="803"/>
                </a:lnTo>
                <a:lnTo>
                  <a:pt x="1190" y="831"/>
                </a:lnTo>
                <a:lnTo>
                  <a:pt x="1190" y="851"/>
                </a:lnTo>
                <a:lnTo>
                  <a:pt x="1190" y="867"/>
                </a:lnTo>
                <a:lnTo>
                  <a:pt x="1186" y="871"/>
                </a:lnTo>
                <a:lnTo>
                  <a:pt x="1178" y="871"/>
                </a:lnTo>
                <a:lnTo>
                  <a:pt x="1142" y="871"/>
                </a:lnTo>
                <a:lnTo>
                  <a:pt x="1106" y="871"/>
                </a:lnTo>
                <a:lnTo>
                  <a:pt x="1098" y="867"/>
                </a:lnTo>
                <a:lnTo>
                  <a:pt x="1081" y="859"/>
                </a:lnTo>
                <a:lnTo>
                  <a:pt x="1077" y="851"/>
                </a:lnTo>
                <a:lnTo>
                  <a:pt x="1073" y="851"/>
                </a:lnTo>
                <a:lnTo>
                  <a:pt x="1065" y="851"/>
                </a:lnTo>
                <a:lnTo>
                  <a:pt x="1061" y="847"/>
                </a:lnTo>
                <a:lnTo>
                  <a:pt x="1061" y="835"/>
                </a:lnTo>
                <a:lnTo>
                  <a:pt x="1049" y="823"/>
                </a:lnTo>
                <a:lnTo>
                  <a:pt x="1041" y="811"/>
                </a:lnTo>
                <a:lnTo>
                  <a:pt x="1029" y="811"/>
                </a:lnTo>
                <a:lnTo>
                  <a:pt x="1013" y="787"/>
                </a:lnTo>
                <a:lnTo>
                  <a:pt x="997" y="775"/>
                </a:lnTo>
                <a:lnTo>
                  <a:pt x="981" y="767"/>
                </a:lnTo>
                <a:lnTo>
                  <a:pt x="960" y="767"/>
                </a:lnTo>
                <a:lnTo>
                  <a:pt x="960" y="763"/>
                </a:lnTo>
                <a:lnTo>
                  <a:pt x="956" y="763"/>
                </a:lnTo>
                <a:lnTo>
                  <a:pt x="908" y="763"/>
                </a:lnTo>
                <a:lnTo>
                  <a:pt x="851" y="767"/>
                </a:lnTo>
                <a:lnTo>
                  <a:pt x="843" y="775"/>
                </a:lnTo>
                <a:lnTo>
                  <a:pt x="827" y="775"/>
                </a:lnTo>
                <a:lnTo>
                  <a:pt x="807" y="791"/>
                </a:lnTo>
                <a:lnTo>
                  <a:pt x="787" y="811"/>
                </a:lnTo>
                <a:lnTo>
                  <a:pt x="771" y="811"/>
                </a:lnTo>
                <a:lnTo>
                  <a:pt x="755" y="823"/>
                </a:lnTo>
                <a:lnTo>
                  <a:pt x="751" y="827"/>
                </a:lnTo>
                <a:lnTo>
                  <a:pt x="751" y="831"/>
                </a:lnTo>
                <a:lnTo>
                  <a:pt x="710" y="835"/>
                </a:lnTo>
                <a:lnTo>
                  <a:pt x="698" y="839"/>
                </a:lnTo>
                <a:lnTo>
                  <a:pt x="654" y="839"/>
                </a:lnTo>
                <a:lnTo>
                  <a:pt x="605" y="835"/>
                </a:lnTo>
                <a:lnTo>
                  <a:pt x="597" y="835"/>
                </a:lnTo>
                <a:lnTo>
                  <a:pt x="581" y="831"/>
                </a:lnTo>
                <a:lnTo>
                  <a:pt x="577" y="827"/>
                </a:lnTo>
                <a:lnTo>
                  <a:pt x="573" y="823"/>
                </a:lnTo>
                <a:lnTo>
                  <a:pt x="569" y="799"/>
                </a:lnTo>
                <a:lnTo>
                  <a:pt x="557" y="767"/>
                </a:lnTo>
                <a:lnTo>
                  <a:pt x="549" y="758"/>
                </a:lnTo>
                <a:lnTo>
                  <a:pt x="533" y="746"/>
                </a:lnTo>
                <a:lnTo>
                  <a:pt x="529" y="742"/>
                </a:lnTo>
                <a:lnTo>
                  <a:pt x="529" y="730"/>
                </a:lnTo>
                <a:lnTo>
                  <a:pt x="521" y="722"/>
                </a:lnTo>
                <a:lnTo>
                  <a:pt x="513" y="714"/>
                </a:lnTo>
                <a:lnTo>
                  <a:pt x="509" y="702"/>
                </a:lnTo>
                <a:lnTo>
                  <a:pt x="509" y="690"/>
                </a:lnTo>
                <a:lnTo>
                  <a:pt x="492" y="670"/>
                </a:lnTo>
                <a:lnTo>
                  <a:pt x="480" y="654"/>
                </a:lnTo>
                <a:lnTo>
                  <a:pt x="480" y="641"/>
                </a:lnTo>
                <a:lnTo>
                  <a:pt x="480" y="621"/>
                </a:lnTo>
                <a:lnTo>
                  <a:pt x="468" y="605"/>
                </a:lnTo>
                <a:lnTo>
                  <a:pt x="456" y="589"/>
                </a:lnTo>
                <a:lnTo>
                  <a:pt x="452" y="577"/>
                </a:lnTo>
                <a:lnTo>
                  <a:pt x="444" y="569"/>
                </a:lnTo>
                <a:lnTo>
                  <a:pt x="444" y="561"/>
                </a:lnTo>
                <a:lnTo>
                  <a:pt x="444" y="549"/>
                </a:lnTo>
                <a:lnTo>
                  <a:pt x="452" y="549"/>
                </a:lnTo>
                <a:lnTo>
                  <a:pt x="452" y="545"/>
                </a:lnTo>
                <a:lnTo>
                  <a:pt x="452" y="516"/>
                </a:lnTo>
                <a:lnTo>
                  <a:pt x="452" y="484"/>
                </a:lnTo>
                <a:lnTo>
                  <a:pt x="444" y="480"/>
                </a:lnTo>
                <a:lnTo>
                  <a:pt x="420" y="480"/>
                </a:lnTo>
                <a:lnTo>
                  <a:pt x="404" y="480"/>
                </a:lnTo>
                <a:lnTo>
                  <a:pt x="384" y="500"/>
                </a:lnTo>
                <a:lnTo>
                  <a:pt x="367" y="520"/>
                </a:lnTo>
                <a:lnTo>
                  <a:pt x="355" y="524"/>
                </a:lnTo>
                <a:lnTo>
                  <a:pt x="347" y="533"/>
                </a:lnTo>
                <a:lnTo>
                  <a:pt x="347" y="541"/>
                </a:lnTo>
                <a:lnTo>
                  <a:pt x="339" y="545"/>
                </a:lnTo>
                <a:lnTo>
                  <a:pt x="335" y="569"/>
                </a:lnTo>
                <a:lnTo>
                  <a:pt x="335" y="597"/>
                </a:lnTo>
                <a:lnTo>
                  <a:pt x="347" y="605"/>
                </a:lnTo>
                <a:lnTo>
                  <a:pt x="351" y="621"/>
                </a:lnTo>
                <a:lnTo>
                  <a:pt x="355" y="633"/>
                </a:lnTo>
                <a:lnTo>
                  <a:pt x="363" y="646"/>
                </a:lnTo>
                <a:lnTo>
                  <a:pt x="367" y="654"/>
                </a:lnTo>
                <a:lnTo>
                  <a:pt x="379" y="662"/>
                </a:lnTo>
                <a:lnTo>
                  <a:pt x="375" y="678"/>
                </a:lnTo>
                <a:lnTo>
                  <a:pt x="375" y="690"/>
                </a:lnTo>
                <a:lnTo>
                  <a:pt x="367" y="694"/>
                </a:lnTo>
                <a:lnTo>
                  <a:pt x="363" y="706"/>
                </a:lnTo>
                <a:lnTo>
                  <a:pt x="363" y="722"/>
                </a:lnTo>
                <a:lnTo>
                  <a:pt x="363" y="742"/>
                </a:lnTo>
                <a:lnTo>
                  <a:pt x="367" y="750"/>
                </a:lnTo>
                <a:lnTo>
                  <a:pt x="375" y="763"/>
                </a:lnTo>
                <a:lnTo>
                  <a:pt x="379" y="767"/>
                </a:lnTo>
                <a:lnTo>
                  <a:pt x="384" y="775"/>
                </a:lnTo>
                <a:lnTo>
                  <a:pt x="384" y="795"/>
                </a:lnTo>
                <a:lnTo>
                  <a:pt x="384" y="811"/>
                </a:lnTo>
                <a:lnTo>
                  <a:pt x="384" y="823"/>
                </a:lnTo>
                <a:lnTo>
                  <a:pt x="379" y="831"/>
                </a:lnTo>
                <a:lnTo>
                  <a:pt x="379" y="863"/>
                </a:lnTo>
                <a:lnTo>
                  <a:pt x="379" y="896"/>
                </a:lnTo>
                <a:lnTo>
                  <a:pt x="384" y="904"/>
                </a:lnTo>
                <a:lnTo>
                  <a:pt x="396" y="912"/>
                </a:lnTo>
                <a:lnTo>
                  <a:pt x="404" y="916"/>
                </a:lnTo>
                <a:lnTo>
                  <a:pt x="412" y="920"/>
                </a:lnTo>
                <a:lnTo>
                  <a:pt x="444" y="920"/>
                </a:lnTo>
                <a:lnTo>
                  <a:pt x="472" y="920"/>
                </a:lnTo>
                <a:lnTo>
                  <a:pt x="472" y="916"/>
                </a:lnTo>
                <a:lnTo>
                  <a:pt x="480" y="916"/>
                </a:lnTo>
                <a:lnTo>
                  <a:pt x="488" y="916"/>
                </a:lnTo>
                <a:lnTo>
                  <a:pt x="496" y="916"/>
                </a:lnTo>
                <a:lnTo>
                  <a:pt x="509" y="924"/>
                </a:lnTo>
                <a:lnTo>
                  <a:pt x="517" y="932"/>
                </a:lnTo>
                <a:lnTo>
                  <a:pt x="525" y="944"/>
                </a:lnTo>
                <a:lnTo>
                  <a:pt x="525" y="948"/>
                </a:lnTo>
                <a:lnTo>
                  <a:pt x="521" y="956"/>
                </a:lnTo>
                <a:lnTo>
                  <a:pt x="521" y="972"/>
                </a:lnTo>
                <a:lnTo>
                  <a:pt x="517" y="997"/>
                </a:lnTo>
                <a:lnTo>
                  <a:pt x="509" y="1021"/>
                </a:lnTo>
                <a:lnTo>
                  <a:pt x="509" y="1049"/>
                </a:lnTo>
                <a:lnTo>
                  <a:pt x="505" y="1057"/>
                </a:lnTo>
                <a:lnTo>
                  <a:pt x="496" y="1057"/>
                </a:lnTo>
                <a:lnTo>
                  <a:pt x="444" y="1065"/>
                </a:lnTo>
                <a:lnTo>
                  <a:pt x="420" y="106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8" name="Freeform 45"/>
          <p:cNvSpPr>
            <a:spLocks/>
          </p:cNvSpPr>
          <p:nvPr/>
        </p:nvSpPr>
        <p:spPr bwMode="auto">
          <a:xfrm>
            <a:off x="2181546" y="2975928"/>
            <a:ext cx="571624" cy="861396"/>
          </a:xfrm>
          <a:custGeom>
            <a:avLst/>
            <a:gdLst>
              <a:gd name="T0" fmla="*/ 315853201 w 787"/>
              <a:gd name="T1" fmla="*/ 755437290 h 1045"/>
              <a:gd name="T2" fmla="*/ 289263494 w 787"/>
              <a:gd name="T3" fmla="*/ 737252392 h 1045"/>
              <a:gd name="T4" fmla="*/ 257033055 w 787"/>
              <a:gd name="T5" fmla="*/ 712248267 h 1045"/>
              <a:gd name="T6" fmla="*/ 207883062 w 787"/>
              <a:gd name="T7" fmla="*/ 681939525 h 1045"/>
              <a:gd name="T8" fmla="*/ 182098532 w 787"/>
              <a:gd name="T9" fmla="*/ 638750502 h 1045"/>
              <a:gd name="T10" fmla="*/ 165984210 w 787"/>
              <a:gd name="T11" fmla="*/ 599349747 h 1045"/>
              <a:gd name="T12" fmla="*/ 123279283 w 787"/>
              <a:gd name="T13" fmla="*/ 590256863 h 1045"/>
              <a:gd name="T14" fmla="*/ 136977175 w 787"/>
              <a:gd name="T15" fmla="*/ 553128892 h 1045"/>
              <a:gd name="T16" fmla="*/ 97495623 w 787"/>
              <a:gd name="T17" fmla="*/ 534943995 h 1045"/>
              <a:gd name="T18" fmla="*/ 71711093 w 787"/>
              <a:gd name="T19" fmla="*/ 507666214 h 1045"/>
              <a:gd name="T20" fmla="*/ 55596757 w 787"/>
              <a:gd name="T21" fmla="*/ 486450355 h 1045"/>
              <a:gd name="T22" fmla="*/ 81380404 w 787"/>
              <a:gd name="T23" fmla="*/ 471296419 h 1045"/>
              <a:gd name="T24" fmla="*/ 74934496 w 787"/>
              <a:gd name="T25" fmla="*/ 431137379 h 1045"/>
              <a:gd name="T26" fmla="*/ 33035630 w 787"/>
              <a:gd name="T27" fmla="*/ 415983443 h 1045"/>
              <a:gd name="T28" fmla="*/ 0 w 787"/>
              <a:gd name="T29" fmla="*/ 406890559 h 1045"/>
              <a:gd name="T30" fmla="*/ 12891820 w 787"/>
              <a:gd name="T31" fmla="*/ 363701537 h 1045"/>
              <a:gd name="T32" fmla="*/ 45927446 w 787"/>
              <a:gd name="T33" fmla="*/ 351577692 h 1045"/>
              <a:gd name="T34" fmla="*/ 49150849 w 787"/>
              <a:gd name="T35" fmla="*/ 321269820 h 1045"/>
              <a:gd name="T36" fmla="*/ 42704941 w 787"/>
              <a:gd name="T37" fmla="*/ 262925991 h 1045"/>
              <a:gd name="T38" fmla="*/ 33035630 w 787"/>
              <a:gd name="T39" fmla="*/ 226555271 h 1045"/>
              <a:gd name="T40" fmla="*/ 71711093 w 787"/>
              <a:gd name="T41" fmla="*/ 202308451 h 1045"/>
              <a:gd name="T42" fmla="*/ 116833347 w 787"/>
              <a:gd name="T43" fmla="*/ 162150390 h 1045"/>
              <a:gd name="T44" fmla="*/ 143423083 w 787"/>
              <a:gd name="T45" fmla="*/ 146995584 h 1045"/>
              <a:gd name="T46" fmla="*/ 153091496 w 787"/>
              <a:gd name="T47" fmla="*/ 122748764 h 1045"/>
              <a:gd name="T48" fmla="*/ 182098532 w 787"/>
              <a:gd name="T49" fmla="*/ 113656723 h 1045"/>
              <a:gd name="T50" fmla="*/ 224803459 w 787"/>
              <a:gd name="T51" fmla="*/ 103806534 h 1045"/>
              <a:gd name="T52" fmla="*/ 282817586 w 787"/>
              <a:gd name="T53" fmla="*/ 97744612 h 1045"/>
              <a:gd name="T54" fmla="*/ 315853201 w 787"/>
              <a:gd name="T55" fmla="*/ 67435869 h 1045"/>
              <a:gd name="T56" fmla="*/ 322299110 w 787"/>
              <a:gd name="T57" fmla="*/ 3030962 h 1045"/>
              <a:gd name="T58" fmla="*/ 419793807 w 787"/>
              <a:gd name="T59" fmla="*/ 0 h 1045"/>
              <a:gd name="T60" fmla="*/ 565634274 w 787"/>
              <a:gd name="T61" fmla="*/ 21215865 h 1045"/>
              <a:gd name="T62" fmla="*/ 581749493 w 787"/>
              <a:gd name="T63" fmla="*/ 88652598 h 1045"/>
              <a:gd name="T64" fmla="*/ 552742457 w 787"/>
              <a:gd name="T65" fmla="*/ 150026545 h 1045"/>
              <a:gd name="T66" fmla="*/ 543073146 w 787"/>
              <a:gd name="T67" fmla="*/ 202308451 h 1045"/>
              <a:gd name="T68" fmla="*/ 530181330 w 787"/>
              <a:gd name="T69" fmla="*/ 229586287 h 1045"/>
              <a:gd name="T70" fmla="*/ 539850641 w 787"/>
              <a:gd name="T71" fmla="*/ 306115013 h 1045"/>
              <a:gd name="T72" fmla="*/ 555965860 w 787"/>
              <a:gd name="T73" fmla="*/ 315207897 h 1045"/>
              <a:gd name="T74" fmla="*/ 568857677 w 787"/>
              <a:gd name="T75" fmla="*/ 379612778 h 1045"/>
              <a:gd name="T76" fmla="*/ 584971998 w 787"/>
              <a:gd name="T77" fmla="*/ 412952482 h 1045"/>
              <a:gd name="T78" fmla="*/ 605115798 w 787"/>
              <a:gd name="T79" fmla="*/ 446291315 h 1045"/>
              <a:gd name="T80" fmla="*/ 621231017 w 787"/>
              <a:gd name="T81" fmla="*/ 477358342 h 1045"/>
              <a:gd name="T82" fmla="*/ 634122833 w 787"/>
              <a:gd name="T83" fmla="*/ 507666214 h 1045"/>
              <a:gd name="T84" fmla="*/ 601893292 w 787"/>
              <a:gd name="T85" fmla="*/ 510697175 h 1045"/>
              <a:gd name="T86" fmla="*/ 530181330 w 787"/>
              <a:gd name="T87" fmla="*/ 483419394 h 1045"/>
              <a:gd name="T88" fmla="*/ 477807990 w 787"/>
              <a:gd name="T89" fmla="*/ 513728137 h 1045"/>
              <a:gd name="T90" fmla="*/ 464916061 w 787"/>
              <a:gd name="T91" fmla="*/ 525851111 h 1045"/>
              <a:gd name="T92" fmla="*/ 429463118 w 787"/>
              <a:gd name="T93" fmla="*/ 544036879 h 1045"/>
              <a:gd name="T94" fmla="*/ 442354934 w 787"/>
              <a:gd name="T95" fmla="*/ 581163979 h 1045"/>
              <a:gd name="T96" fmla="*/ 435909026 w 787"/>
              <a:gd name="T97" fmla="*/ 605410799 h 1045"/>
              <a:gd name="T98" fmla="*/ 406096813 w 787"/>
              <a:gd name="T99" fmla="*/ 632688580 h 1045"/>
              <a:gd name="T100" fmla="*/ 432686521 w 787"/>
              <a:gd name="T101" fmla="*/ 657692705 h 1045"/>
              <a:gd name="T102" fmla="*/ 448800842 w 787"/>
              <a:gd name="T103" fmla="*/ 681939525 h 1045"/>
              <a:gd name="T104" fmla="*/ 439132429 w 787"/>
              <a:gd name="T105" fmla="*/ 721340281 h 1045"/>
              <a:gd name="T106" fmla="*/ 389981594 w 787"/>
              <a:gd name="T107" fmla="*/ 737252392 h 1045"/>
              <a:gd name="T108" fmla="*/ 348082742 w 787"/>
              <a:gd name="T109" fmla="*/ 764530173 h 1045"/>
              <a:gd name="T110" fmla="*/ 325521615 w 787"/>
              <a:gd name="T111" fmla="*/ 791807955 h 104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87"/>
              <a:gd name="T169" fmla="*/ 0 h 1045"/>
              <a:gd name="T170" fmla="*/ 787 w 787"/>
              <a:gd name="T171" fmla="*/ 1045 h 104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87" h="1045">
                <a:moveTo>
                  <a:pt x="396" y="1045"/>
                </a:moveTo>
                <a:lnTo>
                  <a:pt x="396" y="1021"/>
                </a:lnTo>
                <a:lnTo>
                  <a:pt x="396" y="1001"/>
                </a:lnTo>
                <a:lnTo>
                  <a:pt x="392" y="997"/>
                </a:lnTo>
                <a:lnTo>
                  <a:pt x="387" y="989"/>
                </a:lnTo>
                <a:lnTo>
                  <a:pt x="375" y="981"/>
                </a:lnTo>
                <a:lnTo>
                  <a:pt x="363" y="977"/>
                </a:lnTo>
                <a:lnTo>
                  <a:pt x="359" y="973"/>
                </a:lnTo>
                <a:lnTo>
                  <a:pt x="343" y="973"/>
                </a:lnTo>
                <a:lnTo>
                  <a:pt x="335" y="964"/>
                </a:lnTo>
                <a:lnTo>
                  <a:pt x="327" y="952"/>
                </a:lnTo>
                <a:lnTo>
                  <a:pt x="319" y="940"/>
                </a:lnTo>
                <a:lnTo>
                  <a:pt x="311" y="928"/>
                </a:lnTo>
                <a:lnTo>
                  <a:pt x="283" y="912"/>
                </a:lnTo>
                <a:lnTo>
                  <a:pt x="262" y="904"/>
                </a:lnTo>
                <a:lnTo>
                  <a:pt x="258" y="900"/>
                </a:lnTo>
                <a:lnTo>
                  <a:pt x="254" y="896"/>
                </a:lnTo>
                <a:lnTo>
                  <a:pt x="242" y="892"/>
                </a:lnTo>
                <a:lnTo>
                  <a:pt x="226" y="888"/>
                </a:lnTo>
                <a:lnTo>
                  <a:pt x="226" y="843"/>
                </a:lnTo>
                <a:lnTo>
                  <a:pt x="226" y="799"/>
                </a:lnTo>
                <a:lnTo>
                  <a:pt x="222" y="795"/>
                </a:lnTo>
                <a:lnTo>
                  <a:pt x="218" y="791"/>
                </a:lnTo>
                <a:lnTo>
                  <a:pt x="206" y="791"/>
                </a:lnTo>
                <a:lnTo>
                  <a:pt x="194" y="783"/>
                </a:lnTo>
                <a:lnTo>
                  <a:pt x="170" y="783"/>
                </a:lnTo>
                <a:lnTo>
                  <a:pt x="145" y="783"/>
                </a:lnTo>
                <a:lnTo>
                  <a:pt x="153" y="779"/>
                </a:lnTo>
                <a:lnTo>
                  <a:pt x="153" y="763"/>
                </a:lnTo>
                <a:lnTo>
                  <a:pt x="158" y="755"/>
                </a:lnTo>
                <a:lnTo>
                  <a:pt x="170" y="747"/>
                </a:lnTo>
                <a:lnTo>
                  <a:pt x="170" y="730"/>
                </a:lnTo>
                <a:lnTo>
                  <a:pt x="170" y="718"/>
                </a:lnTo>
                <a:lnTo>
                  <a:pt x="166" y="714"/>
                </a:lnTo>
                <a:lnTo>
                  <a:pt x="145" y="710"/>
                </a:lnTo>
                <a:lnTo>
                  <a:pt x="121" y="706"/>
                </a:lnTo>
                <a:lnTo>
                  <a:pt x="113" y="698"/>
                </a:lnTo>
                <a:lnTo>
                  <a:pt x="101" y="694"/>
                </a:lnTo>
                <a:lnTo>
                  <a:pt x="93" y="682"/>
                </a:lnTo>
                <a:lnTo>
                  <a:pt x="89" y="670"/>
                </a:lnTo>
                <a:lnTo>
                  <a:pt x="81" y="670"/>
                </a:lnTo>
                <a:lnTo>
                  <a:pt x="77" y="658"/>
                </a:lnTo>
                <a:lnTo>
                  <a:pt x="69" y="650"/>
                </a:lnTo>
                <a:lnTo>
                  <a:pt x="69" y="642"/>
                </a:lnTo>
                <a:lnTo>
                  <a:pt x="69" y="630"/>
                </a:lnTo>
                <a:lnTo>
                  <a:pt x="81" y="622"/>
                </a:lnTo>
                <a:lnTo>
                  <a:pt x="93" y="622"/>
                </a:lnTo>
                <a:lnTo>
                  <a:pt x="101" y="622"/>
                </a:lnTo>
                <a:lnTo>
                  <a:pt x="101" y="613"/>
                </a:lnTo>
                <a:lnTo>
                  <a:pt x="101" y="601"/>
                </a:lnTo>
                <a:lnTo>
                  <a:pt x="101" y="589"/>
                </a:lnTo>
                <a:lnTo>
                  <a:pt x="93" y="569"/>
                </a:lnTo>
                <a:lnTo>
                  <a:pt x="89" y="553"/>
                </a:lnTo>
                <a:lnTo>
                  <a:pt x="65" y="553"/>
                </a:lnTo>
                <a:lnTo>
                  <a:pt x="41" y="553"/>
                </a:lnTo>
                <a:lnTo>
                  <a:pt x="41" y="549"/>
                </a:lnTo>
                <a:lnTo>
                  <a:pt x="37" y="549"/>
                </a:lnTo>
                <a:lnTo>
                  <a:pt x="16" y="549"/>
                </a:lnTo>
                <a:lnTo>
                  <a:pt x="0" y="549"/>
                </a:lnTo>
                <a:lnTo>
                  <a:pt x="0" y="537"/>
                </a:lnTo>
                <a:lnTo>
                  <a:pt x="0" y="521"/>
                </a:lnTo>
                <a:lnTo>
                  <a:pt x="4" y="517"/>
                </a:lnTo>
                <a:lnTo>
                  <a:pt x="12" y="488"/>
                </a:lnTo>
                <a:lnTo>
                  <a:pt x="16" y="480"/>
                </a:lnTo>
                <a:lnTo>
                  <a:pt x="24" y="468"/>
                </a:lnTo>
                <a:lnTo>
                  <a:pt x="41" y="468"/>
                </a:lnTo>
                <a:lnTo>
                  <a:pt x="53" y="468"/>
                </a:lnTo>
                <a:lnTo>
                  <a:pt x="57" y="464"/>
                </a:lnTo>
                <a:lnTo>
                  <a:pt x="61" y="460"/>
                </a:lnTo>
                <a:lnTo>
                  <a:pt x="65" y="448"/>
                </a:lnTo>
                <a:lnTo>
                  <a:pt x="69" y="428"/>
                </a:lnTo>
                <a:lnTo>
                  <a:pt x="61" y="424"/>
                </a:lnTo>
                <a:lnTo>
                  <a:pt x="45" y="412"/>
                </a:lnTo>
                <a:lnTo>
                  <a:pt x="45" y="388"/>
                </a:lnTo>
                <a:lnTo>
                  <a:pt x="45" y="367"/>
                </a:lnTo>
                <a:lnTo>
                  <a:pt x="53" y="347"/>
                </a:lnTo>
                <a:lnTo>
                  <a:pt x="53" y="335"/>
                </a:lnTo>
                <a:lnTo>
                  <a:pt x="45" y="319"/>
                </a:lnTo>
                <a:lnTo>
                  <a:pt x="41" y="307"/>
                </a:lnTo>
                <a:lnTo>
                  <a:pt x="41" y="299"/>
                </a:lnTo>
                <a:lnTo>
                  <a:pt x="41" y="287"/>
                </a:lnTo>
                <a:lnTo>
                  <a:pt x="45" y="283"/>
                </a:lnTo>
                <a:lnTo>
                  <a:pt x="53" y="271"/>
                </a:lnTo>
                <a:lnTo>
                  <a:pt x="89" y="267"/>
                </a:lnTo>
                <a:lnTo>
                  <a:pt x="93" y="267"/>
                </a:lnTo>
                <a:lnTo>
                  <a:pt x="117" y="250"/>
                </a:lnTo>
                <a:lnTo>
                  <a:pt x="141" y="230"/>
                </a:lnTo>
                <a:lnTo>
                  <a:pt x="145" y="214"/>
                </a:lnTo>
                <a:lnTo>
                  <a:pt x="153" y="198"/>
                </a:lnTo>
                <a:lnTo>
                  <a:pt x="158" y="194"/>
                </a:lnTo>
                <a:lnTo>
                  <a:pt x="170" y="194"/>
                </a:lnTo>
                <a:lnTo>
                  <a:pt x="178" y="194"/>
                </a:lnTo>
                <a:lnTo>
                  <a:pt x="178" y="186"/>
                </a:lnTo>
                <a:lnTo>
                  <a:pt x="186" y="170"/>
                </a:lnTo>
                <a:lnTo>
                  <a:pt x="186" y="166"/>
                </a:lnTo>
                <a:lnTo>
                  <a:pt x="190" y="162"/>
                </a:lnTo>
                <a:lnTo>
                  <a:pt x="202" y="162"/>
                </a:lnTo>
                <a:lnTo>
                  <a:pt x="210" y="158"/>
                </a:lnTo>
                <a:lnTo>
                  <a:pt x="222" y="154"/>
                </a:lnTo>
                <a:lnTo>
                  <a:pt x="226" y="150"/>
                </a:lnTo>
                <a:lnTo>
                  <a:pt x="230" y="137"/>
                </a:lnTo>
                <a:lnTo>
                  <a:pt x="234" y="129"/>
                </a:lnTo>
                <a:lnTo>
                  <a:pt x="250" y="137"/>
                </a:lnTo>
                <a:lnTo>
                  <a:pt x="279" y="137"/>
                </a:lnTo>
                <a:lnTo>
                  <a:pt x="311" y="137"/>
                </a:lnTo>
                <a:lnTo>
                  <a:pt x="339" y="137"/>
                </a:lnTo>
                <a:lnTo>
                  <a:pt x="343" y="137"/>
                </a:lnTo>
                <a:lnTo>
                  <a:pt x="351" y="129"/>
                </a:lnTo>
                <a:lnTo>
                  <a:pt x="359" y="121"/>
                </a:lnTo>
                <a:lnTo>
                  <a:pt x="363" y="109"/>
                </a:lnTo>
                <a:lnTo>
                  <a:pt x="383" y="101"/>
                </a:lnTo>
                <a:lnTo>
                  <a:pt x="392" y="89"/>
                </a:lnTo>
                <a:lnTo>
                  <a:pt x="392" y="49"/>
                </a:lnTo>
                <a:lnTo>
                  <a:pt x="392" y="8"/>
                </a:lnTo>
                <a:lnTo>
                  <a:pt x="396" y="4"/>
                </a:lnTo>
                <a:lnTo>
                  <a:pt x="400" y="4"/>
                </a:lnTo>
                <a:lnTo>
                  <a:pt x="432" y="4"/>
                </a:lnTo>
                <a:lnTo>
                  <a:pt x="468" y="8"/>
                </a:lnTo>
                <a:lnTo>
                  <a:pt x="492" y="4"/>
                </a:lnTo>
                <a:lnTo>
                  <a:pt x="521" y="0"/>
                </a:lnTo>
                <a:lnTo>
                  <a:pt x="581" y="0"/>
                </a:lnTo>
                <a:lnTo>
                  <a:pt x="642" y="4"/>
                </a:lnTo>
                <a:lnTo>
                  <a:pt x="674" y="12"/>
                </a:lnTo>
                <a:lnTo>
                  <a:pt x="702" y="28"/>
                </a:lnTo>
                <a:lnTo>
                  <a:pt x="710" y="41"/>
                </a:lnTo>
                <a:lnTo>
                  <a:pt x="726" y="53"/>
                </a:lnTo>
                <a:lnTo>
                  <a:pt x="726" y="85"/>
                </a:lnTo>
                <a:lnTo>
                  <a:pt x="722" y="117"/>
                </a:lnTo>
                <a:lnTo>
                  <a:pt x="710" y="150"/>
                </a:lnTo>
                <a:lnTo>
                  <a:pt x="702" y="174"/>
                </a:lnTo>
                <a:lnTo>
                  <a:pt x="694" y="190"/>
                </a:lnTo>
                <a:lnTo>
                  <a:pt x="686" y="198"/>
                </a:lnTo>
                <a:lnTo>
                  <a:pt x="686" y="222"/>
                </a:lnTo>
                <a:lnTo>
                  <a:pt x="686" y="254"/>
                </a:lnTo>
                <a:lnTo>
                  <a:pt x="682" y="258"/>
                </a:lnTo>
                <a:lnTo>
                  <a:pt x="674" y="267"/>
                </a:lnTo>
                <a:lnTo>
                  <a:pt x="674" y="271"/>
                </a:lnTo>
                <a:lnTo>
                  <a:pt x="670" y="279"/>
                </a:lnTo>
                <a:lnTo>
                  <a:pt x="662" y="291"/>
                </a:lnTo>
                <a:lnTo>
                  <a:pt x="658" y="303"/>
                </a:lnTo>
                <a:lnTo>
                  <a:pt x="658" y="327"/>
                </a:lnTo>
                <a:lnTo>
                  <a:pt x="658" y="343"/>
                </a:lnTo>
                <a:lnTo>
                  <a:pt x="662" y="375"/>
                </a:lnTo>
                <a:lnTo>
                  <a:pt x="670" y="404"/>
                </a:lnTo>
                <a:lnTo>
                  <a:pt x="674" y="412"/>
                </a:lnTo>
                <a:lnTo>
                  <a:pt x="686" y="412"/>
                </a:lnTo>
                <a:lnTo>
                  <a:pt x="690" y="416"/>
                </a:lnTo>
                <a:lnTo>
                  <a:pt x="694" y="432"/>
                </a:lnTo>
                <a:lnTo>
                  <a:pt x="702" y="452"/>
                </a:lnTo>
                <a:lnTo>
                  <a:pt x="702" y="472"/>
                </a:lnTo>
                <a:lnTo>
                  <a:pt x="706" y="501"/>
                </a:lnTo>
                <a:lnTo>
                  <a:pt x="710" y="505"/>
                </a:lnTo>
                <a:lnTo>
                  <a:pt x="718" y="513"/>
                </a:lnTo>
                <a:lnTo>
                  <a:pt x="722" y="533"/>
                </a:lnTo>
                <a:lnTo>
                  <a:pt x="726" y="545"/>
                </a:lnTo>
                <a:lnTo>
                  <a:pt x="738" y="553"/>
                </a:lnTo>
                <a:lnTo>
                  <a:pt x="747" y="565"/>
                </a:lnTo>
                <a:lnTo>
                  <a:pt x="747" y="573"/>
                </a:lnTo>
                <a:lnTo>
                  <a:pt x="751" y="589"/>
                </a:lnTo>
                <a:lnTo>
                  <a:pt x="759" y="597"/>
                </a:lnTo>
                <a:lnTo>
                  <a:pt x="767" y="609"/>
                </a:lnTo>
                <a:lnTo>
                  <a:pt x="771" y="622"/>
                </a:lnTo>
                <a:lnTo>
                  <a:pt x="771" y="630"/>
                </a:lnTo>
                <a:lnTo>
                  <a:pt x="771" y="634"/>
                </a:lnTo>
                <a:lnTo>
                  <a:pt x="783" y="642"/>
                </a:lnTo>
                <a:lnTo>
                  <a:pt x="787" y="658"/>
                </a:lnTo>
                <a:lnTo>
                  <a:pt x="787" y="670"/>
                </a:lnTo>
                <a:lnTo>
                  <a:pt x="787" y="674"/>
                </a:lnTo>
                <a:lnTo>
                  <a:pt x="779" y="674"/>
                </a:lnTo>
                <a:lnTo>
                  <a:pt x="767" y="674"/>
                </a:lnTo>
                <a:lnTo>
                  <a:pt x="747" y="674"/>
                </a:lnTo>
                <a:lnTo>
                  <a:pt x="698" y="650"/>
                </a:lnTo>
                <a:lnTo>
                  <a:pt x="686" y="642"/>
                </a:lnTo>
                <a:lnTo>
                  <a:pt x="666" y="638"/>
                </a:lnTo>
                <a:lnTo>
                  <a:pt x="658" y="638"/>
                </a:lnTo>
                <a:lnTo>
                  <a:pt x="634" y="638"/>
                </a:lnTo>
                <a:lnTo>
                  <a:pt x="601" y="638"/>
                </a:lnTo>
                <a:lnTo>
                  <a:pt x="597" y="642"/>
                </a:lnTo>
                <a:lnTo>
                  <a:pt x="593" y="678"/>
                </a:lnTo>
                <a:lnTo>
                  <a:pt x="589" y="694"/>
                </a:lnTo>
                <a:lnTo>
                  <a:pt x="581" y="694"/>
                </a:lnTo>
                <a:lnTo>
                  <a:pt x="577" y="694"/>
                </a:lnTo>
                <a:lnTo>
                  <a:pt x="573" y="694"/>
                </a:lnTo>
                <a:lnTo>
                  <a:pt x="553" y="698"/>
                </a:lnTo>
                <a:lnTo>
                  <a:pt x="537" y="710"/>
                </a:lnTo>
                <a:lnTo>
                  <a:pt x="533" y="718"/>
                </a:lnTo>
                <a:lnTo>
                  <a:pt x="525" y="722"/>
                </a:lnTo>
                <a:lnTo>
                  <a:pt x="525" y="743"/>
                </a:lnTo>
                <a:lnTo>
                  <a:pt x="537" y="759"/>
                </a:lnTo>
                <a:lnTo>
                  <a:pt x="549" y="767"/>
                </a:lnTo>
                <a:lnTo>
                  <a:pt x="565" y="771"/>
                </a:lnTo>
                <a:lnTo>
                  <a:pt x="565" y="783"/>
                </a:lnTo>
                <a:lnTo>
                  <a:pt x="565" y="799"/>
                </a:lnTo>
                <a:lnTo>
                  <a:pt x="541" y="799"/>
                </a:lnTo>
                <a:lnTo>
                  <a:pt x="517" y="803"/>
                </a:lnTo>
                <a:lnTo>
                  <a:pt x="517" y="807"/>
                </a:lnTo>
                <a:lnTo>
                  <a:pt x="513" y="811"/>
                </a:lnTo>
                <a:lnTo>
                  <a:pt x="504" y="835"/>
                </a:lnTo>
                <a:lnTo>
                  <a:pt x="504" y="852"/>
                </a:lnTo>
                <a:lnTo>
                  <a:pt x="513" y="856"/>
                </a:lnTo>
                <a:lnTo>
                  <a:pt x="517" y="864"/>
                </a:lnTo>
                <a:lnTo>
                  <a:pt x="537" y="868"/>
                </a:lnTo>
                <a:lnTo>
                  <a:pt x="553" y="868"/>
                </a:lnTo>
                <a:lnTo>
                  <a:pt x="557" y="872"/>
                </a:lnTo>
                <a:lnTo>
                  <a:pt x="557" y="880"/>
                </a:lnTo>
                <a:lnTo>
                  <a:pt x="557" y="900"/>
                </a:lnTo>
                <a:lnTo>
                  <a:pt x="557" y="924"/>
                </a:lnTo>
                <a:lnTo>
                  <a:pt x="557" y="936"/>
                </a:lnTo>
                <a:lnTo>
                  <a:pt x="553" y="944"/>
                </a:lnTo>
                <a:lnTo>
                  <a:pt x="545" y="952"/>
                </a:lnTo>
                <a:lnTo>
                  <a:pt x="537" y="964"/>
                </a:lnTo>
                <a:lnTo>
                  <a:pt x="521" y="964"/>
                </a:lnTo>
                <a:lnTo>
                  <a:pt x="504" y="973"/>
                </a:lnTo>
                <a:lnTo>
                  <a:pt x="484" y="973"/>
                </a:lnTo>
                <a:lnTo>
                  <a:pt x="460" y="973"/>
                </a:lnTo>
                <a:lnTo>
                  <a:pt x="448" y="989"/>
                </a:lnTo>
                <a:lnTo>
                  <a:pt x="436" y="997"/>
                </a:lnTo>
                <a:lnTo>
                  <a:pt x="432" y="1009"/>
                </a:lnTo>
                <a:lnTo>
                  <a:pt x="428" y="1021"/>
                </a:lnTo>
                <a:lnTo>
                  <a:pt x="416" y="1033"/>
                </a:lnTo>
                <a:lnTo>
                  <a:pt x="408" y="1037"/>
                </a:lnTo>
                <a:lnTo>
                  <a:pt x="404" y="1045"/>
                </a:lnTo>
                <a:lnTo>
                  <a:pt x="396" y="104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39" name="Freeform 46"/>
          <p:cNvSpPr>
            <a:spLocks/>
          </p:cNvSpPr>
          <p:nvPr/>
        </p:nvSpPr>
        <p:spPr bwMode="auto">
          <a:xfrm>
            <a:off x="3521329" y="2945862"/>
            <a:ext cx="1053328" cy="814793"/>
          </a:xfrm>
          <a:custGeom>
            <a:avLst/>
            <a:gdLst>
              <a:gd name="T0" fmla="*/ 2147483647 w 1448"/>
              <a:gd name="T1" fmla="*/ 2147483647 h 988"/>
              <a:gd name="T2" fmla="*/ 2147483647 w 1448"/>
              <a:gd name="T3" fmla="*/ 2147483647 h 988"/>
              <a:gd name="T4" fmla="*/ 2147483647 w 1448"/>
              <a:gd name="T5" fmla="*/ 2147483647 h 988"/>
              <a:gd name="T6" fmla="*/ 2147483647 w 1448"/>
              <a:gd name="T7" fmla="*/ 2147483647 h 988"/>
              <a:gd name="T8" fmla="*/ 2147483647 w 1448"/>
              <a:gd name="T9" fmla="*/ 2147483647 h 988"/>
              <a:gd name="T10" fmla="*/ 2147483647 w 1448"/>
              <a:gd name="T11" fmla="*/ 2147483647 h 988"/>
              <a:gd name="T12" fmla="*/ 2147483647 w 1448"/>
              <a:gd name="T13" fmla="*/ 2147483647 h 988"/>
              <a:gd name="T14" fmla="*/ 2147483647 w 1448"/>
              <a:gd name="T15" fmla="*/ 2147483647 h 988"/>
              <a:gd name="T16" fmla="*/ 2147483647 w 1448"/>
              <a:gd name="T17" fmla="*/ 2147483647 h 988"/>
              <a:gd name="T18" fmla="*/ 2147483647 w 1448"/>
              <a:gd name="T19" fmla="*/ 2147483647 h 988"/>
              <a:gd name="T20" fmla="*/ 2147483647 w 1448"/>
              <a:gd name="T21" fmla="*/ 2147483647 h 988"/>
              <a:gd name="T22" fmla="*/ 2147483647 w 1448"/>
              <a:gd name="T23" fmla="*/ 2147483647 h 988"/>
              <a:gd name="T24" fmla="*/ 2147483647 w 1448"/>
              <a:gd name="T25" fmla="*/ 2147483647 h 988"/>
              <a:gd name="T26" fmla="*/ 2147483647 w 1448"/>
              <a:gd name="T27" fmla="*/ 2147483647 h 988"/>
              <a:gd name="T28" fmla="*/ 2147483647 w 1448"/>
              <a:gd name="T29" fmla="*/ 2147483647 h 988"/>
              <a:gd name="T30" fmla="*/ 2147483647 w 1448"/>
              <a:gd name="T31" fmla="*/ 2147483647 h 988"/>
              <a:gd name="T32" fmla="*/ 2147483647 w 1448"/>
              <a:gd name="T33" fmla="*/ 2147483647 h 988"/>
              <a:gd name="T34" fmla="*/ 2147483647 w 1448"/>
              <a:gd name="T35" fmla="*/ 2147483647 h 988"/>
              <a:gd name="T36" fmla="*/ 2147483647 w 1448"/>
              <a:gd name="T37" fmla="*/ 2147483647 h 988"/>
              <a:gd name="T38" fmla="*/ 2147483647 w 1448"/>
              <a:gd name="T39" fmla="*/ 2147483647 h 988"/>
              <a:gd name="T40" fmla="*/ 2147483647 w 1448"/>
              <a:gd name="T41" fmla="*/ 2147483647 h 988"/>
              <a:gd name="T42" fmla="*/ 2147483647 w 1448"/>
              <a:gd name="T43" fmla="*/ 2147483647 h 988"/>
              <a:gd name="T44" fmla="*/ 2147483647 w 1448"/>
              <a:gd name="T45" fmla="*/ 2147483647 h 988"/>
              <a:gd name="T46" fmla="*/ 2147483647 w 1448"/>
              <a:gd name="T47" fmla="*/ 2147483647 h 988"/>
              <a:gd name="T48" fmla="*/ 2147483647 w 1448"/>
              <a:gd name="T49" fmla="*/ 2147483647 h 988"/>
              <a:gd name="T50" fmla="*/ 2147483647 w 1448"/>
              <a:gd name="T51" fmla="*/ 2147483647 h 988"/>
              <a:gd name="T52" fmla="*/ 2147483647 w 1448"/>
              <a:gd name="T53" fmla="*/ 2147483647 h 988"/>
              <a:gd name="T54" fmla="*/ 2147483647 w 1448"/>
              <a:gd name="T55" fmla="*/ 2147483647 h 988"/>
              <a:gd name="T56" fmla="*/ 2147483647 w 1448"/>
              <a:gd name="T57" fmla="*/ 2147483647 h 988"/>
              <a:gd name="T58" fmla="*/ 2147483647 w 1448"/>
              <a:gd name="T59" fmla="*/ 2147483647 h 988"/>
              <a:gd name="T60" fmla="*/ 2147483647 w 1448"/>
              <a:gd name="T61" fmla="*/ 2147483647 h 988"/>
              <a:gd name="T62" fmla="*/ 2147483647 w 1448"/>
              <a:gd name="T63" fmla="*/ 2147483647 h 988"/>
              <a:gd name="T64" fmla="*/ 2147483647 w 1448"/>
              <a:gd name="T65" fmla="*/ 2147483647 h 988"/>
              <a:gd name="T66" fmla="*/ 2147483647 w 1448"/>
              <a:gd name="T67" fmla="*/ 2147483647 h 988"/>
              <a:gd name="T68" fmla="*/ 2147483647 w 1448"/>
              <a:gd name="T69" fmla="*/ 2147483647 h 988"/>
              <a:gd name="T70" fmla="*/ 2147483647 w 1448"/>
              <a:gd name="T71" fmla="*/ 2147483647 h 988"/>
              <a:gd name="T72" fmla="*/ 2147483647 w 1448"/>
              <a:gd name="T73" fmla="*/ 2147483647 h 988"/>
              <a:gd name="T74" fmla="*/ 2147483647 w 1448"/>
              <a:gd name="T75" fmla="*/ 2147483647 h 988"/>
              <a:gd name="T76" fmla="*/ 2147483647 w 1448"/>
              <a:gd name="T77" fmla="*/ 2147483647 h 988"/>
              <a:gd name="T78" fmla="*/ 2147483647 w 1448"/>
              <a:gd name="T79" fmla="*/ 2147483647 h 988"/>
              <a:gd name="T80" fmla="*/ 2147483647 w 1448"/>
              <a:gd name="T81" fmla="*/ 2147483647 h 988"/>
              <a:gd name="T82" fmla="*/ 2147483647 w 1448"/>
              <a:gd name="T83" fmla="*/ 2147483647 h 988"/>
              <a:gd name="T84" fmla="*/ 2147483647 w 1448"/>
              <a:gd name="T85" fmla="*/ 2147483647 h 988"/>
              <a:gd name="T86" fmla="*/ 2147483647 w 1448"/>
              <a:gd name="T87" fmla="*/ 2147483647 h 988"/>
              <a:gd name="T88" fmla="*/ 2147483647 w 1448"/>
              <a:gd name="T89" fmla="*/ 2147483647 h 988"/>
              <a:gd name="T90" fmla="*/ 2147483647 w 1448"/>
              <a:gd name="T91" fmla="*/ 2147483647 h 988"/>
              <a:gd name="T92" fmla="*/ 2147483647 w 1448"/>
              <a:gd name="T93" fmla="*/ 2147483647 h 988"/>
              <a:gd name="T94" fmla="*/ 2147483647 w 1448"/>
              <a:gd name="T95" fmla="*/ 2147483647 h 988"/>
              <a:gd name="T96" fmla="*/ 2147483647 w 1448"/>
              <a:gd name="T97" fmla="*/ 2147483647 h 988"/>
              <a:gd name="T98" fmla="*/ 2147483647 w 1448"/>
              <a:gd name="T99" fmla="*/ 2147483647 h 988"/>
              <a:gd name="T100" fmla="*/ 2147483647 w 1448"/>
              <a:gd name="T101" fmla="*/ 2147483647 h 988"/>
              <a:gd name="T102" fmla="*/ 2147483647 w 1448"/>
              <a:gd name="T103" fmla="*/ 2147483647 h 988"/>
              <a:gd name="T104" fmla="*/ 2147483647 w 1448"/>
              <a:gd name="T105" fmla="*/ 2147483647 h 988"/>
              <a:gd name="T106" fmla="*/ 2147483647 w 1448"/>
              <a:gd name="T107" fmla="*/ 2147483647 h 988"/>
              <a:gd name="T108" fmla="*/ 2147483647 w 1448"/>
              <a:gd name="T109" fmla="*/ 2147483647 h 98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448"/>
              <a:gd name="T166" fmla="*/ 0 h 988"/>
              <a:gd name="T167" fmla="*/ 1448 w 1448"/>
              <a:gd name="T168" fmla="*/ 988 h 98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448" h="988">
                <a:moveTo>
                  <a:pt x="206" y="988"/>
                </a:moveTo>
                <a:lnTo>
                  <a:pt x="206" y="976"/>
                </a:lnTo>
                <a:lnTo>
                  <a:pt x="202" y="904"/>
                </a:lnTo>
                <a:lnTo>
                  <a:pt x="197" y="904"/>
                </a:lnTo>
                <a:lnTo>
                  <a:pt x="185" y="892"/>
                </a:lnTo>
                <a:lnTo>
                  <a:pt x="185" y="888"/>
                </a:lnTo>
                <a:lnTo>
                  <a:pt x="185" y="879"/>
                </a:lnTo>
                <a:lnTo>
                  <a:pt x="181" y="875"/>
                </a:lnTo>
                <a:lnTo>
                  <a:pt x="177" y="871"/>
                </a:lnTo>
                <a:lnTo>
                  <a:pt x="177" y="851"/>
                </a:lnTo>
                <a:lnTo>
                  <a:pt x="169" y="839"/>
                </a:lnTo>
                <a:lnTo>
                  <a:pt x="165" y="835"/>
                </a:lnTo>
                <a:lnTo>
                  <a:pt x="161" y="819"/>
                </a:lnTo>
                <a:lnTo>
                  <a:pt x="161" y="779"/>
                </a:lnTo>
                <a:lnTo>
                  <a:pt x="177" y="779"/>
                </a:lnTo>
                <a:lnTo>
                  <a:pt x="193" y="779"/>
                </a:lnTo>
                <a:lnTo>
                  <a:pt x="197" y="775"/>
                </a:lnTo>
                <a:lnTo>
                  <a:pt x="202" y="771"/>
                </a:lnTo>
                <a:lnTo>
                  <a:pt x="202" y="758"/>
                </a:lnTo>
                <a:lnTo>
                  <a:pt x="206" y="746"/>
                </a:lnTo>
                <a:lnTo>
                  <a:pt x="206" y="742"/>
                </a:lnTo>
                <a:lnTo>
                  <a:pt x="210" y="742"/>
                </a:lnTo>
                <a:lnTo>
                  <a:pt x="210" y="730"/>
                </a:lnTo>
                <a:lnTo>
                  <a:pt x="206" y="710"/>
                </a:lnTo>
                <a:lnTo>
                  <a:pt x="197" y="710"/>
                </a:lnTo>
                <a:lnTo>
                  <a:pt x="185" y="710"/>
                </a:lnTo>
                <a:lnTo>
                  <a:pt x="185" y="706"/>
                </a:lnTo>
                <a:lnTo>
                  <a:pt x="185" y="698"/>
                </a:lnTo>
                <a:lnTo>
                  <a:pt x="177" y="698"/>
                </a:lnTo>
                <a:lnTo>
                  <a:pt x="161" y="698"/>
                </a:lnTo>
                <a:lnTo>
                  <a:pt x="161" y="682"/>
                </a:lnTo>
                <a:lnTo>
                  <a:pt x="161" y="662"/>
                </a:lnTo>
                <a:lnTo>
                  <a:pt x="165" y="658"/>
                </a:lnTo>
                <a:lnTo>
                  <a:pt x="165" y="645"/>
                </a:lnTo>
                <a:lnTo>
                  <a:pt x="165" y="637"/>
                </a:lnTo>
                <a:lnTo>
                  <a:pt x="161" y="629"/>
                </a:lnTo>
                <a:lnTo>
                  <a:pt x="153" y="621"/>
                </a:lnTo>
                <a:lnTo>
                  <a:pt x="153" y="609"/>
                </a:lnTo>
                <a:lnTo>
                  <a:pt x="153" y="605"/>
                </a:lnTo>
                <a:lnTo>
                  <a:pt x="149" y="597"/>
                </a:lnTo>
                <a:lnTo>
                  <a:pt x="145" y="593"/>
                </a:lnTo>
                <a:lnTo>
                  <a:pt x="141" y="577"/>
                </a:lnTo>
                <a:lnTo>
                  <a:pt x="141" y="565"/>
                </a:lnTo>
                <a:lnTo>
                  <a:pt x="129" y="553"/>
                </a:lnTo>
                <a:lnTo>
                  <a:pt x="125" y="545"/>
                </a:lnTo>
                <a:lnTo>
                  <a:pt x="105" y="532"/>
                </a:lnTo>
                <a:lnTo>
                  <a:pt x="85" y="512"/>
                </a:lnTo>
                <a:lnTo>
                  <a:pt x="72" y="508"/>
                </a:lnTo>
                <a:lnTo>
                  <a:pt x="64" y="504"/>
                </a:lnTo>
                <a:lnTo>
                  <a:pt x="56" y="500"/>
                </a:lnTo>
                <a:lnTo>
                  <a:pt x="52" y="492"/>
                </a:lnTo>
                <a:lnTo>
                  <a:pt x="36" y="488"/>
                </a:lnTo>
                <a:lnTo>
                  <a:pt x="20" y="476"/>
                </a:lnTo>
                <a:lnTo>
                  <a:pt x="12" y="464"/>
                </a:lnTo>
                <a:lnTo>
                  <a:pt x="0" y="448"/>
                </a:lnTo>
                <a:lnTo>
                  <a:pt x="0" y="432"/>
                </a:lnTo>
                <a:lnTo>
                  <a:pt x="0" y="415"/>
                </a:lnTo>
                <a:lnTo>
                  <a:pt x="4" y="411"/>
                </a:lnTo>
                <a:lnTo>
                  <a:pt x="4" y="403"/>
                </a:lnTo>
                <a:lnTo>
                  <a:pt x="12" y="403"/>
                </a:lnTo>
                <a:lnTo>
                  <a:pt x="20" y="403"/>
                </a:lnTo>
                <a:lnTo>
                  <a:pt x="32" y="411"/>
                </a:lnTo>
                <a:lnTo>
                  <a:pt x="40" y="415"/>
                </a:lnTo>
                <a:lnTo>
                  <a:pt x="44" y="420"/>
                </a:lnTo>
                <a:lnTo>
                  <a:pt x="52" y="428"/>
                </a:lnTo>
                <a:lnTo>
                  <a:pt x="56" y="448"/>
                </a:lnTo>
                <a:lnTo>
                  <a:pt x="56" y="460"/>
                </a:lnTo>
                <a:lnTo>
                  <a:pt x="68" y="460"/>
                </a:lnTo>
                <a:lnTo>
                  <a:pt x="85" y="460"/>
                </a:lnTo>
                <a:lnTo>
                  <a:pt x="93" y="452"/>
                </a:lnTo>
                <a:lnTo>
                  <a:pt x="105" y="448"/>
                </a:lnTo>
                <a:lnTo>
                  <a:pt x="125" y="420"/>
                </a:lnTo>
                <a:lnTo>
                  <a:pt x="145" y="391"/>
                </a:lnTo>
                <a:lnTo>
                  <a:pt x="149" y="387"/>
                </a:lnTo>
                <a:lnTo>
                  <a:pt x="157" y="387"/>
                </a:lnTo>
                <a:lnTo>
                  <a:pt x="161" y="379"/>
                </a:lnTo>
                <a:lnTo>
                  <a:pt x="161" y="375"/>
                </a:lnTo>
                <a:lnTo>
                  <a:pt x="169" y="367"/>
                </a:lnTo>
                <a:lnTo>
                  <a:pt x="185" y="355"/>
                </a:lnTo>
                <a:lnTo>
                  <a:pt x="185" y="351"/>
                </a:lnTo>
                <a:lnTo>
                  <a:pt x="185" y="347"/>
                </a:lnTo>
                <a:lnTo>
                  <a:pt x="197" y="339"/>
                </a:lnTo>
                <a:lnTo>
                  <a:pt x="206" y="331"/>
                </a:lnTo>
                <a:lnTo>
                  <a:pt x="218" y="331"/>
                </a:lnTo>
                <a:lnTo>
                  <a:pt x="234" y="331"/>
                </a:lnTo>
                <a:lnTo>
                  <a:pt x="266" y="347"/>
                </a:lnTo>
                <a:lnTo>
                  <a:pt x="298" y="363"/>
                </a:lnTo>
                <a:lnTo>
                  <a:pt x="302" y="371"/>
                </a:lnTo>
                <a:lnTo>
                  <a:pt x="310" y="379"/>
                </a:lnTo>
                <a:lnTo>
                  <a:pt x="314" y="379"/>
                </a:lnTo>
                <a:lnTo>
                  <a:pt x="323" y="383"/>
                </a:lnTo>
                <a:lnTo>
                  <a:pt x="343" y="391"/>
                </a:lnTo>
                <a:lnTo>
                  <a:pt x="363" y="399"/>
                </a:lnTo>
                <a:lnTo>
                  <a:pt x="399" y="391"/>
                </a:lnTo>
                <a:lnTo>
                  <a:pt x="415" y="387"/>
                </a:lnTo>
                <a:lnTo>
                  <a:pt x="431" y="383"/>
                </a:lnTo>
                <a:lnTo>
                  <a:pt x="464" y="371"/>
                </a:lnTo>
                <a:lnTo>
                  <a:pt x="468" y="367"/>
                </a:lnTo>
                <a:lnTo>
                  <a:pt x="472" y="363"/>
                </a:lnTo>
                <a:lnTo>
                  <a:pt x="480" y="351"/>
                </a:lnTo>
                <a:lnTo>
                  <a:pt x="484" y="347"/>
                </a:lnTo>
                <a:lnTo>
                  <a:pt x="484" y="339"/>
                </a:lnTo>
                <a:lnTo>
                  <a:pt x="484" y="327"/>
                </a:lnTo>
                <a:lnTo>
                  <a:pt x="480" y="323"/>
                </a:lnTo>
                <a:lnTo>
                  <a:pt x="472" y="319"/>
                </a:lnTo>
                <a:lnTo>
                  <a:pt x="472" y="298"/>
                </a:lnTo>
                <a:lnTo>
                  <a:pt x="468" y="282"/>
                </a:lnTo>
                <a:lnTo>
                  <a:pt x="472" y="266"/>
                </a:lnTo>
                <a:lnTo>
                  <a:pt x="472" y="242"/>
                </a:lnTo>
                <a:lnTo>
                  <a:pt x="484" y="218"/>
                </a:lnTo>
                <a:lnTo>
                  <a:pt x="492" y="194"/>
                </a:lnTo>
                <a:lnTo>
                  <a:pt x="508" y="194"/>
                </a:lnTo>
                <a:lnTo>
                  <a:pt x="532" y="194"/>
                </a:lnTo>
                <a:lnTo>
                  <a:pt x="548" y="198"/>
                </a:lnTo>
                <a:lnTo>
                  <a:pt x="573" y="206"/>
                </a:lnTo>
                <a:lnTo>
                  <a:pt x="573" y="222"/>
                </a:lnTo>
                <a:lnTo>
                  <a:pt x="577" y="242"/>
                </a:lnTo>
                <a:lnTo>
                  <a:pt x="573" y="254"/>
                </a:lnTo>
                <a:lnTo>
                  <a:pt x="569" y="270"/>
                </a:lnTo>
                <a:lnTo>
                  <a:pt x="565" y="270"/>
                </a:lnTo>
                <a:lnTo>
                  <a:pt x="557" y="278"/>
                </a:lnTo>
                <a:lnTo>
                  <a:pt x="552" y="286"/>
                </a:lnTo>
                <a:lnTo>
                  <a:pt x="548" y="294"/>
                </a:lnTo>
                <a:lnTo>
                  <a:pt x="548" y="298"/>
                </a:lnTo>
                <a:lnTo>
                  <a:pt x="548" y="303"/>
                </a:lnTo>
                <a:lnTo>
                  <a:pt x="552" y="319"/>
                </a:lnTo>
                <a:lnTo>
                  <a:pt x="557" y="327"/>
                </a:lnTo>
                <a:lnTo>
                  <a:pt x="565" y="331"/>
                </a:lnTo>
                <a:lnTo>
                  <a:pt x="569" y="335"/>
                </a:lnTo>
                <a:lnTo>
                  <a:pt x="573" y="355"/>
                </a:lnTo>
                <a:lnTo>
                  <a:pt x="577" y="379"/>
                </a:lnTo>
                <a:lnTo>
                  <a:pt x="585" y="379"/>
                </a:lnTo>
                <a:lnTo>
                  <a:pt x="597" y="379"/>
                </a:lnTo>
                <a:lnTo>
                  <a:pt x="605" y="371"/>
                </a:lnTo>
                <a:lnTo>
                  <a:pt x="617" y="363"/>
                </a:lnTo>
                <a:lnTo>
                  <a:pt x="617" y="339"/>
                </a:lnTo>
                <a:lnTo>
                  <a:pt x="621" y="319"/>
                </a:lnTo>
                <a:lnTo>
                  <a:pt x="637" y="319"/>
                </a:lnTo>
                <a:lnTo>
                  <a:pt x="649" y="323"/>
                </a:lnTo>
                <a:lnTo>
                  <a:pt x="657" y="331"/>
                </a:lnTo>
                <a:lnTo>
                  <a:pt x="669" y="339"/>
                </a:lnTo>
                <a:lnTo>
                  <a:pt x="686" y="343"/>
                </a:lnTo>
                <a:lnTo>
                  <a:pt x="710" y="343"/>
                </a:lnTo>
                <a:lnTo>
                  <a:pt x="718" y="335"/>
                </a:lnTo>
                <a:lnTo>
                  <a:pt x="726" y="331"/>
                </a:lnTo>
                <a:lnTo>
                  <a:pt x="734" y="327"/>
                </a:lnTo>
                <a:lnTo>
                  <a:pt x="738" y="323"/>
                </a:lnTo>
                <a:lnTo>
                  <a:pt x="738" y="307"/>
                </a:lnTo>
                <a:lnTo>
                  <a:pt x="738" y="294"/>
                </a:lnTo>
                <a:lnTo>
                  <a:pt x="750" y="282"/>
                </a:lnTo>
                <a:lnTo>
                  <a:pt x="762" y="270"/>
                </a:lnTo>
                <a:lnTo>
                  <a:pt x="774" y="266"/>
                </a:lnTo>
                <a:lnTo>
                  <a:pt x="790" y="258"/>
                </a:lnTo>
                <a:lnTo>
                  <a:pt x="815" y="258"/>
                </a:lnTo>
                <a:lnTo>
                  <a:pt x="839" y="254"/>
                </a:lnTo>
                <a:lnTo>
                  <a:pt x="851" y="246"/>
                </a:lnTo>
                <a:lnTo>
                  <a:pt x="859" y="234"/>
                </a:lnTo>
                <a:lnTo>
                  <a:pt x="871" y="234"/>
                </a:lnTo>
                <a:lnTo>
                  <a:pt x="895" y="218"/>
                </a:lnTo>
                <a:lnTo>
                  <a:pt x="903" y="214"/>
                </a:lnTo>
                <a:lnTo>
                  <a:pt x="916" y="206"/>
                </a:lnTo>
                <a:lnTo>
                  <a:pt x="944" y="194"/>
                </a:lnTo>
                <a:lnTo>
                  <a:pt x="980" y="181"/>
                </a:lnTo>
                <a:lnTo>
                  <a:pt x="992" y="169"/>
                </a:lnTo>
                <a:lnTo>
                  <a:pt x="1000" y="157"/>
                </a:lnTo>
                <a:lnTo>
                  <a:pt x="1004" y="145"/>
                </a:lnTo>
                <a:lnTo>
                  <a:pt x="1008" y="137"/>
                </a:lnTo>
                <a:lnTo>
                  <a:pt x="1016" y="133"/>
                </a:lnTo>
                <a:lnTo>
                  <a:pt x="1020" y="133"/>
                </a:lnTo>
                <a:lnTo>
                  <a:pt x="1037" y="129"/>
                </a:lnTo>
                <a:lnTo>
                  <a:pt x="1057" y="129"/>
                </a:lnTo>
                <a:lnTo>
                  <a:pt x="1065" y="125"/>
                </a:lnTo>
                <a:lnTo>
                  <a:pt x="1069" y="121"/>
                </a:lnTo>
                <a:lnTo>
                  <a:pt x="1069" y="109"/>
                </a:lnTo>
                <a:lnTo>
                  <a:pt x="1069" y="97"/>
                </a:lnTo>
                <a:lnTo>
                  <a:pt x="1065" y="89"/>
                </a:lnTo>
                <a:lnTo>
                  <a:pt x="1057" y="81"/>
                </a:lnTo>
                <a:lnTo>
                  <a:pt x="1053" y="81"/>
                </a:lnTo>
                <a:lnTo>
                  <a:pt x="1049" y="77"/>
                </a:lnTo>
                <a:lnTo>
                  <a:pt x="1045" y="77"/>
                </a:lnTo>
                <a:lnTo>
                  <a:pt x="1033" y="64"/>
                </a:lnTo>
                <a:lnTo>
                  <a:pt x="1029" y="52"/>
                </a:lnTo>
                <a:lnTo>
                  <a:pt x="1020" y="44"/>
                </a:lnTo>
                <a:lnTo>
                  <a:pt x="1000" y="36"/>
                </a:lnTo>
                <a:lnTo>
                  <a:pt x="984" y="28"/>
                </a:lnTo>
                <a:lnTo>
                  <a:pt x="980" y="28"/>
                </a:lnTo>
                <a:lnTo>
                  <a:pt x="980" y="12"/>
                </a:lnTo>
                <a:lnTo>
                  <a:pt x="984" y="0"/>
                </a:lnTo>
                <a:lnTo>
                  <a:pt x="1008" y="0"/>
                </a:lnTo>
                <a:lnTo>
                  <a:pt x="1037" y="0"/>
                </a:lnTo>
                <a:lnTo>
                  <a:pt x="1065" y="16"/>
                </a:lnTo>
                <a:lnTo>
                  <a:pt x="1093" y="40"/>
                </a:lnTo>
                <a:lnTo>
                  <a:pt x="1113" y="40"/>
                </a:lnTo>
                <a:lnTo>
                  <a:pt x="1133" y="44"/>
                </a:lnTo>
                <a:lnTo>
                  <a:pt x="1170" y="28"/>
                </a:lnTo>
                <a:lnTo>
                  <a:pt x="1194" y="24"/>
                </a:lnTo>
                <a:lnTo>
                  <a:pt x="1202" y="24"/>
                </a:lnTo>
                <a:lnTo>
                  <a:pt x="1210" y="24"/>
                </a:lnTo>
                <a:lnTo>
                  <a:pt x="1222" y="28"/>
                </a:lnTo>
                <a:lnTo>
                  <a:pt x="1226" y="28"/>
                </a:lnTo>
                <a:lnTo>
                  <a:pt x="1230" y="40"/>
                </a:lnTo>
                <a:lnTo>
                  <a:pt x="1238" y="48"/>
                </a:lnTo>
                <a:lnTo>
                  <a:pt x="1242" y="60"/>
                </a:lnTo>
                <a:lnTo>
                  <a:pt x="1250" y="64"/>
                </a:lnTo>
                <a:lnTo>
                  <a:pt x="1254" y="81"/>
                </a:lnTo>
                <a:lnTo>
                  <a:pt x="1258" y="89"/>
                </a:lnTo>
                <a:lnTo>
                  <a:pt x="1267" y="105"/>
                </a:lnTo>
                <a:lnTo>
                  <a:pt x="1283" y="125"/>
                </a:lnTo>
                <a:lnTo>
                  <a:pt x="1291" y="129"/>
                </a:lnTo>
                <a:lnTo>
                  <a:pt x="1303" y="133"/>
                </a:lnTo>
                <a:lnTo>
                  <a:pt x="1303" y="137"/>
                </a:lnTo>
                <a:lnTo>
                  <a:pt x="1303" y="145"/>
                </a:lnTo>
                <a:lnTo>
                  <a:pt x="1311" y="149"/>
                </a:lnTo>
                <a:lnTo>
                  <a:pt x="1335" y="157"/>
                </a:lnTo>
                <a:lnTo>
                  <a:pt x="1339" y="161"/>
                </a:lnTo>
                <a:lnTo>
                  <a:pt x="1339" y="169"/>
                </a:lnTo>
                <a:lnTo>
                  <a:pt x="1355" y="173"/>
                </a:lnTo>
                <a:lnTo>
                  <a:pt x="1367" y="181"/>
                </a:lnTo>
                <a:lnTo>
                  <a:pt x="1371" y="186"/>
                </a:lnTo>
                <a:lnTo>
                  <a:pt x="1371" y="194"/>
                </a:lnTo>
                <a:lnTo>
                  <a:pt x="1371" y="218"/>
                </a:lnTo>
                <a:lnTo>
                  <a:pt x="1367" y="234"/>
                </a:lnTo>
                <a:lnTo>
                  <a:pt x="1363" y="242"/>
                </a:lnTo>
                <a:lnTo>
                  <a:pt x="1363" y="246"/>
                </a:lnTo>
                <a:lnTo>
                  <a:pt x="1363" y="254"/>
                </a:lnTo>
                <a:lnTo>
                  <a:pt x="1363" y="266"/>
                </a:lnTo>
                <a:lnTo>
                  <a:pt x="1363" y="270"/>
                </a:lnTo>
                <a:lnTo>
                  <a:pt x="1367" y="270"/>
                </a:lnTo>
                <a:lnTo>
                  <a:pt x="1388" y="270"/>
                </a:lnTo>
                <a:lnTo>
                  <a:pt x="1408" y="270"/>
                </a:lnTo>
                <a:lnTo>
                  <a:pt x="1408" y="282"/>
                </a:lnTo>
                <a:lnTo>
                  <a:pt x="1416" y="290"/>
                </a:lnTo>
                <a:lnTo>
                  <a:pt x="1420" y="331"/>
                </a:lnTo>
                <a:lnTo>
                  <a:pt x="1424" y="379"/>
                </a:lnTo>
                <a:lnTo>
                  <a:pt x="1428" y="399"/>
                </a:lnTo>
                <a:lnTo>
                  <a:pt x="1436" y="411"/>
                </a:lnTo>
                <a:lnTo>
                  <a:pt x="1436" y="436"/>
                </a:lnTo>
                <a:lnTo>
                  <a:pt x="1432" y="464"/>
                </a:lnTo>
                <a:lnTo>
                  <a:pt x="1428" y="476"/>
                </a:lnTo>
                <a:lnTo>
                  <a:pt x="1424" y="488"/>
                </a:lnTo>
                <a:lnTo>
                  <a:pt x="1424" y="500"/>
                </a:lnTo>
                <a:lnTo>
                  <a:pt x="1424" y="516"/>
                </a:lnTo>
                <a:lnTo>
                  <a:pt x="1424" y="524"/>
                </a:lnTo>
                <a:lnTo>
                  <a:pt x="1428" y="532"/>
                </a:lnTo>
                <a:lnTo>
                  <a:pt x="1432" y="557"/>
                </a:lnTo>
                <a:lnTo>
                  <a:pt x="1436" y="581"/>
                </a:lnTo>
                <a:lnTo>
                  <a:pt x="1436" y="585"/>
                </a:lnTo>
                <a:lnTo>
                  <a:pt x="1444" y="585"/>
                </a:lnTo>
                <a:lnTo>
                  <a:pt x="1444" y="601"/>
                </a:lnTo>
                <a:lnTo>
                  <a:pt x="1448" y="617"/>
                </a:lnTo>
                <a:lnTo>
                  <a:pt x="1444" y="641"/>
                </a:lnTo>
                <a:lnTo>
                  <a:pt x="1444" y="666"/>
                </a:lnTo>
                <a:lnTo>
                  <a:pt x="1424" y="674"/>
                </a:lnTo>
                <a:lnTo>
                  <a:pt x="1420" y="682"/>
                </a:lnTo>
                <a:lnTo>
                  <a:pt x="1416" y="686"/>
                </a:lnTo>
                <a:lnTo>
                  <a:pt x="1408" y="698"/>
                </a:lnTo>
                <a:lnTo>
                  <a:pt x="1400" y="702"/>
                </a:lnTo>
                <a:lnTo>
                  <a:pt x="1392" y="710"/>
                </a:lnTo>
                <a:lnTo>
                  <a:pt x="1388" y="710"/>
                </a:lnTo>
                <a:lnTo>
                  <a:pt x="1384" y="718"/>
                </a:lnTo>
                <a:lnTo>
                  <a:pt x="1371" y="722"/>
                </a:lnTo>
                <a:lnTo>
                  <a:pt x="1363" y="730"/>
                </a:lnTo>
                <a:lnTo>
                  <a:pt x="1363" y="734"/>
                </a:lnTo>
                <a:lnTo>
                  <a:pt x="1363" y="742"/>
                </a:lnTo>
                <a:lnTo>
                  <a:pt x="1355" y="746"/>
                </a:lnTo>
                <a:lnTo>
                  <a:pt x="1343" y="750"/>
                </a:lnTo>
                <a:lnTo>
                  <a:pt x="1339" y="758"/>
                </a:lnTo>
                <a:lnTo>
                  <a:pt x="1335" y="771"/>
                </a:lnTo>
                <a:lnTo>
                  <a:pt x="1319" y="775"/>
                </a:lnTo>
                <a:lnTo>
                  <a:pt x="1303" y="783"/>
                </a:lnTo>
                <a:lnTo>
                  <a:pt x="1283" y="795"/>
                </a:lnTo>
                <a:lnTo>
                  <a:pt x="1262" y="815"/>
                </a:lnTo>
                <a:lnTo>
                  <a:pt x="1258" y="823"/>
                </a:lnTo>
                <a:lnTo>
                  <a:pt x="1254" y="831"/>
                </a:lnTo>
                <a:lnTo>
                  <a:pt x="1214" y="827"/>
                </a:lnTo>
                <a:lnTo>
                  <a:pt x="1178" y="819"/>
                </a:lnTo>
                <a:lnTo>
                  <a:pt x="1150" y="795"/>
                </a:lnTo>
                <a:lnTo>
                  <a:pt x="1141" y="787"/>
                </a:lnTo>
                <a:lnTo>
                  <a:pt x="1129" y="787"/>
                </a:lnTo>
                <a:lnTo>
                  <a:pt x="1117" y="783"/>
                </a:lnTo>
                <a:lnTo>
                  <a:pt x="1109" y="775"/>
                </a:lnTo>
                <a:lnTo>
                  <a:pt x="1097" y="766"/>
                </a:lnTo>
                <a:lnTo>
                  <a:pt x="1085" y="758"/>
                </a:lnTo>
                <a:lnTo>
                  <a:pt x="1077" y="754"/>
                </a:lnTo>
                <a:lnTo>
                  <a:pt x="1037" y="754"/>
                </a:lnTo>
                <a:lnTo>
                  <a:pt x="1000" y="754"/>
                </a:lnTo>
                <a:lnTo>
                  <a:pt x="984" y="758"/>
                </a:lnTo>
                <a:lnTo>
                  <a:pt x="956" y="779"/>
                </a:lnTo>
                <a:lnTo>
                  <a:pt x="932" y="787"/>
                </a:lnTo>
                <a:lnTo>
                  <a:pt x="903" y="795"/>
                </a:lnTo>
                <a:lnTo>
                  <a:pt x="871" y="807"/>
                </a:lnTo>
                <a:lnTo>
                  <a:pt x="855" y="823"/>
                </a:lnTo>
                <a:lnTo>
                  <a:pt x="799" y="839"/>
                </a:lnTo>
                <a:lnTo>
                  <a:pt x="746" y="851"/>
                </a:lnTo>
                <a:lnTo>
                  <a:pt x="734" y="851"/>
                </a:lnTo>
                <a:lnTo>
                  <a:pt x="718" y="851"/>
                </a:lnTo>
                <a:lnTo>
                  <a:pt x="714" y="847"/>
                </a:lnTo>
                <a:lnTo>
                  <a:pt x="690" y="843"/>
                </a:lnTo>
                <a:lnTo>
                  <a:pt x="686" y="839"/>
                </a:lnTo>
                <a:lnTo>
                  <a:pt x="621" y="815"/>
                </a:lnTo>
                <a:lnTo>
                  <a:pt x="593" y="803"/>
                </a:lnTo>
                <a:lnTo>
                  <a:pt x="581" y="795"/>
                </a:lnTo>
                <a:lnTo>
                  <a:pt x="577" y="787"/>
                </a:lnTo>
                <a:lnTo>
                  <a:pt x="544" y="787"/>
                </a:lnTo>
                <a:lnTo>
                  <a:pt x="508" y="787"/>
                </a:lnTo>
                <a:lnTo>
                  <a:pt x="492" y="779"/>
                </a:lnTo>
                <a:lnTo>
                  <a:pt x="456" y="766"/>
                </a:lnTo>
                <a:lnTo>
                  <a:pt x="440" y="766"/>
                </a:lnTo>
                <a:lnTo>
                  <a:pt x="423" y="766"/>
                </a:lnTo>
                <a:lnTo>
                  <a:pt x="391" y="775"/>
                </a:lnTo>
                <a:lnTo>
                  <a:pt x="355" y="779"/>
                </a:lnTo>
                <a:lnTo>
                  <a:pt x="347" y="783"/>
                </a:lnTo>
                <a:lnTo>
                  <a:pt x="343" y="791"/>
                </a:lnTo>
                <a:lnTo>
                  <a:pt x="339" y="795"/>
                </a:lnTo>
                <a:lnTo>
                  <a:pt x="339" y="803"/>
                </a:lnTo>
                <a:lnTo>
                  <a:pt x="335" y="831"/>
                </a:lnTo>
                <a:lnTo>
                  <a:pt x="335" y="863"/>
                </a:lnTo>
                <a:lnTo>
                  <a:pt x="327" y="867"/>
                </a:lnTo>
                <a:lnTo>
                  <a:pt x="318" y="871"/>
                </a:lnTo>
                <a:lnTo>
                  <a:pt x="318" y="892"/>
                </a:lnTo>
                <a:lnTo>
                  <a:pt x="314" y="916"/>
                </a:lnTo>
                <a:lnTo>
                  <a:pt x="302" y="936"/>
                </a:lnTo>
                <a:lnTo>
                  <a:pt x="294" y="952"/>
                </a:lnTo>
                <a:lnTo>
                  <a:pt x="286" y="960"/>
                </a:lnTo>
                <a:lnTo>
                  <a:pt x="270" y="964"/>
                </a:lnTo>
                <a:lnTo>
                  <a:pt x="258" y="972"/>
                </a:lnTo>
                <a:lnTo>
                  <a:pt x="242" y="976"/>
                </a:lnTo>
                <a:lnTo>
                  <a:pt x="234" y="980"/>
                </a:lnTo>
                <a:lnTo>
                  <a:pt x="222" y="988"/>
                </a:lnTo>
                <a:lnTo>
                  <a:pt x="214" y="988"/>
                </a:lnTo>
                <a:lnTo>
                  <a:pt x="206" y="98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40" name="Freeform 47"/>
          <p:cNvSpPr>
            <a:spLocks/>
          </p:cNvSpPr>
          <p:nvPr/>
        </p:nvSpPr>
        <p:spPr bwMode="auto">
          <a:xfrm>
            <a:off x="5715334" y="2819583"/>
            <a:ext cx="873492" cy="852375"/>
          </a:xfrm>
          <a:custGeom>
            <a:avLst/>
            <a:gdLst>
              <a:gd name="T0" fmla="*/ 2147483647 w 1203"/>
              <a:gd name="T1" fmla="*/ 2147483647 h 1032"/>
              <a:gd name="T2" fmla="*/ 2147483647 w 1203"/>
              <a:gd name="T3" fmla="*/ 2147483647 h 1032"/>
              <a:gd name="T4" fmla="*/ 2147483647 w 1203"/>
              <a:gd name="T5" fmla="*/ 2147483647 h 1032"/>
              <a:gd name="T6" fmla="*/ 2147483647 w 1203"/>
              <a:gd name="T7" fmla="*/ 2147483647 h 1032"/>
              <a:gd name="T8" fmla="*/ 2147483647 w 1203"/>
              <a:gd name="T9" fmla="*/ 2147483647 h 1032"/>
              <a:gd name="T10" fmla="*/ 2147483647 w 1203"/>
              <a:gd name="T11" fmla="*/ 2147483647 h 1032"/>
              <a:gd name="T12" fmla="*/ 2147483647 w 1203"/>
              <a:gd name="T13" fmla="*/ 2147483647 h 1032"/>
              <a:gd name="T14" fmla="*/ 2147483647 w 1203"/>
              <a:gd name="T15" fmla="*/ 2147483647 h 1032"/>
              <a:gd name="T16" fmla="*/ 2147483647 w 1203"/>
              <a:gd name="T17" fmla="*/ 2147483647 h 1032"/>
              <a:gd name="T18" fmla="*/ 2147483647 w 1203"/>
              <a:gd name="T19" fmla="*/ 2147483647 h 1032"/>
              <a:gd name="T20" fmla="*/ 2147483647 w 1203"/>
              <a:gd name="T21" fmla="*/ 2147483647 h 1032"/>
              <a:gd name="T22" fmla="*/ 2147483647 w 1203"/>
              <a:gd name="T23" fmla="*/ 2147483647 h 1032"/>
              <a:gd name="T24" fmla="*/ 2147483647 w 1203"/>
              <a:gd name="T25" fmla="*/ 2147483647 h 1032"/>
              <a:gd name="T26" fmla="*/ 2147483647 w 1203"/>
              <a:gd name="T27" fmla="*/ 2147483647 h 1032"/>
              <a:gd name="T28" fmla="*/ 2147483647 w 1203"/>
              <a:gd name="T29" fmla="*/ 2147483647 h 1032"/>
              <a:gd name="T30" fmla="*/ 2147483647 w 1203"/>
              <a:gd name="T31" fmla="*/ 2147483647 h 1032"/>
              <a:gd name="T32" fmla="*/ 2147483647 w 1203"/>
              <a:gd name="T33" fmla="*/ 2147483647 h 1032"/>
              <a:gd name="T34" fmla="*/ 2147483647 w 1203"/>
              <a:gd name="T35" fmla="*/ 2147483647 h 1032"/>
              <a:gd name="T36" fmla="*/ 2147483647 w 1203"/>
              <a:gd name="T37" fmla="*/ 2147483647 h 1032"/>
              <a:gd name="T38" fmla="*/ 2147483647 w 1203"/>
              <a:gd name="T39" fmla="*/ 2147483647 h 1032"/>
              <a:gd name="T40" fmla="*/ 2147483647 w 1203"/>
              <a:gd name="T41" fmla="*/ 2147483647 h 1032"/>
              <a:gd name="T42" fmla="*/ 2147483647 w 1203"/>
              <a:gd name="T43" fmla="*/ 2147483647 h 1032"/>
              <a:gd name="T44" fmla="*/ 2147483647 w 1203"/>
              <a:gd name="T45" fmla="*/ 2147483647 h 1032"/>
              <a:gd name="T46" fmla="*/ 2147483647 w 1203"/>
              <a:gd name="T47" fmla="*/ 2147483647 h 1032"/>
              <a:gd name="T48" fmla="*/ 2147483647 w 1203"/>
              <a:gd name="T49" fmla="*/ 2147483647 h 1032"/>
              <a:gd name="T50" fmla="*/ 2147483647 w 1203"/>
              <a:gd name="T51" fmla="*/ 2147483647 h 1032"/>
              <a:gd name="T52" fmla="*/ 2147483647 w 1203"/>
              <a:gd name="T53" fmla="*/ 2147483647 h 1032"/>
              <a:gd name="T54" fmla="*/ 2147483647 w 1203"/>
              <a:gd name="T55" fmla="*/ 2147483647 h 1032"/>
              <a:gd name="T56" fmla="*/ 2147483647 w 1203"/>
              <a:gd name="T57" fmla="*/ 2147483647 h 1032"/>
              <a:gd name="T58" fmla="*/ 2147483647 w 1203"/>
              <a:gd name="T59" fmla="*/ 2147483647 h 1032"/>
              <a:gd name="T60" fmla="*/ 2147483647 w 1203"/>
              <a:gd name="T61" fmla="*/ 2147483647 h 1032"/>
              <a:gd name="T62" fmla="*/ 2147483647 w 1203"/>
              <a:gd name="T63" fmla="*/ 2147483647 h 1032"/>
              <a:gd name="T64" fmla="*/ 2147483647 w 1203"/>
              <a:gd name="T65" fmla="*/ 2147483647 h 1032"/>
              <a:gd name="T66" fmla="*/ 2147483647 w 1203"/>
              <a:gd name="T67" fmla="*/ 2147483647 h 1032"/>
              <a:gd name="T68" fmla="*/ 2147483647 w 1203"/>
              <a:gd name="T69" fmla="*/ 2147483647 h 1032"/>
              <a:gd name="T70" fmla="*/ 2147483647 w 1203"/>
              <a:gd name="T71" fmla="*/ 2147483647 h 1032"/>
              <a:gd name="T72" fmla="*/ 2147483647 w 1203"/>
              <a:gd name="T73" fmla="*/ 0 h 1032"/>
              <a:gd name="T74" fmla="*/ 2147483647 w 1203"/>
              <a:gd name="T75" fmla="*/ 2147483647 h 1032"/>
              <a:gd name="T76" fmla="*/ 2147483647 w 1203"/>
              <a:gd name="T77" fmla="*/ 2147483647 h 1032"/>
              <a:gd name="T78" fmla="*/ 2147483647 w 1203"/>
              <a:gd name="T79" fmla="*/ 2147483647 h 1032"/>
              <a:gd name="T80" fmla="*/ 2147483647 w 1203"/>
              <a:gd name="T81" fmla="*/ 2147483647 h 1032"/>
              <a:gd name="T82" fmla="*/ 2147483647 w 1203"/>
              <a:gd name="T83" fmla="*/ 2147483647 h 1032"/>
              <a:gd name="T84" fmla="*/ 2147483647 w 1203"/>
              <a:gd name="T85" fmla="*/ 2147483647 h 1032"/>
              <a:gd name="T86" fmla="*/ 2147483647 w 1203"/>
              <a:gd name="T87" fmla="*/ 2147483647 h 1032"/>
              <a:gd name="T88" fmla="*/ 2147483647 w 1203"/>
              <a:gd name="T89" fmla="*/ 2147483647 h 1032"/>
              <a:gd name="T90" fmla="*/ 2147483647 w 1203"/>
              <a:gd name="T91" fmla="*/ 2147483647 h 1032"/>
              <a:gd name="T92" fmla="*/ 2147483647 w 1203"/>
              <a:gd name="T93" fmla="*/ 2147483647 h 1032"/>
              <a:gd name="T94" fmla="*/ 2147483647 w 1203"/>
              <a:gd name="T95" fmla="*/ 2147483647 h 1032"/>
              <a:gd name="T96" fmla="*/ 2147483647 w 1203"/>
              <a:gd name="T97" fmla="*/ 2147483647 h 1032"/>
              <a:gd name="T98" fmla="*/ 2147483647 w 1203"/>
              <a:gd name="T99" fmla="*/ 2147483647 h 1032"/>
              <a:gd name="T100" fmla="*/ 2147483647 w 1203"/>
              <a:gd name="T101" fmla="*/ 2147483647 h 1032"/>
              <a:gd name="T102" fmla="*/ 2147483647 w 1203"/>
              <a:gd name="T103" fmla="*/ 2147483647 h 1032"/>
              <a:gd name="T104" fmla="*/ 2147483647 w 1203"/>
              <a:gd name="T105" fmla="*/ 2147483647 h 1032"/>
              <a:gd name="T106" fmla="*/ 2147483647 w 1203"/>
              <a:gd name="T107" fmla="*/ 2147483647 h 1032"/>
              <a:gd name="T108" fmla="*/ 2147483647 w 1203"/>
              <a:gd name="T109" fmla="*/ 2147483647 h 1032"/>
              <a:gd name="T110" fmla="*/ 2147483647 w 1203"/>
              <a:gd name="T111" fmla="*/ 2147483647 h 1032"/>
              <a:gd name="T112" fmla="*/ 2147483647 w 1203"/>
              <a:gd name="T113" fmla="*/ 2147483647 h 1032"/>
              <a:gd name="T114" fmla="*/ 2147483647 w 1203"/>
              <a:gd name="T115" fmla="*/ 2147483647 h 1032"/>
              <a:gd name="T116" fmla="*/ 2147483647 w 1203"/>
              <a:gd name="T117" fmla="*/ 2147483647 h 1032"/>
              <a:gd name="T118" fmla="*/ 2147483647 w 1203"/>
              <a:gd name="T119" fmla="*/ 2147483647 h 1032"/>
              <a:gd name="T120" fmla="*/ 2147483647 w 1203"/>
              <a:gd name="T121" fmla="*/ 2147483647 h 1032"/>
              <a:gd name="T122" fmla="*/ 2147483647 w 1203"/>
              <a:gd name="T123" fmla="*/ 2147483647 h 1032"/>
              <a:gd name="T124" fmla="*/ 2147483647 w 1203"/>
              <a:gd name="T125" fmla="*/ 2147483647 h 10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03"/>
              <a:gd name="T190" fmla="*/ 0 h 1032"/>
              <a:gd name="T191" fmla="*/ 1203 w 1203"/>
              <a:gd name="T192" fmla="*/ 1032 h 10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03" h="1032">
                <a:moveTo>
                  <a:pt x="783" y="1032"/>
                </a:moveTo>
                <a:lnTo>
                  <a:pt x="767" y="1028"/>
                </a:lnTo>
                <a:lnTo>
                  <a:pt x="759" y="1020"/>
                </a:lnTo>
                <a:lnTo>
                  <a:pt x="735" y="1008"/>
                </a:lnTo>
                <a:lnTo>
                  <a:pt x="731" y="1004"/>
                </a:lnTo>
                <a:lnTo>
                  <a:pt x="731" y="996"/>
                </a:lnTo>
                <a:lnTo>
                  <a:pt x="731" y="988"/>
                </a:lnTo>
                <a:lnTo>
                  <a:pt x="739" y="984"/>
                </a:lnTo>
                <a:lnTo>
                  <a:pt x="751" y="972"/>
                </a:lnTo>
                <a:lnTo>
                  <a:pt x="755" y="972"/>
                </a:lnTo>
                <a:lnTo>
                  <a:pt x="759" y="968"/>
                </a:lnTo>
                <a:lnTo>
                  <a:pt x="763" y="956"/>
                </a:lnTo>
                <a:lnTo>
                  <a:pt x="767" y="932"/>
                </a:lnTo>
                <a:lnTo>
                  <a:pt x="775" y="932"/>
                </a:lnTo>
                <a:lnTo>
                  <a:pt x="779" y="915"/>
                </a:lnTo>
                <a:lnTo>
                  <a:pt x="783" y="903"/>
                </a:lnTo>
                <a:lnTo>
                  <a:pt x="783" y="895"/>
                </a:lnTo>
                <a:lnTo>
                  <a:pt x="783" y="887"/>
                </a:lnTo>
                <a:lnTo>
                  <a:pt x="775" y="871"/>
                </a:lnTo>
                <a:lnTo>
                  <a:pt x="767" y="867"/>
                </a:lnTo>
                <a:lnTo>
                  <a:pt x="759" y="867"/>
                </a:lnTo>
                <a:lnTo>
                  <a:pt x="755" y="867"/>
                </a:lnTo>
                <a:lnTo>
                  <a:pt x="751" y="871"/>
                </a:lnTo>
                <a:lnTo>
                  <a:pt x="747" y="875"/>
                </a:lnTo>
                <a:lnTo>
                  <a:pt x="731" y="875"/>
                </a:lnTo>
                <a:lnTo>
                  <a:pt x="718" y="871"/>
                </a:lnTo>
                <a:lnTo>
                  <a:pt x="718" y="859"/>
                </a:lnTo>
                <a:lnTo>
                  <a:pt x="714" y="847"/>
                </a:lnTo>
                <a:lnTo>
                  <a:pt x="706" y="843"/>
                </a:lnTo>
                <a:lnTo>
                  <a:pt x="698" y="839"/>
                </a:lnTo>
                <a:lnTo>
                  <a:pt x="682" y="839"/>
                </a:lnTo>
                <a:lnTo>
                  <a:pt x="670" y="839"/>
                </a:lnTo>
                <a:lnTo>
                  <a:pt x="666" y="839"/>
                </a:lnTo>
                <a:lnTo>
                  <a:pt x="662" y="843"/>
                </a:lnTo>
                <a:lnTo>
                  <a:pt x="654" y="855"/>
                </a:lnTo>
                <a:lnTo>
                  <a:pt x="646" y="867"/>
                </a:lnTo>
                <a:lnTo>
                  <a:pt x="622" y="867"/>
                </a:lnTo>
                <a:lnTo>
                  <a:pt x="589" y="859"/>
                </a:lnTo>
                <a:lnTo>
                  <a:pt x="585" y="859"/>
                </a:lnTo>
                <a:lnTo>
                  <a:pt x="581" y="859"/>
                </a:lnTo>
                <a:lnTo>
                  <a:pt x="549" y="855"/>
                </a:lnTo>
                <a:lnTo>
                  <a:pt x="513" y="847"/>
                </a:lnTo>
                <a:lnTo>
                  <a:pt x="501" y="839"/>
                </a:lnTo>
                <a:lnTo>
                  <a:pt x="488" y="831"/>
                </a:lnTo>
                <a:lnTo>
                  <a:pt x="476" y="835"/>
                </a:lnTo>
                <a:lnTo>
                  <a:pt x="456" y="835"/>
                </a:lnTo>
                <a:lnTo>
                  <a:pt x="428" y="855"/>
                </a:lnTo>
                <a:lnTo>
                  <a:pt x="408" y="859"/>
                </a:lnTo>
                <a:lnTo>
                  <a:pt x="392" y="859"/>
                </a:lnTo>
                <a:lnTo>
                  <a:pt x="371" y="859"/>
                </a:lnTo>
                <a:lnTo>
                  <a:pt x="359" y="855"/>
                </a:lnTo>
                <a:lnTo>
                  <a:pt x="351" y="839"/>
                </a:lnTo>
                <a:lnTo>
                  <a:pt x="339" y="819"/>
                </a:lnTo>
                <a:lnTo>
                  <a:pt x="327" y="794"/>
                </a:lnTo>
                <a:lnTo>
                  <a:pt x="311" y="794"/>
                </a:lnTo>
                <a:lnTo>
                  <a:pt x="299" y="794"/>
                </a:lnTo>
                <a:lnTo>
                  <a:pt x="263" y="798"/>
                </a:lnTo>
                <a:lnTo>
                  <a:pt x="234" y="802"/>
                </a:lnTo>
                <a:lnTo>
                  <a:pt x="222" y="811"/>
                </a:lnTo>
                <a:lnTo>
                  <a:pt x="214" y="827"/>
                </a:lnTo>
                <a:lnTo>
                  <a:pt x="198" y="827"/>
                </a:lnTo>
                <a:lnTo>
                  <a:pt x="182" y="827"/>
                </a:lnTo>
                <a:lnTo>
                  <a:pt x="170" y="819"/>
                </a:lnTo>
                <a:lnTo>
                  <a:pt x="150" y="811"/>
                </a:lnTo>
                <a:lnTo>
                  <a:pt x="117" y="811"/>
                </a:lnTo>
                <a:lnTo>
                  <a:pt x="85" y="811"/>
                </a:lnTo>
                <a:lnTo>
                  <a:pt x="65" y="819"/>
                </a:lnTo>
                <a:lnTo>
                  <a:pt x="45" y="827"/>
                </a:lnTo>
                <a:lnTo>
                  <a:pt x="37" y="827"/>
                </a:lnTo>
                <a:lnTo>
                  <a:pt x="21" y="827"/>
                </a:lnTo>
                <a:lnTo>
                  <a:pt x="21" y="811"/>
                </a:lnTo>
                <a:lnTo>
                  <a:pt x="4" y="798"/>
                </a:lnTo>
                <a:lnTo>
                  <a:pt x="0" y="782"/>
                </a:lnTo>
                <a:lnTo>
                  <a:pt x="0" y="758"/>
                </a:lnTo>
                <a:lnTo>
                  <a:pt x="4" y="758"/>
                </a:lnTo>
                <a:lnTo>
                  <a:pt x="4" y="746"/>
                </a:lnTo>
                <a:lnTo>
                  <a:pt x="4" y="738"/>
                </a:lnTo>
                <a:lnTo>
                  <a:pt x="8" y="726"/>
                </a:lnTo>
                <a:lnTo>
                  <a:pt x="8" y="710"/>
                </a:lnTo>
                <a:lnTo>
                  <a:pt x="21" y="706"/>
                </a:lnTo>
                <a:lnTo>
                  <a:pt x="29" y="702"/>
                </a:lnTo>
                <a:lnTo>
                  <a:pt x="69" y="702"/>
                </a:lnTo>
                <a:lnTo>
                  <a:pt x="113" y="702"/>
                </a:lnTo>
                <a:lnTo>
                  <a:pt x="121" y="698"/>
                </a:lnTo>
                <a:lnTo>
                  <a:pt x="133" y="698"/>
                </a:lnTo>
                <a:lnTo>
                  <a:pt x="142" y="694"/>
                </a:lnTo>
                <a:lnTo>
                  <a:pt x="150" y="690"/>
                </a:lnTo>
                <a:lnTo>
                  <a:pt x="162" y="677"/>
                </a:lnTo>
                <a:lnTo>
                  <a:pt x="174" y="665"/>
                </a:lnTo>
                <a:lnTo>
                  <a:pt x="178" y="653"/>
                </a:lnTo>
                <a:lnTo>
                  <a:pt x="186" y="641"/>
                </a:lnTo>
                <a:lnTo>
                  <a:pt x="186" y="621"/>
                </a:lnTo>
                <a:lnTo>
                  <a:pt x="182" y="613"/>
                </a:lnTo>
                <a:lnTo>
                  <a:pt x="178" y="605"/>
                </a:lnTo>
                <a:lnTo>
                  <a:pt x="174" y="605"/>
                </a:lnTo>
                <a:lnTo>
                  <a:pt x="166" y="585"/>
                </a:lnTo>
                <a:lnTo>
                  <a:pt x="162" y="577"/>
                </a:lnTo>
                <a:lnTo>
                  <a:pt x="142" y="573"/>
                </a:lnTo>
                <a:lnTo>
                  <a:pt x="121" y="564"/>
                </a:lnTo>
                <a:lnTo>
                  <a:pt x="121" y="532"/>
                </a:lnTo>
                <a:lnTo>
                  <a:pt x="129" y="500"/>
                </a:lnTo>
                <a:lnTo>
                  <a:pt x="117" y="484"/>
                </a:lnTo>
                <a:lnTo>
                  <a:pt x="105" y="464"/>
                </a:lnTo>
                <a:lnTo>
                  <a:pt x="105" y="456"/>
                </a:lnTo>
                <a:lnTo>
                  <a:pt x="105" y="447"/>
                </a:lnTo>
                <a:lnTo>
                  <a:pt x="109" y="439"/>
                </a:lnTo>
                <a:lnTo>
                  <a:pt x="117" y="427"/>
                </a:lnTo>
                <a:lnTo>
                  <a:pt x="146" y="427"/>
                </a:lnTo>
                <a:lnTo>
                  <a:pt x="178" y="427"/>
                </a:lnTo>
                <a:lnTo>
                  <a:pt x="186" y="431"/>
                </a:lnTo>
                <a:lnTo>
                  <a:pt x="194" y="435"/>
                </a:lnTo>
                <a:lnTo>
                  <a:pt x="202" y="439"/>
                </a:lnTo>
                <a:lnTo>
                  <a:pt x="214" y="439"/>
                </a:lnTo>
                <a:lnTo>
                  <a:pt x="226" y="443"/>
                </a:lnTo>
                <a:lnTo>
                  <a:pt x="250" y="456"/>
                </a:lnTo>
                <a:lnTo>
                  <a:pt x="275" y="456"/>
                </a:lnTo>
                <a:lnTo>
                  <a:pt x="327" y="456"/>
                </a:lnTo>
                <a:lnTo>
                  <a:pt x="331" y="456"/>
                </a:lnTo>
                <a:lnTo>
                  <a:pt x="339" y="451"/>
                </a:lnTo>
                <a:lnTo>
                  <a:pt x="371" y="443"/>
                </a:lnTo>
                <a:lnTo>
                  <a:pt x="408" y="435"/>
                </a:lnTo>
                <a:lnTo>
                  <a:pt x="416" y="435"/>
                </a:lnTo>
                <a:lnTo>
                  <a:pt x="420" y="439"/>
                </a:lnTo>
                <a:lnTo>
                  <a:pt x="432" y="451"/>
                </a:lnTo>
                <a:lnTo>
                  <a:pt x="452" y="472"/>
                </a:lnTo>
                <a:lnTo>
                  <a:pt x="476" y="472"/>
                </a:lnTo>
                <a:lnTo>
                  <a:pt x="505" y="472"/>
                </a:lnTo>
                <a:lnTo>
                  <a:pt x="533" y="460"/>
                </a:lnTo>
                <a:lnTo>
                  <a:pt x="565" y="456"/>
                </a:lnTo>
                <a:lnTo>
                  <a:pt x="585" y="447"/>
                </a:lnTo>
                <a:lnTo>
                  <a:pt x="601" y="439"/>
                </a:lnTo>
                <a:lnTo>
                  <a:pt x="622" y="419"/>
                </a:lnTo>
                <a:lnTo>
                  <a:pt x="638" y="407"/>
                </a:lnTo>
                <a:lnTo>
                  <a:pt x="638" y="399"/>
                </a:lnTo>
                <a:lnTo>
                  <a:pt x="638" y="387"/>
                </a:lnTo>
                <a:lnTo>
                  <a:pt x="650" y="387"/>
                </a:lnTo>
                <a:lnTo>
                  <a:pt x="654" y="383"/>
                </a:lnTo>
                <a:lnTo>
                  <a:pt x="666" y="383"/>
                </a:lnTo>
                <a:lnTo>
                  <a:pt x="674" y="383"/>
                </a:lnTo>
                <a:lnTo>
                  <a:pt x="686" y="391"/>
                </a:lnTo>
                <a:lnTo>
                  <a:pt x="702" y="403"/>
                </a:lnTo>
                <a:lnTo>
                  <a:pt x="718" y="403"/>
                </a:lnTo>
                <a:lnTo>
                  <a:pt x="726" y="403"/>
                </a:lnTo>
                <a:lnTo>
                  <a:pt x="735" y="403"/>
                </a:lnTo>
                <a:lnTo>
                  <a:pt x="739" y="403"/>
                </a:lnTo>
                <a:lnTo>
                  <a:pt x="747" y="391"/>
                </a:lnTo>
                <a:lnTo>
                  <a:pt x="755" y="375"/>
                </a:lnTo>
                <a:lnTo>
                  <a:pt x="759" y="367"/>
                </a:lnTo>
                <a:lnTo>
                  <a:pt x="767" y="359"/>
                </a:lnTo>
                <a:lnTo>
                  <a:pt x="775" y="351"/>
                </a:lnTo>
                <a:lnTo>
                  <a:pt x="779" y="339"/>
                </a:lnTo>
                <a:lnTo>
                  <a:pt x="787" y="334"/>
                </a:lnTo>
                <a:lnTo>
                  <a:pt x="795" y="322"/>
                </a:lnTo>
                <a:lnTo>
                  <a:pt x="803" y="314"/>
                </a:lnTo>
                <a:lnTo>
                  <a:pt x="803" y="302"/>
                </a:lnTo>
                <a:lnTo>
                  <a:pt x="807" y="298"/>
                </a:lnTo>
                <a:lnTo>
                  <a:pt x="815" y="290"/>
                </a:lnTo>
                <a:lnTo>
                  <a:pt x="815" y="278"/>
                </a:lnTo>
                <a:lnTo>
                  <a:pt x="815" y="262"/>
                </a:lnTo>
                <a:lnTo>
                  <a:pt x="787" y="246"/>
                </a:lnTo>
                <a:lnTo>
                  <a:pt x="735" y="213"/>
                </a:lnTo>
                <a:lnTo>
                  <a:pt x="726" y="205"/>
                </a:lnTo>
                <a:lnTo>
                  <a:pt x="718" y="197"/>
                </a:lnTo>
                <a:lnTo>
                  <a:pt x="690" y="185"/>
                </a:lnTo>
                <a:lnTo>
                  <a:pt x="654" y="157"/>
                </a:lnTo>
                <a:lnTo>
                  <a:pt x="650" y="153"/>
                </a:lnTo>
                <a:lnTo>
                  <a:pt x="646" y="145"/>
                </a:lnTo>
                <a:lnTo>
                  <a:pt x="634" y="141"/>
                </a:lnTo>
                <a:lnTo>
                  <a:pt x="622" y="133"/>
                </a:lnTo>
                <a:lnTo>
                  <a:pt x="622" y="121"/>
                </a:lnTo>
                <a:lnTo>
                  <a:pt x="618" y="113"/>
                </a:lnTo>
                <a:lnTo>
                  <a:pt x="622" y="113"/>
                </a:lnTo>
                <a:lnTo>
                  <a:pt x="622" y="109"/>
                </a:lnTo>
                <a:lnTo>
                  <a:pt x="622" y="96"/>
                </a:lnTo>
                <a:lnTo>
                  <a:pt x="622" y="80"/>
                </a:lnTo>
                <a:lnTo>
                  <a:pt x="618" y="68"/>
                </a:lnTo>
                <a:lnTo>
                  <a:pt x="609" y="60"/>
                </a:lnTo>
                <a:lnTo>
                  <a:pt x="581" y="60"/>
                </a:lnTo>
                <a:lnTo>
                  <a:pt x="549" y="60"/>
                </a:lnTo>
                <a:lnTo>
                  <a:pt x="541" y="48"/>
                </a:lnTo>
                <a:lnTo>
                  <a:pt x="533" y="44"/>
                </a:lnTo>
                <a:lnTo>
                  <a:pt x="533" y="36"/>
                </a:lnTo>
                <a:lnTo>
                  <a:pt x="533" y="32"/>
                </a:lnTo>
                <a:lnTo>
                  <a:pt x="541" y="20"/>
                </a:lnTo>
                <a:lnTo>
                  <a:pt x="549" y="0"/>
                </a:lnTo>
                <a:lnTo>
                  <a:pt x="597" y="8"/>
                </a:lnTo>
                <a:lnTo>
                  <a:pt x="638" y="8"/>
                </a:lnTo>
                <a:lnTo>
                  <a:pt x="702" y="8"/>
                </a:lnTo>
                <a:lnTo>
                  <a:pt x="767" y="20"/>
                </a:lnTo>
                <a:lnTo>
                  <a:pt x="775" y="24"/>
                </a:lnTo>
                <a:lnTo>
                  <a:pt x="783" y="28"/>
                </a:lnTo>
                <a:lnTo>
                  <a:pt x="787" y="36"/>
                </a:lnTo>
                <a:lnTo>
                  <a:pt x="795" y="44"/>
                </a:lnTo>
                <a:lnTo>
                  <a:pt x="835" y="44"/>
                </a:lnTo>
                <a:lnTo>
                  <a:pt x="872" y="44"/>
                </a:lnTo>
                <a:lnTo>
                  <a:pt x="884" y="36"/>
                </a:lnTo>
                <a:lnTo>
                  <a:pt x="900" y="24"/>
                </a:lnTo>
                <a:lnTo>
                  <a:pt x="936" y="24"/>
                </a:lnTo>
                <a:lnTo>
                  <a:pt x="977" y="24"/>
                </a:lnTo>
                <a:lnTo>
                  <a:pt x="1017" y="24"/>
                </a:lnTo>
                <a:lnTo>
                  <a:pt x="1057" y="24"/>
                </a:lnTo>
                <a:lnTo>
                  <a:pt x="1061" y="24"/>
                </a:lnTo>
                <a:lnTo>
                  <a:pt x="1061" y="28"/>
                </a:lnTo>
                <a:lnTo>
                  <a:pt x="1077" y="28"/>
                </a:lnTo>
                <a:lnTo>
                  <a:pt x="1094" y="28"/>
                </a:lnTo>
                <a:lnTo>
                  <a:pt x="1106" y="44"/>
                </a:lnTo>
                <a:lnTo>
                  <a:pt x="1118" y="56"/>
                </a:lnTo>
                <a:lnTo>
                  <a:pt x="1122" y="56"/>
                </a:lnTo>
                <a:lnTo>
                  <a:pt x="1126" y="56"/>
                </a:lnTo>
                <a:lnTo>
                  <a:pt x="1130" y="80"/>
                </a:lnTo>
                <a:lnTo>
                  <a:pt x="1130" y="100"/>
                </a:lnTo>
                <a:lnTo>
                  <a:pt x="1122" y="109"/>
                </a:lnTo>
                <a:lnTo>
                  <a:pt x="1114" y="121"/>
                </a:lnTo>
                <a:lnTo>
                  <a:pt x="1114" y="181"/>
                </a:lnTo>
                <a:lnTo>
                  <a:pt x="1106" y="226"/>
                </a:lnTo>
                <a:lnTo>
                  <a:pt x="1106" y="238"/>
                </a:lnTo>
                <a:lnTo>
                  <a:pt x="1106" y="246"/>
                </a:lnTo>
                <a:lnTo>
                  <a:pt x="1106" y="250"/>
                </a:lnTo>
                <a:lnTo>
                  <a:pt x="1102" y="254"/>
                </a:lnTo>
                <a:lnTo>
                  <a:pt x="1061" y="262"/>
                </a:lnTo>
                <a:lnTo>
                  <a:pt x="989" y="274"/>
                </a:lnTo>
                <a:lnTo>
                  <a:pt x="985" y="278"/>
                </a:lnTo>
                <a:lnTo>
                  <a:pt x="977" y="282"/>
                </a:lnTo>
                <a:lnTo>
                  <a:pt x="960" y="367"/>
                </a:lnTo>
                <a:lnTo>
                  <a:pt x="956" y="419"/>
                </a:lnTo>
                <a:lnTo>
                  <a:pt x="964" y="423"/>
                </a:lnTo>
                <a:lnTo>
                  <a:pt x="973" y="427"/>
                </a:lnTo>
                <a:lnTo>
                  <a:pt x="1001" y="431"/>
                </a:lnTo>
                <a:lnTo>
                  <a:pt x="1025" y="435"/>
                </a:lnTo>
                <a:lnTo>
                  <a:pt x="1029" y="435"/>
                </a:lnTo>
                <a:lnTo>
                  <a:pt x="1033" y="439"/>
                </a:lnTo>
                <a:lnTo>
                  <a:pt x="1057" y="443"/>
                </a:lnTo>
                <a:lnTo>
                  <a:pt x="1077" y="451"/>
                </a:lnTo>
                <a:lnTo>
                  <a:pt x="1086" y="456"/>
                </a:lnTo>
                <a:lnTo>
                  <a:pt x="1090" y="460"/>
                </a:lnTo>
                <a:lnTo>
                  <a:pt x="1114" y="464"/>
                </a:lnTo>
                <a:lnTo>
                  <a:pt x="1138" y="464"/>
                </a:lnTo>
                <a:lnTo>
                  <a:pt x="1138" y="472"/>
                </a:lnTo>
                <a:lnTo>
                  <a:pt x="1142" y="476"/>
                </a:lnTo>
                <a:lnTo>
                  <a:pt x="1142" y="484"/>
                </a:lnTo>
                <a:lnTo>
                  <a:pt x="1142" y="492"/>
                </a:lnTo>
                <a:lnTo>
                  <a:pt x="1138" y="496"/>
                </a:lnTo>
                <a:lnTo>
                  <a:pt x="1130" y="504"/>
                </a:lnTo>
                <a:lnTo>
                  <a:pt x="1122" y="508"/>
                </a:lnTo>
                <a:lnTo>
                  <a:pt x="1114" y="520"/>
                </a:lnTo>
                <a:lnTo>
                  <a:pt x="1106" y="532"/>
                </a:lnTo>
                <a:lnTo>
                  <a:pt x="1106" y="552"/>
                </a:lnTo>
                <a:lnTo>
                  <a:pt x="1114" y="556"/>
                </a:lnTo>
                <a:lnTo>
                  <a:pt x="1114" y="564"/>
                </a:lnTo>
                <a:lnTo>
                  <a:pt x="1114" y="589"/>
                </a:lnTo>
                <a:lnTo>
                  <a:pt x="1114" y="613"/>
                </a:lnTo>
                <a:lnTo>
                  <a:pt x="1122" y="621"/>
                </a:lnTo>
                <a:lnTo>
                  <a:pt x="1130" y="629"/>
                </a:lnTo>
                <a:lnTo>
                  <a:pt x="1150" y="653"/>
                </a:lnTo>
                <a:lnTo>
                  <a:pt x="1158" y="661"/>
                </a:lnTo>
                <a:lnTo>
                  <a:pt x="1166" y="669"/>
                </a:lnTo>
                <a:lnTo>
                  <a:pt x="1166" y="677"/>
                </a:lnTo>
                <a:lnTo>
                  <a:pt x="1170" y="677"/>
                </a:lnTo>
                <a:lnTo>
                  <a:pt x="1174" y="685"/>
                </a:lnTo>
                <a:lnTo>
                  <a:pt x="1174" y="690"/>
                </a:lnTo>
                <a:lnTo>
                  <a:pt x="1178" y="698"/>
                </a:lnTo>
                <a:lnTo>
                  <a:pt x="1182" y="702"/>
                </a:lnTo>
                <a:lnTo>
                  <a:pt x="1186" y="702"/>
                </a:lnTo>
                <a:lnTo>
                  <a:pt x="1186" y="710"/>
                </a:lnTo>
                <a:lnTo>
                  <a:pt x="1186" y="718"/>
                </a:lnTo>
                <a:lnTo>
                  <a:pt x="1198" y="730"/>
                </a:lnTo>
                <a:lnTo>
                  <a:pt x="1203" y="742"/>
                </a:lnTo>
                <a:lnTo>
                  <a:pt x="1203" y="750"/>
                </a:lnTo>
                <a:lnTo>
                  <a:pt x="1203" y="758"/>
                </a:lnTo>
                <a:lnTo>
                  <a:pt x="1198" y="762"/>
                </a:lnTo>
                <a:lnTo>
                  <a:pt x="1194" y="770"/>
                </a:lnTo>
                <a:lnTo>
                  <a:pt x="1194" y="794"/>
                </a:lnTo>
                <a:lnTo>
                  <a:pt x="1186" y="819"/>
                </a:lnTo>
                <a:lnTo>
                  <a:pt x="1178" y="827"/>
                </a:lnTo>
                <a:lnTo>
                  <a:pt x="1158" y="831"/>
                </a:lnTo>
                <a:lnTo>
                  <a:pt x="1138" y="835"/>
                </a:lnTo>
                <a:lnTo>
                  <a:pt x="1118" y="835"/>
                </a:lnTo>
                <a:lnTo>
                  <a:pt x="1114" y="839"/>
                </a:lnTo>
                <a:lnTo>
                  <a:pt x="1106" y="843"/>
                </a:lnTo>
                <a:lnTo>
                  <a:pt x="1106" y="867"/>
                </a:lnTo>
                <a:lnTo>
                  <a:pt x="1102" y="883"/>
                </a:lnTo>
                <a:lnTo>
                  <a:pt x="1094" y="887"/>
                </a:lnTo>
                <a:lnTo>
                  <a:pt x="1094" y="895"/>
                </a:lnTo>
                <a:lnTo>
                  <a:pt x="1077" y="903"/>
                </a:lnTo>
                <a:lnTo>
                  <a:pt x="1069" y="911"/>
                </a:lnTo>
                <a:lnTo>
                  <a:pt x="1049" y="915"/>
                </a:lnTo>
                <a:lnTo>
                  <a:pt x="997" y="932"/>
                </a:lnTo>
                <a:lnTo>
                  <a:pt x="985" y="932"/>
                </a:lnTo>
                <a:lnTo>
                  <a:pt x="981" y="932"/>
                </a:lnTo>
                <a:lnTo>
                  <a:pt x="981" y="936"/>
                </a:lnTo>
                <a:lnTo>
                  <a:pt x="985" y="944"/>
                </a:lnTo>
                <a:lnTo>
                  <a:pt x="973" y="960"/>
                </a:lnTo>
                <a:lnTo>
                  <a:pt x="964" y="972"/>
                </a:lnTo>
                <a:lnTo>
                  <a:pt x="956" y="984"/>
                </a:lnTo>
                <a:lnTo>
                  <a:pt x="948" y="992"/>
                </a:lnTo>
                <a:lnTo>
                  <a:pt x="932" y="992"/>
                </a:lnTo>
                <a:lnTo>
                  <a:pt x="920" y="996"/>
                </a:lnTo>
                <a:lnTo>
                  <a:pt x="912" y="992"/>
                </a:lnTo>
                <a:lnTo>
                  <a:pt x="912" y="988"/>
                </a:lnTo>
                <a:lnTo>
                  <a:pt x="896" y="984"/>
                </a:lnTo>
                <a:lnTo>
                  <a:pt x="884" y="980"/>
                </a:lnTo>
                <a:lnTo>
                  <a:pt x="884" y="968"/>
                </a:lnTo>
                <a:lnTo>
                  <a:pt x="880" y="960"/>
                </a:lnTo>
                <a:lnTo>
                  <a:pt x="868" y="960"/>
                </a:lnTo>
                <a:lnTo>
                  <a:pt x="848" y="960"/>
                </a:lnTo>
                <a:lnTo>
                  <a:pt x="843" y="960"/>
                </a:lnTo>
                <a:lnTo>
                  <a:pt x="839" y="968"/>
                </a:lnTo>
                <a:lnTo>
                  <a:pt x="835" y="980"/>
                </a:lnTo>
                <a:lnTo>
                  <a:pt x="831" y="984"/>
                </a:lnTo>
                <a:lnTo>
                  <a:pt x="827" y="988"/>
                </a:lnTo>
                <a:lnTo>
                  <a:pt x="827" y="996"/>
                </a:lnTo>
                <a:lnTo>
                  <a:pt x="827" y="1012"/>
                </a:lnTo>
                <a:lnTo>
                  <a:pt x="815" y="1020"/>
                </a:lnTo>
                <a:lnTo>
                  <a:pt x="803" y="1032"/>
                </a:lnTo>
                <a:lnTo>
                  <a:pt x="791" y="1032"/>
                </a:lnTo>
                <a:lnTo>
                  <a:pt x="783" y="1032"/>
                </a:lnTo>
                <a:close/>
              </a:path>
            </a:pathLst>
          </a:custGeom>
          <a:solidFill>
            <a:srgbClr val="008000"/>
          </a:solidFill>
          <a:ln w="6350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41" name="Freeform 48"/>
          <p:cNvSpPr>
            <a:spLocks/>
          </p:cNvSpPr>
          <p:nvPr/>
        </p:nvSpPr>
        <p:spPr bwMode="auto">
          <a:xfrm>
            <a:off x="4428219" y="2443757"/>
            <a:ext cx="832386" cy="1142515"/>
          </a:xfrm>
          <a:custGeom>
            <a:avLst/>
            <a:gdLst>
              <a:gd name="T0" fmla="*/ 734857052 w 1146"/>
              <a:gd name="T1" fmla="*/ 1017566884 h 1384"/>
              <a:gd name="T2" fmla="*/ 669590284 w 1146"/>
              <a:gd name="T3" fmla="*/ 971970092 h 1384"/>
              <a:gd name="T4" fmla="*/ 592236745 w 1146"/>
              <a:gd name="T5" fmla="*/ 962850734 h 1384"/>
              <a:gd name="T6" fmla="*/ 536639393 w 1146"/>
              <a:gd name="T7" fmla="*/ 984129237 h 1384"/>
              <a:gd name="T8" fmla="*/ 468149075 w 1146"/>
              <a:gd name="T9" fmla="*/ 1020606670 h 1384"/>
              <a:gd name="T10" fmla="*/ 406910931 w 1146"/>
              <a:gd name="T11" fmla="*/ 1029726029 h 1384"/>
              <a:gd name="T12" fmla="*/ 319082789 w 1146"/>
              <a:gd name="T13" fmla="*/ 1008447526 h 1384"/>
              <a:gd name="T14" fmla="*/ 260261999 w 1146"/>
              <a:gd name="T15" fmla="*/ 987169023 h 1384"/>
              <a:gd name="T16" fmla="*/ 169210362 w 1146"/>
              <a:gd name="T17" fmla="*/ 971970092 h 1384"/>
              <a:gd name="T18" fmla="*/ 172433800 w 1146"/>
              <a:gd name="T19" fmla="*/ 904335287 h 1384"/>
              <a:gd name="T20" fmla="*/ 165987822 w 1146"/>
              <a:gd name="T21" fmla="*/ 861018116 h 1384"/>
              <a:gd name="T22" fmla="*/ 159540945 w 1146"/>
              <a:gd name="T23" fmla="*/ 836699827 h 1384"/>
              <a:gd name="T24" fmla="*/ 172433800 w 1146"/>
              <a:gd name="T25" fmla="*/ 778184598 h 1384"/>
              <a:gd name="T26" fmla="*/ 159540945 w 1146"/>
              <a:gd name="T27" fmla="*/ 750825651 h 1384"/>
              <a:gd name="T28" fmla="*/ 156318405 w 1146"/>
              <a:gd name="T29" fmla="*/ 667992132 h 1384"/>
              <a:gd name="T30" fmla="*/ 117641607 w 1146"/>
              <a:gd name="T31" fmla="*/ 643673843 h 1384"/>
              <a:gd name="T32" fmla="*/ 103943566 w 1146"/>
              <a:gd name="T33" fmla="*/ 594277100 h 1384"/>
              <a:gd name="T34" fmla="*/ 58820804 w 1146"/>
              <a:gd name="T35" fmla="*/ 557799667 h 1384"/>
              <a:gd name="T36" fmla="*/ 26590006 w 1146"/>
              <a:gd name="T37" fmla="*/ 515243533 h 1384"/>
              <a:gd name="T38" fmla="*/ 6445980 w 1146"/>
              <a:gd name="T39" fmla="*/ 484085507 h 1384"/>
              <a:gd name="T40" fmla="*/ 0 w 1146"/>
              <a:gd name="T41" fmla="*/ 465846790 h 1384"/>
              <a:gd name="T42" fmla="*/ 45928846 w 1146"/>
              <a:gd name="T43" fmla="*/ 432409033 h 1384"/>
              <a:gd name="T44" fmla="*/ 68490234 w 1146"/>
              <a:gd name="T45" fmla="*/ 407330580 h 1384"/>
              <a:gd name="T46" fmla="*/ 114418169 w 1146"/>
              <a:gd name="T47" fmla="*/ 373892932 h 1384"/>
              <a:gd name="T48" fmla="*/ 156318405 w 1146"/>
              <a:gd name="T49" fmla="*/ 361733788 h 1384"/>
              <a:gd name="T50" fmla="*/ 165987822 w 1146"/>
              <a:gd name="T51" fmla="*/ 266741125 h 1384"/>
              <a:gd name="T52" fmla="*/ 208693216 w 1146"/>
              <a:gd name="T53" fmla="*/ 266741125 h 1384"/>
              <a:gd name="T54" fmla="*/ 234477131 w 1146"/>
              <a:gd name="T55" fmla="*/ 272820697 h 1384"/>
              <a:gd name="T56" fmla="*/ 279599935 w 1146"/>
              <a:gd name="T57" fmla="*/ 251542194 h 1384"/>
              <a:gd name="T58" fmla="*/ 319082789 w 1146"/>
              <a:gd name="T59" fmla="*/ 223423900 h 1384"/>
              <a:gd name="T60" fmla="*/ 325528767 w 1146"/>
              <a:gd name="T61" fmla="*/ 180866894 h 1384"/>
              <a:gd name="T62" fmla="*/ 312636810 w 1146"/>
              <a:gd name="T63" fmla="*/ 165667963 h 1384"/>
              <a:gd name="T64" fmla="*/ 319082789 w 1146"/>
              <a:gd name="T65" fmla="*/ 110192493 h 1384"/>
              <a:gd name="T66" fmla="*/ 364205537 w 1146"/>
              <a:gd name="T67" fmla="*/ 107152707 h 1384"/>
              <a:gd name="T68" fmla="*/ 393212890 w 1146"/>
              <a:gd name="T69" fmla="*/ 140589510 h 1384"/>
              <a:gd name="T70" fmla="*/ 413356910 w 1146"/>
              <a:gd name="T71" fmla="*/ 159588391 h 1384"/>
              <a:gd name="T72" fmla="*/ 445587701 w 1146"/>
              <a:gd name="T73" fmla="*/ 152748654 h 1384"/>
              <a:gd name="T74" fmla="*/ 494739186 w 1146"/>
              <a:gd name="T75" fmla="*/ 131471023 h 1384"/>
              <a:gd name="T76" fmla="*/ 523747436 w 1146"/>
              <a:gd name="T77" fmla="*/ 82834417 h 1384"/>
              <a:gd name="T78" fmla="*/ 546308810 w 1146"/>
              <a:gd name="T79" fmla="*/ 36477447 h 1384"/>
              <a:gd name="T80" fmla="*/ 598682724 w 1146"/>
              <a:gd name="T81" fmla="*/ 9119362 h 1384"/>
              <a:gd name="T82" fmla="*/ 614798119 w 1146"/>
              <a:gd name="T83" fmla="*/ 0 h 1384"/>
              <a:gd name="T84" fmla="*/ 686511764 w 1146"/>
              <a:gd name="T85" fmla="*/ 15198938 h 1384"/>
              <a:gd name="T86" fmla="*/ 705849700 w 1146"/>
              <a:gd name="T87" fmla="*/ 39517233 h 1384"/>
              <a:gd name="T88" fmla="*/ 731634512 w 1146"/>
              <a:gd name="T89" fmla="*/ 54716164 h 1384"/>
              <a:gd name="T90" fmla="*/ 777562447 w 1146"/>
              <a:gd name="T91" fmla="*/ 73715059 h 1384"/>
              <a:gd name="T92" fmla="*/ 806569799 w 1146"/>
              <a:gd name="T93" fmla="*/ 88913990 h 1384"/>
              <a:gd name="T94" fmla="*/ 809793237 w 1146"/>
              <a:gd name="T95" fmla="*/ 159588391 h 1384"/>
              <a:gd name="T96" fmla="*/ 838800590 w 1146"/>
              <a:gd name="T97" fmla="*/ 223423900 h 1384"/>
              <a:gd name="T98" fmla="*/ 884729423 w 1146"/>
              <a:gd name="T99" fmla="*/ 303218558 h 1384"/>
              <a:gd name="T100" fmla="*/ 910514235 w 1146"/>
              <a:gd name="T101" fmla="*/ 432409033 h 1384"/>
              <a:gd name="T102" fmla="*/ 920182754 w 1146"/>
              <a:gd name="T103" fmla="*/ 496244651 h 1384"/>
              <a:gd name="T104" fmla="*/ 900844818 w 1146"/>
              <a:gd name="T105" fmla="*/ 536521164 h 1384"/>
              <a:gd name="T106" fmla="*/ 881506882 w 1146"/>
              <a:gd name="T107" fmla="*/ 649753415 h 1384"/>
              <a:gd name="T108" fmla="*/ 887952861 w 1146"/>
              <a:gd name="T109" fmla="*/ 750825651 h 1384"/>
              <a:gd name="T110" fmla="*/ 910514235 w 1146"/>
              <a:gd name="T111" fmla="*/ 818461110 h 1384"/>
              <a:gd name="T112" fmla="*/ 923406192 w 1146"/>
              <a:gd name="T113" fmla="*/ 864057902 h 1384"/>
              <a:gd name="T114" fmla="*/ 913736775 w 1146"/>
              <a:gd name="T115" fmla="*/ 919534435 h 1384"/>
              <a:gd name="T116" fmla="*/ 884729423 w 1146"/>
              <a:gd name="T117" fmla="*/ 1011487312 h 1384"/>
              <a:gd name="T118" fmla="*/ 816239216 w 1146"/>
              <a:gd name="T119" fmla="*/ 1051764696 h 13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46"/>
              <a:gd name="T181" fmla="*/ 0 h 1384"/>
              <a:gd name="T182" fmla="*/ 1146 w 1146"/>
              <a:gd name="T183" fmla="*/ 1384 h 138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46" h="1384">
                <a:moveTo>
                  <a:pt x="977" y="1384"/>
                </a:moveTo>
                <a:lnTo>
                  <a:pt x="948" y="1367"/>
                </a:lnTo>
                <a:lnTo>
                  <a:pt x="920" y="1351"/>
                </a:lnTo>
                <a:lnTo>
                  <a:pt x="912" y="1339"/>
                </a:lnTo>
                <a:lnTo>
                  <a:pt x="904" y="1331"/>
                </a:lnTo>
                <a:lnTo>
                  <a:pt x="888" y="1307"/>
                </a:lnTo>
                <a:lnTo>
                  <a:pt x="860" y="1291"/>
                </a:lnTo>
                <a:lnTo>
                  <a:pt x="831" y="1279"/>
                </a:lnTo>
                <a:lnTo>
                  <a:pt x="791" y="1258"/>
                </a:lnTo>
                <a:lnTo>
                  <a:pt x="779" y="1258"/>
                </a:lnTo>
                <a:lnTo>
                  <a:pt x="767" y="1258"/>
                </a:lnTo>
                <a:lnTo>
                  <a:pt x="735" y="1267"/>
                </a:lnTo>
                <a:lnTo>
                  <a:pt x="710" y="1279"/>
                </a:lnTo>
                <a:lnTo>
                  <a:pt x="702" y="1283"/>
                </a:lnTo>
                <a:lnTo>
                  <a:pt x="682" y="1291"/>
                </a:lnTo>
                <a:lnTo>
                  <a:pt x="666" y="1295"/>
                </a:lnTo>
                <a:lnTo>
                  <a:pt x="650" y="1299"/>
                </a:lnTo>
                <a:lnTo>
                  <a:pt x="630" y="1319"/>
                </a:lnTo>
                <a:lnTo>
                  <a:pt x="610" y="1343"/>
                </a:lnTo>
                <a:lnTo>
                  <a:pt x="581" y="1343"/>
                </a:lnTo>
                <a:lnTo>
                  <a:pt x="553" y="1347"/>
                </a:lnTo>
                <a:lnTo>
                  <a:pt x="541" y="1351"/>
                </a:lnTo>
                <a:lnTo>
                  <a:pt x="529" y="1355"/>
                </a:lnTo>
                <a:lnTo>
                  <a:pt x="505" y="1355"/>
                </a:lnTo>
                <a:lnTo>
                  <a:pt x="444" y="1347"/>
                </a:lnTo>
                <a:lnTo>
                  <a:pt x="436" y="1347"/>
                </a:lnTo>
                <a:lnTo>
                  <a:pt x="420" y="1343"/>
                </a:lnTo>
                <a:lnTo>
                  <a:pt x="396" y="1327"/>
                </a:lnTo>
                <a:lnTo>
                  <a:pt x="371" y="1311"/>
                </a:lnTo>
                <a:lnTo>
                  <a:pt x="355" y="1307"/>
                </a:lnTo>
                <a:lnTo>
                  <a:pt x="331" y="1303"/>
                </a:lnTo>
                <a:lnTo>
                  <a:pt x="323" y="1299"/>
                </a:lnTo>
                <a:lnTo>
                  <a:pt x="319" y="1295"/>
                </a:lnTo>
                <a:lnTo>
                  <a:pt x="303" y="1291"/>
                </a:lnTo>
                <a:lnTo>
                  <a:pt x="210" y="1283"/>
                </a:lnTo>
                <a:lnTo>
                  <a:pt x="210" y="1279"/>
                </a:lnTo>
                <a:lnTo>
                  <a:pt x="210" y="1267"/>
                </a:lnTo>
                <a:lnTo>
                  <a:pt x="214" y="1263"/>
                </a:lnTo>
                <a:lnTo>
                  <a:pt x="214" y="1226"/>
                </a:lnTo>
                <a:lnTo>
                  <a:pt x="214" y="1190"/>
                </a:lnTo>
                <a:lnTo>
                  <a:pt x="210" y="1182"/>
                </a:lnTo>
                <a:lnTo>
                  <a:pt x="210" y="1170"/>
                </a:lnTo>
                <a:lnTo>
                  <a:pt x="206" y="1150"/>
                </a:lnTo>
                <a:lnTo>
                  <a:pt x="206" y="1133"/>
                </a:lnTo>
                <a:lnTo>
                  <a:pt x="202" y="1125"/>
                </a:lnTo>
                <a:lnTo>
                  <a:pt x="198" y="1117"/>
                </a:lnTo>
                <a:lnTo>
                  <a:pt x="198" y="1109"/>
                </a:lnTo>
                <a:lnTo>
                  <a:pt x="198" y="1101"/>
                </a:lnTo>
                <a:lnTo>
                  <a:pt x="206" y="1077"/>
                </a:lnTo>
                <a:lnTo>
                  <a:pt x="214" y="1061"/>
                </a:lnTo>
                <a:lnTo>
                  <a:pt x="214" y="1041"/>
                </a:lnTo>
                <a:lnTo>
                  <a:pt x="214" y="1024"/>
                </a:lnTo>
                <a:lnTo>
                  <a:pt x="210" y="1012"/>
                </a:lnTo>
                <a:lnTo>
                  <a:pt x="210" y="1004"/>
                </a:lnTo>
                <a:lnTo>
                  <a:pt x="202" y="992"/>
                </a:lnTo>
                <a:lnTo>
                  <a:pt x="198" y="988"/>
                </a:lnTo>
                <a:lnTo>
                  <a:pt x="198" y="952"/>
                </a:lnTo>
                <a:lnTo>
                  <a:pt x="198" y="916"/>
                </a:lnTo>
                <a:lnTo>
                  <a:pt x="194" y="895"/>
                </a:lnTo>
                <a:lnTo>
                  <a:pt x="194" y="879"/>
                </a:lnTo>
                <a:lnTo>
                  <a:pt x="166" y="875"/>
                </a:lnTo>
                <a:lnTo>
                  <a:pt x="142" y="867"/>
                </a:lnTo>
                <a:lnTo>
                  <a:pt x="146" y="855"/>
                </a:lnTo>
                <a:lnTo>
                  <a:pt x="146" y="847"/>
                </a:lnTo>
                <a:lnTo>
                  <a:pt x="146" y="815"/>
                </a:lnTo>
                <a:lnTo>
                  <a:pt x="142" y="782"/>
                </a:lnTo>
                <a:lnTo>
                  <a:pt x="138" y="782"/>
                </a:lnTo>
                <a:lnTo>
                  <a:pt x="129" y="782"/>
                </a:lnTo>
                <a:lnTo>
                  <a:pt x="117" y="762"/>
                </a:lnTo>
                <a:lnTo>
                  <a:pt x="109" y="746"/>
                </a:lnTo>
                <a:lnTo>
                  <a:pt x="93" y="738"/>
                </a:lnTo>
                <a:lnTo>
                  <a:pt x="73" y="734"/>
                </a:lnTo>
                <a:lnTo>
                  <a:pt x="49" y="710"/>
                </a:lnTo>
                <a:lnTo>
                  <a:pt x="37" y="694"/>
                </a:lnTo>
                <a:lnTo>
                  <a:pt x="33" y="686"/>
                </a:lnTo>
                <a:lnTo>
                  <a:pt x="33" y="678"/>
                </a:lnTo>
                <a:lnTo>
                  <a:pt x="21" y="661"/>
                </a:lnTo>
                <a:lnTo>
                  <a:pt x="16" y="649"/>
                </a:lnTo>
                <a:lnTo>
                  <a:pt x="8" y="645"/>
                </a:lnTo>
                <a:lnTo>
                  <a:pt x="8" y="637"/>
                </a:lnTo>
                <a:lnTo>
                  <a:pt x="4" y="629"/>
                </a:lnTo>
                <a:lnTo>
                  <a:pt x="4" y="625"/>
                </a:lnTo>
                <a:lnTo>
                  <a:pt x="0" y="617"/>
                </a:lnTo>
                <a:lnTo>
                  <a:pt x="0" y="613"/>
                </a:lnTo>
                <a:lnTo>
                  <a:pt x="0" y="605"/>
                </a:lnTo>
                <a:lnTo>
                  <a:pt x="16" y="593"/>
                </a:lnTo>
                <a:lnTo>
                  <a:pt x="37" y="577"/>
                </a:lnTo>
                <a:lnTo>
                  <a:pt x="57" y="569"/>
                </a:lnTo>
                <a:lnTo>
                  <a:pt x="73" y="565"/>
                </a:lnTo>
                <a:lnTo>
                  <a:pt x="73" y="561"/>
                </a:lnTo>
                <a:lnTo>
                  <a:pt x="81" y="556"/>
                </a:lnTo>
                <a:lnTo>
                  <a:pt x="85" y="536"/>
                </a:lnTo>
                <a:lnTo>
                  <a:pt x="85" y="516"/>
                </a:lnTo>
                <a:lnTo>
                  <a:pt x="97" y="504"/>
                </a:lnTo>
                <a:lnTo>
                  <a:pt x="117" y="492"/>
                </a:lnTo>
                <a:lnTo>
                  <a:pt x="142" y="492"/>
                </a:lnTo>
                <a:lnTo>
                  <a:pt x="166" y="492"/>
                </a:lnTo>
                <a:lnTo>
                  <a:pt x="178" y="488"/>
                </a:lnTo>
                <a:lnTo>
                  <a:pt x="194" y="480"/>
                </a:lnTo>
                <a:lnTo>
                  <a:pt x="194" y="476"/>
                </a:lnTo>
                <a:lnTo>
                  <a:pt x="198" y="468"/>
                </a:lnTo>
                <a:lnTo>
                  <a:pt x="198" y="411"/>
                </a:lnTo>
                <a:lnTo>
                  <a:pt x="202" y="355"/>
                </a:lnTo>
                <a:lnTo>
                  <a:pt x="206" y="351"/>
                </a:lnTo>
                <a:lnTo>
                  <a:pt x="210" y="347"/>
                </a:lnTo>
                <a:lnTo>
                  <a:pt x="230" y="347"/>
                </a:lnTo>
                <a:lnTo>
                  <a:pt x="255" y="347"/>
                </a:lnTo>
                <a:lnTo>
                  <a:pt x="259" y="351"/>
                </a:lnTo>
                <a:lnTo>
                  <a:pt x="263" y="351"/>
                </a:lnTo>
                <a:lnTo>
                  <a:pt x="267" y="355"/>
                </a:lnTo>
                <a:lnTo>
                  <a:pt x="275" y="359"/>
                </a:lnTo>
                <a:lnTo>
                  <a:pt x="291" y="359"/>
                </a:lnTo>
                <a:lnTo>
                  <a:pt x="311" y="359"/>
                </a:lnTo>
                <a:lnTo>
                  <a:pt x="319" y="351"/>
                </a:lnTo>
                <a:lnTo>
                  <a:pt x="335" y="347"/>
                </a:lnTo>
                <a:lnTo>
                  <a:pt x="347" y="331"/>
                </a:lnTo>
                <a:lnTo>
                  <a:pt x="367" y="314"/>
                </a:lnTo>
                <a:lnTo>
                  <a:pt x="371" y="310"/>
                </a:lnTo>
                <a:lnTo>
                  <a:pt x="380" y="310"/>
                </a:lnTo>
                <a:lnTo>
                  <a:pt x="396" y="294"/>
                </a:lnTo>
                <a:lnTo>
                  <a:pt x="416" y="270"/>
                </a:lnTo>
                <a:lnTo>
                  <a:pt x="416" y="258"/>
                </a:lnTo>
                <a:lnTo>
                  <a:pt x="408" y="246"/>
                </a:lnTo>
                <a:lnTo>
                  <a:pt x="404" y="238"/>
                </a:lnTo>
                <a:lnTo>
                  <a:pt x="396" y="234"/>
                </a:lnTo>
                <a:lnTo>
                  <a:pt x="396" y="230"/>
                </a:lnTo>
                <a:lnTo>
                  <a:pt x="392" y="222"/>
                </a:lnTo>
                <a:lnTo>
                  <a:pt x="388" y="218"/>
                </a:lnTo>
                <a:lnTo>
                  <a:pt x="384" y="210"/>
                </a:lnTo>
                <a:lnTo>
                  <a:pt x="384" y="181"/>
                </a:lnTo>
                <a:lnTo>
                  <a:pt x="384" y="149"/>
                </a:lnTo>
                <a:lnTo>
                  <a:pt x="396" y="145"/>
                </a:lnTo>
                <a:lnTo>
                  <a:pt x="416" y="141"/>
                </a:lnTo>
                <a:lnTo>
                  <a:pt x="436" y="141"/>
                </a:lnTo>
                <a:lnTo>
                  <a:pt x="448" y="141"/>
                </a:lnTo>
                <a:lnTo>
                  <a:pt x="452" y="141"/>
                </a:lnTo>
                <a:lnTo>
                  <a:pt x="456" y="145"/>
                </a:lnTo>
                <a:lnTo>
                  <a:pt x="472" y="165"/>
                </a:lnTo>
                <a:lnTo>
                  <a:pt x="480" y="181"/>
                </a:lnTo>
                <a:lnTo>
                  <a:pt x="488" y="185"/>
                </a:lnTo>
                <a:lnTo>
                  <a:pt x="501" y="189"/>
                </a:lnTo>
                <a:lnTo>
                  <a:pt x="505" y="197"/>
                </a:lnTo>
                <a:lnTo>
                  <a:pt x="509" y="201"/>
                </a:lnTo>
                <a:lnTo>
                  <a:pt x="513" y="210"/>
                </a:lnTo>
                <a:lnTo>
                  <a:pt x="521" y="210"/>
                </a:lnTo>
                <a:lnTo>
                  <a:pt x="529" y="210"/>
                </a:lnTo>
                <a:lnTo>
                  <a:pt x="537" y="210"/>
                </a:lnTo>
                <a:lnTo>
                  <a:pt x="553" y="201"/>
                </a:lnTo>
                <a:lnTo>
                  <a:pt x="553" y="197"/>
                </a:lnTo>
                <a:lnTo>
                  <a:pt x="577" y="189"/>
                </a:lnTo>
                <a:lnTo>
                  <a:pt x="589" y="181"/>
                </a:lnTo>
                <a:lnTo>
                  <a:pt x="614" y="173"/>
                </a:lnTo>
                <a:lnTo>
                  <a:pt x="638" y="165"/>
                </a:lnTo>
                <a:lnTo>
                  <a:pt x="642" y="157"/>
                </a:lnTo>
                <a:lnTo>
                  <a:pt x="650" y="149"/>
                </a:lnTo>
                <a:lnTo>
                  <a:pt x="650" y="109"/>
                </a:lnTo>
                <a:lnTo>
                  <a:pt x="654" y="72"/>
                </a:lnTo>
                <a:lnTo>
                  <a:pt x="654" y="64"/>
                </a:lnTo>
                <a:lnTo>
                  <a:pt x="662" y="52"/>
                </a:lnTo>
                <a:lnTo>
                  <a:pt x="678" y="48"/>
                </a:lnTo>
                <a:lnTo>
                  <a:pt x="702" y="44"/>
                </a:lnTo>
                <a:lnTo>
                  <a:pt x="735" y="28"/>
                </a:lnTo>
                <a:lnTo>
                  <a:pt x="743" y="20"/>
                </a:lnTo>
                <a:lnTo>
                  <a:pt x="743" y="12"/>
                </a:lnTo>
                <a:lnTo>
                  <a:pt x="747" y="4"/>
                </a:lnTo>
                <a:lnTo>
                  <a:pt x="747" y="0"/>
                </a:lnTo>
                <a:lnTo>
                  <a:pt x="755" y="0"/>
                </a:lnTo>
                <a:lnTo>
                  <a:pt x="763" y="0"/>
                </a:lnTo>
                <a:lnTo>
                  <a:pt x="771" y="0"/>
                </a:lnTo>
                <a:lnTo>
                  <a:pt x="807" y="4"/>
                </a:lnTo>
                <a:lnTo>
                  <a:pt x="835" y="12"/>
                </a:lnTo>
                <a:lnTo>
                  <a:pt x="852" y="20"/>
                </a:lnTo>
                <a:lnTo>
                  <a:pt x="868" y="28"/>
                </a:lnTo>
                <a:lnTo>
                  <a:pt x="872" y="28"/>
                </a:lnTo>
                <a:lnTo>
                  <a:pt x="876" y="32"/>
                </a:lnTo>
                <a:lnTo>
                  <a:pt x="876" y="52"/>
                </a:lnTo>
                <a:lnTo>
                  <a:pt x="884" y="64"/>
                </a:lnTo>
                <a:lnTo>
                  <a:pt x="888" y="68"/>
                </a:lnTo>
                <a:lnTo>
                  <a:pt x="892" y="72"/>
                </a:lnTo>
                <a:lnTo>
                  <a:pt x="908" y="72"/>
                </a:lnTo>
                <a:lnTo>
                  <a:pt x="924" y="80"/>
                </a:lnTo>
                <a:lnTo>
                  <a:pt x="940" y="88"/>
                </a:lnTo>
                <a:lnTo>
                  <a:pt x="952" y="93"/>
                </a:lnTo>
                <a:lnTo>
                  <a:pt x="965" y="97"/>
                </a:lnTo>
                <a:lnTo>
                  <a:pt x="985" y="97"/>
                </a:lnTo>
                <a:lnTo>
                  <a:pt x="989" y="101"/>
                </a:lnTo>
                <a:lnTo>
                  <a:pt x="993" y="105"/>
                </a:lnTo>
                <a:lnTo>
                  <a:pt x="1001" y="117"/>
                </a:lnTo>
                <a:lnTo>
                  <a:pt x="1005" y="133"/>
                </a:lnTo>
                <a:lnTo>
                  <a:pt x="1005" y="161"/>
                </a:lnTo>
                <a:lnTo>
                  <a:pt x="1001" y="193"/>
                </a:lnTo>
                <a:lnTo>
                  <a:pt x="1005" y="210"/>
                </a:lnTo>
                <a:lnTo>
                  <a:pt x="1009" y="226"/>
                </a:lnTo>
                <a:lnTo>
                  <a:pt x="1009" y="234"/>
                </a:lnTo>
                <a:lnTo>
                  <a:pt x="1009" y="246"/>
                </a:lnTo>
                <a:lnTo>
                  <a:pt x="1041" y="294"/>
                </a:lnTo>
                <a:lnTo>
                  <a:pt x="1053" y="310"/>
                </a:lnTo>
                <a:lnTo>
                  <a:pt x="1077" y="314"/>
                </a:lnTo>
                <a:lnTo>
                  <a:pt x="1086" y="322"/>
                </a:lnTo>
                <a:lnTo>
                  <a:pt x="1098" y="399"/>
                </a:lnTo>
                <a:lnTo>
                  <a:pt x="1106" y="439"/>
                </a:lnTo>
                <a:lnTo>
                  <a:pt x="1118" y="504"/>
                </a:lnTo>
                <a:lnTo>
                  <a:pt x="1122" y="552"/>
                </a:lnTo>
                <a:lnTo>
                  <a:pt x="1130" y="569"/>
                </a:lnTo>
                <a:lnTo>
                  <a:pt x="1142" y="589"/>
                </a:lnTo>
                <a:lnTo>
                  <a:pt x="1142" y="613"/>
                </a:lnTo>
                <a:lnTo>
                  <a:pt x="1146" y="645"/>
                </a:lnTo>
                <a:lnTo>
                  <a:pt x="1142" y="653"/>
                </a:lnTo>
                <a:lnTo>
                  <a:pt x="1142" y="661"/>
                </a:lnTo>
                <a:lnTo>
                  <a:pt x="1130" y="669"/>
                </a:lnTo>
                <a:lnTo>
                  <a:pt x="1122" y="686"/>
                </a:lnTo>
                <a:lnTo>
                  <a:pt x="1118" y="706"/>
                </a:lnTo>
                <a:lnTo>
                  <a:pt x="1114" y="710"/>
                </a:lnTo>
                <a:lnTo>
                  <a:pt x="1106" y="770"/>
                </a:lnTo>
                <a:lnTo>
                  <a:pt x="1102" y="795"/>
                </a:lnTo>
                <a:lnTo>
                  <a:pt x="1094" y="855"/>
                </a:lnTo>
                <a:lnTo>
                  <a:pt x="1090" y="912"/>
                </a:lnTo>
                <a:lnTo>
                  <a:pt x="1094" y="936"/>
                </a:lnTo>
                <a:lnTo>
                  <a:pt x="1094" y="964"/>
                </a:lnTo>
                <a:lnTo>
                  <a:pt x="1102" y="988"/>
                </a:lnTo>
                <a:lnTo>
                  <a:pt x="1114" y="1024"/>
                </a:lnTo>
                <a:lnTo>
                  <a:pt x="1122" y="1029"/>
                </a:lnTo>
                <a:lnTo>
                  <a:pt x="1126" y="1041"/>
                </a:lnTo>
                <a:lnTo>
                  <a:pt x="1130" y="1077"/>
                </a:lnTo>
                <a:lnTo>
                  <a:pt x="1130" y="1117"/>
                </a:lnTo>
                <a:lnTo>
                  <a:pt x="1142" y="1125"/>
                </a:lnTo>
                <a:lnTo>
                  <a:pt x="1146" y="1133"/>
                </a:lnTo>
                <a:lnTo>
                  <a:pt x="1146" y="1137"/>
                </a:lnTo>
                <a:lnTo>
                  <a:pt x="1146" y="1141"/>
                </a:lnTo>
                <a:lnTo>
                  <a:pt x="1142" y="1150"/>
                </a:lnTo>
                <a:lnTo>
                  <a:pt x="1134" y="1178"/>
                </a:lnTo>
                <a:lnTo>
                  <a:pt x="1134" y="1210"/>
                </a:lnTo>
                <a:lnTo>
                  <a:pt x="1126" y="1279"/>
                </a:lnTo>
                <a:lnTo>
                  <a:pt x="1122" y="1291"/>
                </a:lnTo>
                <a:lnTo>
                  <a:pt x="1118" y="1307"/>
                </a:lnTo>
                <a:lnTo>
                  <a:pt x="1098" y="1331"/>
                </a:lnTo>
                <a:lnTo>
                  <a:pt x="1086" y="1359"/>
                </a:lnTo>
                <a:lnTo>
                  <a:pt x="1065" y="1367"/>
                </a:lnTo>
                <a:lnTo>
                  <a:pt x="1045" y="1380"/>
                </a:lnTo>
                <a:lnTo>
                  <a:pt x="1013" y="1384"/>
                </a:lnTo>
                <a:lnTo>
                  <a:pt x="977" y="138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42" name="Freeform 49"/>
          <p:cNvSpPr>
            <a:spLocks/>
          </p:cNvSpPr>
          <p:nvPr/>
        </p:nvSpPr>
        <p:spPr bwMode="auto">
          <a:xfrm>
            <a:off x="5626700" y="2356565"/>
            <a:ext cx="774582" cy="625377"/>
          </a:xfrm>
          <a:custGeom>
            <a:avLst/>
            <a:gdLst>
              <a:gd name="T0" fmla="*/ 2147483647 w 1065"/>
              <a:gd name="T1" fmla="*/ 2147483647 h 758"/>
              <a:gd name="T2" fmla="*/ 2147483647 w 1065"/>
              <a:gd name="T3" fmla="*/ 2147483647 h 758"/>
              <a:gd name="T4" fmla="*/ 2147483647 w 1065"/>
              <a:gd name="T5" fmla="*/ 2147483647 h 758"/>
              <a:gd name="T6" fmla="*/ 2147483647 w 1065"/>
              <a:gd name="T7" fmla="*/ 2147483647 h 758"/>
              <a:gd name="T8" fmla="*/ 2147483647 w 1065"/>
              <a:gd name="T9" fmla="*/ 2147483647 h 758"/>
              <a:gd name="T10" fmla="*/ 2147483647 w 1065"/>
              <a:gd name="T11" fmla="*/ 2147483647 h 758"/>
              <a:gd name="T12" fmla="*/ 2147483647 w 1065"/>
              <a:gd name="T13" fmla="*/ 2147483647 h 758"/>
              <a:gd name="T14" fmla="*/ 2147483647 w 1065"/>
              <a:gd name="T15" fmla="*/ 2147483647 h 758"/>
              <a:gd name="T16" fmla="*/ 2147483647 w 1065"/>
              <a:gd name="T17" fmla="*/ 2147483647 h 758"/>
              <a:gd name="T18" fmla="*/ 0 w 1065"/>
              <a:gd name="T19" fmla="*/ 2147483647 h 758"/>
              <a:gd name="T20" fmla="*/ 2147483647 w 1065"/>
              <a:gd name="T21" fmla="*/ 2147483647 h 758"/>
              <a:gd name="T22" fmla="*/ 2147483647 w 1065"/>
              <a:gd name="T23" fmla="*/ 2147483647 h 758"/>
              <a:gd name="T24" fmla="*/ 2147483647 w 1065"/>
              <a:gd name="T25" fmla="*/ 2147483647 h 758"/>
              <a:gd name="T26" fmla="*/ 2147483647 w 1065"/>
              <a:gd name="T27" fmla="*/ 2147483647 h 758"/>
              <a:gd name="T28" fmla="*/ 2147483647 w 1065"/>
              <a:gd name="T29" fmla="*/ 2147483647 h 758"/>
              <a:gd name="T30" fmla="*/ 2147483647 w 1065"/>
              <a:gd name="T31" fmla="*/ 2147483647 h 758"/>
              <a:gd name="T32" fmla="*/ 2147483647 w 1065"/>
              <a:gd name="T33" fmla="*/ 2147483647 h 758"/>
              <a:gd name="T34" fmla="*/ 2147483647 w 1065"/>
              <a:gd name="T35" fmla="*/ 2147483647 h 758"/>
              <a:gd name="T36" fmla="*/ 2147483647 w 1065"/>
              <a:gd name="T37" fmla="*/ 2147483647 h 758"/>
              <a:gd name="T38" fmla="*/ 2147483647 w 1065"/>
              <a:gd name="T39" fmla="*/ 2147483647 h 758"/>
              <a:gd name="T40" fmla="*/ 2147483647 w 1065"/>
              <a:gd name="T41" fmla="*/ 2147483647 h 758"/>
              <a:gd name="T42" fmla="*/ 2147483647 w 1065"/>
              <a:gd name="T43" fmla="*/ 2147483647 h 758"/>
              <a:gd name="T44" fmla="*/ 2147483647 w 1065"/>
              <a:gd name="T45" fmla="*/ 2147483647 h 758"/>
              <a:gd name="T46" fmla="*/ 2147483647 w 1065"/>
              <a:gd name="T47" fmla="*/ 2147483647 h 758"/>
              <a:gd name="T48" fmla="*/ 2147483647 w 1065"/>
              <a:gd name="T49" fmla="*/ 2147483647 h 758"/>
              <a:gd name="T50" fmla="*/ 2147483647 w 1065"/>
              <a:gd name="T51" fmla="*/ 2147483647 h 758"/>
              <a:gd name="T52" fmla="*/ 2147483647 w 1065"/>
              <a:gd name="T53" fmla="*/ 0 h 758"/>
              <a:gd name="T54" fmla="*/ 2147483647 w 1065"/>
              <a:gd name="T55" fmla="*/ 2147483647 h 758"/>
              <a:gd name="T56" fmla="*/ 2147483647 w 1065"/>
              <a:gd name="T57" fmla="*/ 2147483647 h 758"/>
              <a:gd name="T58" fmla="*/ 2147483647 w 1065"/>
              <a:gd name="T59" fmla="*/ 2147483647 h 758"/>
              <a:gd name="T60" fmla="*/ 2147483647 w 1065"/>
              <a:gd name="T61" fmla="*/ 2147483647 h 758"/>
              <a:gd name="T62" fmla="*/ 2147483647 w 1065"/>
              <a:gd name="T63" fmla="*/ 2147483647 h 758"/>
              <a:gd name="T64" fmla="*/ 2147483647 w 1065"/>
              <a:gd name="T65" fmla="*/ 2147483647 h 758"/>
              <a:gd name="T66" fmla="*/ 2147483647 w 1065"/>
              <a:gd name="T67" fmla="*/ 2147483647 h 758"/>
              <a:gd name="T68" fmla="*/ 2147483647 w 1065"/>
              <a:gd name="T69" fmla="*/ 2147483647 h 758"/>
              <a:gd name="T70" fmla="*/ 2147483647 w 1065"/>
              <a:gd name="T71" fmla="*/ 2147483647 h 758"/>
              <a:gd name="T72" fmla="*/ 2147483647 w 1065"/>
              <a:gd name="T73" fmla="*/ 2147483647 h 758"/>
              <a:gd name="T74" fmla="*/ 2147483647 w 1065"/>
              <a:gd name="T75" fmla="*/ 2147483647 h 758"/>
              <a:gd name="T76" fmla="*/ 2147483647 w 1065"/>
              <a:gd name="T77" fmla="*/ 2147483647 h 758"/>
              <a:gd name="T78" fmla="*/ 2147483647 w 1065"/>
              <a:gd name="T79" fmla="*/ 2147483647 h 758"/>
              <a:gd name="T80" fmla="*/ 2147483647 w 1065"/>
              <a:gd name="T81" fmla="*/ 2147483647 h 758"/>
              <a:gd name="T82" fmla="*/ 2147483647 w 1065"/>
              <a:gd name="T83" fmla="*/ 2147483647 h 758"/>
              <a:gd name="T84" fmla="*/ 2147483647 w 1065"/>
              <a:gd name="T85" fmla="*/ 2147483647 h 758"/>
              <a:gd name="T86" fmla="*/ 2147483647 w 1065"/>
              <a:gd name="T87" fmla="*/ 2147483647 h 758"/>
              <a:gd name="T88" fmla="*/ 2147483647 w 1065"/>
              <a:gd name="T89" fmla="*/ 2147483647 h 758"/>
              <a:gd name="T90" fmla="*/ 2147483647 w 1065"/>
              <a:gd name="T91" fmla="*/ 2147483647 h 758"/>
              <a:gd name="T92" fmla="*/ 2147483647 w 1065"/>
              <a:gd name="T93" fmla="*/ 2147483647 h 758"/>
              <a:gd name="T94" fmla="*/ 2147483647 w 1065"/>
              <a:gd name="T95" fmla="*/ 2147483647 h 758"/>
              <a:gd name="T96" fmla="*/ 2147483647 w 1065"/>
              <a:gd name="T97" fmla="*/ 2147483647 h 758"/>
              <a:gd name="T98" fmla="*/ 2147483647 w 1065"/>
              <a:gd name="T99" fmla="*/ 2147483647 h 758"/>
              <a:gd name="T100" fmla="*/ 2147483647 w 1065"/>
              <a:gd name="T101" fmla="*/ 2147483647 h 75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65"/>
              <a:gd name="T154" fmla="*/ 0 h 758"/>
              <a:gd name="T155" fmla="*/ 1065 w 1065"/>
              <a:gd name="T156" fmla="*/ 758 h 758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65" h="758">
                <a:moveTo>
                  <a:pt x="420" y="670"/>
                </a:moveTo>
                <a:lnTo>
                  <a:pt x="408" y="641"/>
                </a:lnTo>
                <a:lnTo>
                  <a:pt x="404" y="621"/>
                </a:lnTo>
                <a:lnTo>
                  <a:pt x="396" y="609"/>
                </a:lnTo>
                <a:lnTo>
                  <a:pt x="388" y="597"/>
                </a:lnTo>
                <a:lnTo>
                  <a:pt x="343" y="597"/>
                </a:lnTo>
                <a:lnTo>
                  <a:pt x="303" y="597"/>
                </a:lnTo>
                <a:lnTo>
                  <a:pt x="263" y="629"/>
                </a:lnTo>
                <a:lnTo>
                  <a:pt x="246" y="645"/>
                </a:lnTo>
                <a:lnTo>
                  <a:pt x="242" y="657"/>
                </a:lnTo>
                <a:lnTo>
                  <a:pt x="230" y="670"/>
                </a:lnTo>
                <a:lnTo>
                  <a:pt x="226" y="670"/>
                </a:lnTo>
                <a:lnTo>
                  <a:pt x="222" y="674"/>
                </a:lnTo>
                <a:lnTo>
                  <a:pt x="210" y="678"/>
                </a:lnTo>
                <a:lnTo>
                  <a:pt x="206" y="690"/>
                </a:lnTo>
                <a:lnTo>
                  <a:pt x="194" y="694"/>
                </a:lnTo>
                <a:lnTo>
                  <a:pt x="182" y="694"/>
                </a:lnTo>
                <a:lnTo>
                  <a:pt x="174" y="682"/>
                </a:lnTo>
                <a:lnTo>
                  <a:pt x="166" y="674"/>
                </a:lnTo>
                <a:lnTo>
                  <a:pt x="166" y="666"/>
                </a:lnTo>
                <a:lnTo>
                  <a:pt x="166" y="653"/>
                </a:lnTo>
                <a:lnTo>
                  <a:pt x="174" y="641"/>
                </a:lnTo>
                <a:lnTo>
                  <a:pt x="190" y="629"/>
                </a:lnTo>
                <a:lnTo>
                  <a:pt x="194" y="609"/>
                </a:lnTo>
                <a:lnTo>
                  <a:pt x="202" y="593"/>
                </a:lnTo>
                <a:lnTo>
                  <a:pt x="202" y="589"/>
                </a:lnTo>
                <a:lnTo>
                  <a:pt x="202" y="581"/>
                </a:lnTo>
                <a:lnTo>
                  <a:pt x="198" y="569"/>
                </a:lnTo>
                <a:lnTo>
                  <a:pt x="190" y="557"/>
                </a:lnTo>
                <a:lnTo>
                  <a:pt x="174" y="553"/>
                </a:lnTo>
                <a:lnTo>
                  <a:pt x="154" y="553"/>
                </a:lnTo>
                <a:lnTo>
                  <a:pt x="125" y="536"/>
                </a:lnTo>
                <a:lnTo>
                  <a:pt x="97" y="524"/>
                </a:lnTo>
                <a:lnTo>
                  <a:pt x="93" y="520"/>
                </a:lnTo>
                <a:lnTo>
                  <a:pt x="93" y="516"/>
                </a:lnTo>
                <a:lnTo>
                  <a:pt x="93" y="492"/>
                </a:lnTo>
                <a:lnTo>
                  <a:pt x="93" y="468"/>
                </a:lnTo>
                <a:lnTo>
                  <a:pt x="85" y="436"/>
                </a:lnTo>
                <a:lnTo>
                  <a:pt x="77" y="415"/>
                </a:lnTo>
                <a:lnTo>
                  <a:pt x="73" y="411"/>
                </a:lnTo>
                <a:lnTo>
                  <a:pt x="61" y="407"/>
                </a:lnTo>
                <a:lnTo>
                  <a:pt x="57" y="407"/>
                </a:lnTo>
                <a:lnTo>
                  <a:pt x="53" y="407"/>
                </a:lnTo>
                <a:lnTo>
                  <a:pt x="41" y="411"/>
                </a:lnTo>
                <a:lnTo>
                  <a:pt x="37" y="415"/>
                </a:lnTo>
                <a:lnTo>
                  <a:pt x="33" y="415"/>
                </a:lnTo>
                <a:lnTo>
                  <a:pt x="25" y="415"/>
                </a:lnTo>
                <a:lnTo>
                  <a:pt x="8" y="399"/>
                </a:lnTo>
                <a:lnTo>
                  <a:pt x="0" y="383"/>
                </a:lnTo>
                <a:lnTo>
                  <a:pt x="0" y="375"/>
                </a:lnTo>
                <a:lnTo>
                  <a:pt x="0" y="363"/>
                </a:lnTo>
                <a:lnTo>
                  <a:pt x="12" y="359"/>
                </a:lnTo>
                <a:lnTo>
                  <a:pt x="33" y="359"/>
                </a:lnTo>
                <a:lnTo>
                  <a:pt x="37" y="355"/>
                </a:lnTo>
                <a:lnTo>
                  <a:pt x="41" y="351"/>
                </a:lnTo>
                <a:lnTo>
                  <a:pt x="49" y="347"/>
                </a:lnTo>
                <a:lnTo>
                  <a:pt x="49" y="343"/>
                </a:lnTo>
                <a:lnTo>
                  <a:pt x="61" y="327"/>
                </a:lnTo>
                <a:lnTo>
                  <a:pt x="77" y="323"/>
                </a:lnTo>
                <a:lnTo>
                  <a:pt x="81" y="306"/>
                </a:lnTo>
                <a:lnTo>
                  <a:pt x="81" y="294"/>
                </a:lnTo>
                <a:lnTo>
                  <a:pt x="85" y="290"/>
                </a:lnTo>
                <a:lnTo>
                  <a:pt x="89" y="286"/>
                </a:lnTo>
                <a:lnTo>
                  <a:pt x="89" y="274"/>
                </a:lnTo>
                <a:lnTo>
                  <a:pt x="89" y="266"/>
                </a:lnTo>
                <a:lnTo>
                  <a:pt x="85" y="262"/>
                </a:lnTo>
                <a:lnTo>
                  <a:pt x="85" y="250"/>
                </a:lnTo>
                <a:lnTo>
                  <a:pt x="85" y="246"/>
                </a:lnTo>
                <a:lnTo>
                  <a:pt x="97" y="246"/>
                </a:lnTo>
                <a:lnTo>
                  <a:pt x="113" y="246"/>
                </a:lnTo>
                <a:lnTo>
                  <a:pt x="113" y="250"/>
                </a:lnTo>
                <a:lnTo>
                  <a:pt x="117" y="254"/>
                </a:lnTo>
                <a:lnTo>
                  <a:pt x="133" y="270"/>
                </a:lnTo>
                <a:lnTo>
                  <a:pt x="142" y="294"/>
                </a:lnTo>
                <a:lnTo>
                  <a:pt x="150" y="298"/>
                </a:lnTo>
                <a:lnTo>
                  <a:pt x="166" y="302"/>
                </a:lnTo>
                <a:lnTo>
                  <a:pt x="178" y="302"/>
                </a:lnTo>
                <a:lnTo>
                  <a:pt x="190" y="302"/>
                </a:lnTo>
                <a:lnTo>
                  <a:pt x="198" y="302"/>
                </a:lnTo>
                <a:lnTo>
                  <a:pt x="206" y="302"/>
                </a:lnTo>
                <a:lnTo>
                  <a:pt x="210" y="306"/>
                </a:lnTo>
                <a:lnTo>
                  <a:pt x="214" y="310"/>
                </a:lnTo>
                <a:lnTo>
                  <a:pt x="222" y="327"/>
                </a:lnTo>
                <a:lnTo>
                  <a:pt x="222" y="351"/>
                </a:lnTo>
                <a:lnTo>
                  <a:pt x="222" y="375"/>
                </a:lnTo>
                <a:lnTo>
                  <a:pt x="222" y="399"/>
                </a:lnTo>
                <a:lnTo>
                  <a:pt x="226" y="399"/>
                </a:lnTo>
                <a:lnTo>
                  <a:pt x="226" y="407"/>
                </a:lnTo>
                <a:lnTo>
                  <a:pt x="234" y="415"/>
                </a:lnTo>
                <a:lnTo>
                  <a:pt x="246" y="423"/>
                </a:lnTo>
                <a:lnTo>
                  <a:pt x="246" y="436"/>
                </a:lnTo>
                <a:lnTo>
                  <a:pt x="250" y="436"/>
                </a:lnTo>
                <a:lnTo>
                  <a:pt x="271" y="452"/>
                </a:lnTo>
                <a:lnTo>
                  <a:pt x="291" y="460"/>
                </a:lnTo>
                <a:lnTo>
                  <a:pt x="315" y="464"/>
                </a:lnTo>
                <a:lnTo>
                  <a:pt x="343" y="472"/>
                </a:lnTo>
                <a:lnTo>
                  <a:pt x="359" y="472"/>
                </a:lnTo>
                <a:lnTo>
                  <a:pt x="375" y="472"/>
                </a:lnTo>
                <a:lnTo>
                  <a:pt x="388" y="464"/>
                </a:lnTo>
                <a:lnTo>
                  <a:pt x="392" y="456"/>
                </a:lnTo>
                <a:lnTo>
                  <a:pt x="396" y="452"/>
                </a:lnTo>
                <a:lnTo>
                  <a:pt x="400" y="440"/>
                </a:lnTo>
                <a:lnTo>
                  <a:pt x="404" y="436"/>
                </a:lnTo>
                <a:lnTo>
                  <a:pt x="408" y="436"/>
                </a:lnTo>
                <a:lnTo>
                  <a:pt x="420" y="436"/>
                </a:lnTo>
                <a:lnTo>
                  <a:pt x="436" y="427"/>
                </a:lnTo>
                <a:lnTo>
                  <a:pt x="448" y="423"/>
                </a:lnTo>
                <a:lnTo>
                  <a:pt x="456" y="415"/>
                </a:lnTo>
                <a:lnTo>
                  <a:pt x="464" y="399"/>
                </a:lnTo>
                <a:lnTo>
                  <a:pt x="472" y="391"/>
                </a:lnTo>
                <a:lnTo>
                  <a:pt x="472" y="343"/>
                </a:lnTo>
                <a:lnTo>
                  <a:pt x="476" y="294"/>
                </a:lnTo>
                <a:lnTo>
                  <a:pt x="484" y="266"/>
                </a:lnTo>
                <a:lnTo>
                  <a:pt x="488" y="242"/>
                </a:lnTo>
                <a:lnTo>
                  <a:pt x="488" y="193"/>
                </a:lnTo>
                <a:lnTo>
                  <a:pt x="488" y="157"/>
                </a:lnTo>
                <a:lnTo>
                  <a:pt x="501" y="145"/>
                </a:lnTo>
                <a:lnTo>
                  <a:pt x="509" y="129"/>
                </a:lnTo>
                <a:lnTo>
                  <a:pt x="513" y="101"/>
                </a:lnTo>
                <a:lnTo>
                  <a:pt x="513" y="60"/>
                </a:lnTo>
                <a:lnTo>
                  <a:pt x="501" y="52"/>
                </a:lnTo>
                <a:lnTo>
                  <a:pt x="484" y="44"/>
                </a:lnTo>
                <a:lnTo>
                  <a:pt x="480" y="44"/>
                </a:lnTo>
                <a:lnTo>
                  <a:pt x="476" y="44"/>
                </a:lnTo>
                <a:lnTo>
                  <a:pt x="464" y="48"/>
                </a:lnTo>
                <a:lnTo>
                  <a:pt x="460" y="52"/>
                </a:lnTo>
                <a:lnTo>
                  <a:pt x="448" y="52"/>
                </a:lnTo>
                <a:lnTo>
                  <a:pt x="436" y="56"/>
                </a:lnTo>
                <a:lnTo>
                  <a:pt x="436" y="48"/>
                </a:lnTo>
                <a:lnTo>
                  <a:pt x="436" y="40"/>
                </a:lnTo>
                <a:lnTo>
                  <a:pt x="436" y="32"/>
                </a:lnTo>
                <a:lnTo>
                  <a:pt x="440" y="20"/>
                </a:lnTo>
                <a:lnTo>
                  <a:pt x="440" y="12"/>
                </a:lnTo>
                <a:lnTo>
                  <a:pt x="448" y="4"/>
                </a:lnTo>
                <a:lnTo>
                  <a:pt x="464" y="0"/>
                </a:lnTo>
                <a:lnTo>
                  <a:pt x="488" y="0"/>
                </a:lnTo>
                <a:lnTo>
                  <a:pt x="509" y="12"/>
                </a:lnTo>
                <a:lnTo>
                  <a:pt x="517" y="16"/>
                </a:lnTo>
                <a:lnTo>
                  <a:pt x="525" y="24"/>
                </a:lnTo>
                <a:lnTo>
                  <a:pt x="525" y="36"/>
                </a:lnTo>
                <a:lnTo>
                  <a:pt x="533" y="36"/>
                </a:lnTo>
                <a:lnTo>
                  <a:pt x="537" y="40"/>
                </a:lnTo>
                <a:lnTo>
                  <a:pt x="553" y="40"/>
                </a:lnTo>
                <a:lnTo>
                  <a:pt x="577" y="44"/>
                </a:lnTo>
                <a:lnTo>
                  <a:pt x="597" y="52"/>
                </a:lnTo>
                <a:lnTo>
                  <a:pt x="618" y="64"/>
                </a:lnTo>
                <a:lnTo>
                  <a:pt x="622" y="81"/>
                </a:lnTo>
                <a:lnTo>
                  <a:pt x="630" y="93"/>
                </a:lnTo>
                <a:lnTo>
                  <a:pt x="646" y="101"/>
                </a:lnTo>
                <a:lnTo>
                  <a:pt x="654" y="121"/>
                </a:lnTo>
                <a:lnTo>
                  <a:pt x="670" y="129"/>
                </a:lnTo>
                <a:lnTo>
                  <a:pt x="682" y="137"/>
                </a:lnTo>
                <a:lnTo>
                  <a:pt x="686" y="137"/>
                </a:lnTo>
                <a:lnTo>
                  <a:pt x="698" y="137"/>
                </a:lnTo>
                <a:lnTo>
                  <a:pt x="706" y="137"/>
                </a:lnTo>
                <a:lnTo>
                  <a:pt x="722" y="133"/>
                </a:lnTo>
                <a:lnTo>
                  <a:pt x="730" y="133"/>
                </a:lnTo>
                <a:lnTo>
                  <a:pt x="739" y="133"/>
                </a:lnTo>
                <a:lnTo>
                  <a:pt x="755" y="137"/>
                </a:lnTo>
                <a:lnTo>
                  <a:pt x="775" y="145"/>
                </a:lnTo>
                <a:lnTo>
                  <a:pt x="779" y="157"/>
                </a:lnTo>
                <a:lnTo>
                  <a:pt x="783" y="165"/>
                </a:lnTo>
                <a:lnTo>
                  <a:pt x="791" y="165"/>
                </a:lnTo>
                <a:lnTo>
                  <a:pt x="807" y="165"/>
                </a:lnTo>
                <a:lnTo>
                  <a:pt x="815" y="157"/>
                </a:lnTo>
                <a:lnTo>
                  <a:pt x="823" y="157"/>
                </a:lnTo>
                <a:lnTo>
                  <a:pt x="835" y="141"/>
                </a:lnTo>
                <a:lnTo>
                  <a:pt x="839" y="133"/>
                </a:lnTo>
                <a:lnTo>
                  <a:pt x="839" y="129"/>
                </a:lnTo>
                <a:lnTo>
                  <a:pt x="839" y="121"/>
                </a:lnTo>
                <a:lnTo>
                  <a:pt x="823" y="97"/>
                </a:lnTo>
                <a:lnTo>
                  <a:pt x="811" y="72"/>
                </a:lnTo>
                <a:lnTo>
                  <a:pt x="807" y="68"/>
                </a:lnTo>
                <a:lnTo>
                  <a:pt x="795" y="64"/>
                </a:lnTo>
                <a:lnTo>
                  <a:pt x="795" y="52"/>
                </a:lnTo>
                <a:lnTo>
                  <a:pt x="795" y="48"/>
                </a:lnTo>
                <a:lnTo>
                  <a:pt x="807" y="48"/>
                </a:lnTo>
                <a:lnTo>
                  <a:pt x="819" y="44"/>
                </a:lnTo>
                <a:lnTo>
                  <a:pt x="843" y="56"/>
                </a:lnTo>
                <a:lnTo>
                  <a:pt x="868" y="68"/>
                </a:lnTo>
                <a:lnTo>
                  <a:pt x="900" y="81"/>
                </a:lnTo>
                <a:lnTo>
                  <a:pt x="928" y="89"/>
                </a:lnTo>
                <a:lnTo>
                  <a:pt x="932" y="93"/>
                </a:lnTo>
                <a:lnTo>
                  <a:pt x="936" y="93"/>
                </a:lnTo>
                <a:lnTo>
                  <a:pt x="940" y="109"/>
                </a:lnTo>
                <a:lnTo>
                  <a:pt x="956" y="137"/>
                </a:lnTo>
                <a:lnTo>
                  <a:pt x="977" y="145"/>
                </a:lnTo>
                <a:lnTo>
                  <a:pt x="989" y="157"/>
                </a:lnTo>
                <a:lnTo>
                  <a:pt x="1013" y="165"/>
                </a:lnTo>
                <a:lnTo>
                  <a:pt x="1029" y="173"/>
                </a:lnTo>
                <a:lnTo>
                  <a:pt x="1049" y="202"/>
                </a:lnTo>
                <a:lnTo>
                  <a:pt x="1057" y="214"/>
                </a:lnTo>
                <a:lnTo>
                  <a:pt x="1057" y="218"/>
                </a:lnTo>
                <a:lnTo>
                  <a:pt x="1065" y="218"/>
                </a:lnTo>
                <a:lnTo>
                  <a:pt x="1057" y="246"/>
                </a:lnTo>
                <a:lnTo>
                  <a:pt x="1057" y="266"/>
                </a:lnTo>
                <a:lnTo>
                  <a:pt x="1053" y="282"/>
                </a:lnTo>
                <a:lnTo>
                  <a:pt x="1049" y="294"/>
                </a:lnTo>
                <a:lnTo>
                  <a:pt x="1041" y="298"/>
                </a:lnTo>
                <a:lnTo>
                  <a:pt x="1033" y="306"/>
                </a:lnTo>
                <a:lnTo>
                  <a:pt x="1017" y="310"/>
                </a:lnTo>
                <a:lnTo>
                  <a:pt x="1005" y="315"/>
                </a:lnTo>
                <a:lnTo>
                  <a:pt x="1001" y="323"/>
                </a:lnTo>
                <a:lnTo>
                  <a:pt x="989" y="351"/>
                </a:lnTo>
                <a:lnTo>
                  <a:pt x="985" y="391"/>
                </a:lnTo>
                <a:lnTo>
                  <a:pt x="977" y="399"/>
                </a:lnTo>
                <a:lnTo>
                  <a:pt x="960" y="399"/>
                </a:lnTo>
                <a:lnTo>
                  <a:pt x="940" y="407"/>
                </a:lnTo>
                <a:lnTo>
                  <a:pt x="924" y="411"/>
                </a:lnTo>
                <a:lnTo>
                  <a:pt x="920" y="415"/>
                </a:lnTo>
                <a:lnTo>
                  <a:pt x="904" y="419"/>
                </a:lnTo>
                <a:lnTo>
                  <a:pt x="856" y="423"/>
                </a:lnTo>
                <a:lnTo>
                  <a:pt x="811" y="427"/>
                </a:lnTo>
                <a:lnTo>
                  <a:pt x="783" y="427"/>
                </a:lnTo>
                <a:lnTo>
                  <a:pt x="755" y="427"/>
                </a:lnTo>
                <a:lnTo>
                  <a:pt x="718" y="436"/>
                </a:lnTo>
                <a:lnTo>
                  <a:pt x="674" y="436"/>
                </a:lnTo>
                <a:lnTo>
                  <a:pt x="654" y="448"/>
                </a:lnTo>
                <a:lnTo>
                  <a:pt x="634" y="452"/>
                </a:lnTo>
                <a:lnTo>
                  <a:pt x="630" y="460"/>
                </a:lnTo>
                <a:lnTo>
                  <a:pt x="622" y="472"/>
                </a:lnTo>
                <a:lnTo>
                  <a:pt x="601" y="484"/>
                </a:lnTo>
                <a:lnTo>
                  <a:pt x="589" y="492"/>
                </a:lnTo>
                <a:lnTo>
                  <a:pt x="577" y="504"/>
                </a:lnTo>
                <a:lnTo>
                  <a:pt x="561" y="520"/>
                </a:lnTo>
                <a:lnTo>
                  <a:pt x="553" y="540"/>
                </a:lnTo>
                <a:lnTo>
                  <a:pt x="553" y="553"/>
                </a:lnTo>
                <a:lnTo>
                  <a:pt x="553" y="589"/>
                </a:lnTo>
                <a:lnTo>
                  <a:pt x="553" y="629"/>
                </a:lnTo>
                <a:lnTo>
                  <a:pt x="553" y="653"/>
                </a:lnTo>
                <a:lnTo>
                  <a:pt x="553" y="674"/>
                </a:lnTo>
                <a:lnTo>
                  <a:pt x="561" y="678"/>
                </a:lnTo>
                <a:lnTo>
                  <a:pt x="565" y="682"/>
                </a:lnTo>
                <a:lnTo>
                  <a:pt x="565" y="690"/>
                </a:lnTo>
                <a:lnTo>
                  <a:pt x="565" y="694"/>
                </a:lnTo>
                <a:lnTo>
                  <a:pt x="561" y="706"/>
                </a:lnTo>
                <a:lnTo>
                  <a:pt x="553" y="718"/>
                </a:lnTo>
                <a:lnTo>
                  <a:pt x="549" y="722"/>
                </a:lnTo>
                <a:lnTo>
                  <a:pt x="533" y="730"/>
                </a:lnTo>
                <a:lnTo>
                  <a:pt x="517" y="730"/>
                </a:lnTo>
                <a:lnTo>
                  <a:pt x="517" y="734"/>
                </a:lnTo>
                <a:lnTo>
                  <a:pt x="513" y="738"/>
                </a:lnTo>
                <a:lnTo>
                  <a:pt x="505" y="738"/>
                </a:lnTo>
                <a:lnTo>
                  <a:pt x="492" y="742"/>
                </a:lnTo>
                <a:lnTo>
                  <a:pt x="484" y="746"/>
                </a:lnTo>
                <a:lnTo>
                  <a:pt x="456" y="758"/>
                </a:lnTo>
                <a:lnTo>
                  <a:pt x="448" y="758"/>
                </a:lnTo>
                <a:lnTo>
                  <a:pt x="436" y="758"/>
                </a:lnTo>
                <a:lnTo>
                  <a:pt x="424" y="746"/>
                </a:lnTo>
                <a:lnTo>
                  <a:pt x="408" y="738"/>
                </a:lnTo>
                <a:lnTo>
                  <a:pt x="408" y="730"/>
                </a:lnTo>
                <a:lnTo>
                  <a:pt x="408" y="718"/>
                </a:lnTo>
                <a:lnTo>
                  <a:pt x="412" y="718"/>
                </a:lnTo>
                <a:lnTo>
                  <a:pt x="412" y="694"/>
                </a:lnTo>
                <a:lnTo>
                  <a:pt x="420" y="67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43" name="Freeform 50"/>
          <p:cNvSpPr>
            <a:spLocks/>
          </p:cNvSpPr>
          <p:nvPr/>
        </p:nvSpPr>
        <p:spPr bwMode="auto">
          <a:xfrm>
            <a:off x="3061462" y="2649709"/>
            <a:ext cx="859361" cy="688515"/>
          </a:xfrm>
          <a:custGeom>
            <a:avLst/>
            <a:gdLst>
              <a:gd name="T0" fmla="*/ 273680285 w 1182"/>
              <a:gd name="T1" fmla="*/ 614902603 h 835"/>
              <a:gd name="T2" fmla="*/ 228470896 w 1182"/>
              <a:gd name="T3" fmla="*/ 596705707 h 835"/>
              <a:gd name="T4" fmla="*/ 192141518 w 1182"/>
              <a:gd name="T5" fmla="*/ 562586307 h 835"/>
              <a:gd name="T6" fmla="*/ 146932185 w 1182"/>
              <a:gd name="T7" fmla="*/ 523160568 h 835"/>
              <a:gd name="T8" fmla="*/ 124326620 w 1182"/>
              <a:gd name="T9" fmla="*/ 482975536 h 835"/>
              <a:gd name="T10" fmla="*/ 81538739 w 1182"/>
              <a:gd name="T11" fmla="*/ 434450369 h 835"/>
              <a:gd name="T12" fmla="*/ 42787868 w 1182"/>
              <a:gd name="T13" fmla="*/ 394265337 h 835"/>
              <a:gd name="T14" fmla="*/ 10495476 w 1182"/>
              <a:gd name="T15" fmla="*/ 366969992 h 835"/>
              <a:gd name="T16" fmla="*/ 23412432 w 1182"/>
              <a:gd name="T17" fmla="*/ 330576198 h 835"/>
              <a:gd name="T18" fmla="*/ 62163310 w 1182"/>
              <a:gd name="T19" fmla="*/ 308588934 h 835"/>
              <a:gd name="T20" fmla="*/ 65392548 w 1182"/>
              <a:gd name="T21" fmla="*/ 260063876 h 835"/>
              <a:gd name="T22" fmla="*/ 75080263 w 1182"/>
              <a:gd name="T23" fmla="*/ 216845974 h 835"/>
              <a:gd name="T24" fmla="*/ 94455691 w 1182"/>
              <a:gd name="T25" fmla="*/ 183484996 h 835"/>
              <a:gd name="T26" fmla="*/ 124326620 w 1182"/>
              <a:gd name="T27" fmla="*/ 171353731 h 835"/>
              <a:gd name="T28" fmla="*/ 231700134 w 1182"/>
              <a:gd name="T29" fmla="*/ 147091202 h 835"/>
              <a:gd name="T30" fmla="*/ 273680285 w 1182"/>
              <a:gd name="T31" fmla="*/ 134201516 h 835"/>
              <a:gd name="T32" fmla="*/ 293863472 w 1182"/>
              <a:gd name="T33" fmla="*/ 150124018 h 835"/>
              <a:gd name="T34" fmla="*/ 332614329 w 1182"/>
              <a:gd name="T35" fmla="*/ 153156835 h 835"/>
              <a:gd name="T36" fmla="*/ 374595323 w 1182"/>
              <a:gd name="T37" fmla="*/ 122071122 h 835"/>
              <a:gd name="T38" fmla="*/ 385089897 w 1182"/>
              <a:gd name="T39" fmla="*/ 91742933 h 835"/>
              <a:gd name="T40" fmla="*/ 404466224 w 1182"/>
              <a:gd name="T41" fmla="*/ 64447588 h 835"/>
              <a:gd name="T42" fmla="*/ 469050986 w 1182"/>
              <a:gd name="T43" fmla="*/ 70513220 h 835"/>
              <a:gd name="T44" fmla="*/ 508609714 w 1182"/>
              <a:gd name="T45" fmla="*/ 70513220 h 835"/>
              <a:gd name="T46" fmla="*/ 540902993 w 1182"/>
              <a:gd name="T47" fmla="*/ 27295352 h 835"/>
              <a:gd name="T48" fmla="*/ 586920085 w 1182"/>
              <a:gd name="T49" fmla="*/ 6065634 h 835"/>
              <a:gd name="T50" fmla="*/ 625670941 w 1182"/>
              <a:gd name="T51" fmla="*/ 6065634 h 835"/>
              <a:gd name="T52" fmla="*/ 657963322 w 1182"/>
              <a:gd name="T53" fmla="*/ 42459440 h 835"/>
              <a:gd name="T54" fmla="*/ 736273693 w 1182"/>
              <a:gd name="T55" fmla="*/ 82644485 h 835"/>
              <a:gd name="T56" fmla="*/ 785520023 w 1182"/>
              <a:gd name="T57" fmla="*/ 116005490 h 835"/>
              <a:gd name="T58" fmla="*/ 801666213 w 1182"/>
              <a:gd name="T59" fmla="*/ 137234332 h 835"/>
              <a:gd name="T60" fmla="*/ 814583166 w 1182"/>
              <a:gd name="T61" fmla="*/ 150124018 h 835"/>
              <a:gd name="T62" fmla="*/ 843646308 w 1182"/>
              <a:gd name="T63" fmla="*/ 189550628 h 835"/>
              <a:gd name="T64" fmla="*/ 879975686 w 1182"/>
              <a:gd name="T65" fmla="*/ 238834163 h 835"/>
              <a:gd name="T66" fmla="*/ 902580352 w 1182"/>
              <a:gd name="T67" fmla="*/ 272195141 h 835"/>
              <a:gd name="T68" fmla="*/ 941332108 w 1182"/>
              <a:gd name="T69" fmla="*/ 287359221 h 835"/>
              <a:gd name="T70" fmla="*/ 954249285 w 1182"/>
              <a:gd name="T71" fmla="*/ 308588934 h 835"/>
              <a:gd name="T72" fmla="*/ 941332108 w 1182"/>
              <a:gd name="T73" fmla="*/ 333609015 h 835"/>
              <a:gd name="T74" fmla="*/ 918727441 w 1182"/>
              <a:gd name="T75" fmla="*/ 354838728 h 835"/>
              <a:gd name="T76" fmla="*/ 899351114 w 1182"/>
              <a:gd name="T77" fmla="*/ 409429418 h 835"/>
              <a:gd name="T78" fmla="*/ 876746448 w 1182"/>
              <a:gd name="T79" fmla="*/ 452647266 h 835"/>
              <a:gd name="T80" fmla="*/ 876746448 w 1182"/>
              <a:gd name="T81" fmla="*/ 501930855 h 835"/>
              <a:gd name="T82" fmla="*/ 879975686 w 1182"/>
              <a:gd name="T83" fmla="*/ 529225330 h 835"/>
              <a:gd name="T84" fmla="*/ 867058734 w 1182"/>
              <a:gd name="T85" fmla="*/ 541356594 h 835"/>
              <a:gd name="T86" fmla="*/ 840417070 w 1182"/>
              <a:gd name="T87" fmla="*/ 562586307 h 835"/>
              <a:gd name="T88" fmla="*/ 801666213 w 1182"/>
              <a:gd name="T89" fmla="*/ 559553491 h 835"/>
              <a:gd name="T90" fmla="*/ 785520023 w 1182"/>
              <a:gd name="T91" fmla="*/ 556520675 h 835"/>
              <a:gd name="T92" fmla="*/ 765336836 w 1182"/>
              <a:gd name="T93" fmla="*/ 541356594 h 835"/>
              <a:gd name="T94" fmla="*/ 726585080 w 1182"/>
              <a:gd name="T95" fmla="*/ 526192513 h 835"/>
              <a:gd name="T96" fmla="*/ 678146509 w 1182"/>
              <a:gd name="T97" fmla="*/ 511029303 h 835"/>
              <a:gd name="T98" fmla="*/ 641817132 w 1182"/>
              <a:gd name="T99" fmla="*/ 526192513 h 835"/>
              <a:gd name="T100" fmla="*/ 615983227 w 1182"/>
              <a:gd name="T101" fmla="*/ 556520675 h 835"/>
              <a:gd name="T102" fmla="*/ 596607799 w 1182"/>
              <a:gd name="T103" fmla="*/ 577750388 h 835"/>
              <a:gd name="T104" fmla="*/ 577232370 w 1182"/>
              <a:gd name="T105" fmla="*/ 596705707 h 835"/>
              <a:gd name="T106" fmla="*/ 553819945 w 1182"/>
              <a:gd name="T107" fmla="*/ 586848836 h 835"/>
              <a:gd name="T108" fmla="*/ 534444517 w 1182"/>
              <a:gd name="T109" fmla="*/ 568651940 h 835"/>
              <a:gd name="T110" fmla="*/ 498921999 w 1182"/>
              <a:gd name="T111" fmla="*/ 580783204 h 835"/>
              <a:gd name="T112" fmla="*/ 486005047 w 1182"/>
              <a:gd name="T113" fmla="*/ 596705707 h 835"/>
              <a:gd name="T114" fmla="*/ 404466224 w 1182"/>
              <a:gd name="T115" fmla="*/ 614902603 h 835"/>
              <a:gd name="T116" fmla="*/ 355219894 w 1182"/>
              <a:gd name="T117" fmla="*/ 633099500 h 8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82"/>
              <a:gd name="T178" fmla="*/ 0 h 835"/>
              <a:gd name="T179" fmla="*/ 1182 w 1182"/>
              <a:gd name="T180" fmla="*/ 835 h 8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82" h="835">
                <a:moveTo>
                  <a:pt x="396" y="835"/>
                </a:moveTo>
                <a:lnTo>
                  <a:pt x="372" y="827"/>
                </a:lnTo>
                <a:lnTo>
                  <a:pt x="347" y="811"/>
                </a:lnTo>
                <a:lnTo>
                  <a:pt x="339" y="811"/>
                </a:lnTo>
                <a:lnTo>
                  <a:pt x="335" y="807"/>
                </a:lnTo>
                <a:lnTo>
                  <a:pt x="315" y="791"/>
                </a:lnTo>
                <a:lnTo>
                  <a:pt x="295" y="787"/>
                </a:lnTo>
                <a:lnTo>
                  <a:pt x="283" y="787"/>
                </a:lnTo>
                <a:lnTo>
                  <a:pt x="275" y="787"/>
                </a:lnTo>
                <a:lnTo>
                  <a:pt x="259" y="766"/>
                </a:lnTo>
                <a:lnTo>
                  <a:pt x="243" y="750"/>
                </a:lnTo>
                <a:lnTo>
                  <a:pt x="238" y="742"/>
                </a:lnTo>
                <a:lnTo>
                  <a:pt x="230" y="742"/>
                </a:lnTo>
                <a:lnTo>
                  <a:pt x="206" y="722"/>
                </a:lnTo>
                <a:lnTo>
                  <a:pt x="190" y="714"/>
                </a:lnTo>
                <a:lnTo>
                  <a:pt x="182" y="690"/>
                </a:lnTo>
                <a:lnTo>
                  <a:pt x="170" y="674"/>
                </a:lnTo>
                <a:lnTo>
                  <a:pt x="166" y="653"/>
                </a:lnTo>
                <a:lnTo>
                  <a:pt x="154" y="641"/>
                </a:lnTo>
                <a:lnTo>
                  <a:pt x="154" y="637"/>
                </a:lnTo>
                <a:lnTo>
                  <a:pt x="146" y="633"/>
                </a:lnTo>
                <a:lnTo>
                  <a:pt x="138" y="617"/>
                </a:lnTo>
                <a:lnTo>
                  <a:pt x="130" y="605"/>
                </a:lnTo>
                <a:lnTo>
                  <a:pt x="101" y="573"/>
                </a:lnTo>
                <a:lnTo>
                  <a:pt x="73" y="545"/>
                </a:lnTo>
                <a:lnTo>
                  <a:pt x="69" y="532"/>
                </a:lnTo>
                <a:lnTo>
                  <a:pt x="57" y="528"/>
                </a:lnTo>
                <a:lnTo>
                  <a:pt x="53" y="520"/>
                </a:lnTo>
                <a:lnTo>
                  <a:pt x="49" y="508"/>
                </a:lnTo>
                <a:lnTo>
                  <a:pt x="29" y="504"/>
                </a:lnTo>
                <a:lnTo>
                  <a:pt x="17" y="492"/>
                </a:lnTo>
                <a:lnTo>
                  <a:pt x="13" y="484"/>
                </a:lnTo>
                <a:lnTo>
                  <a:pt x="9" y="476"/>
                </a:lnTo>
                <a:lnTo>
                  <a:pt x="9" y="456"/>
                </a:lnTo>
                <a:lnTo>
                  <a:pt x="0" y="444"/>
                </a:lnTo>
                <a:lnTo>
                  <a:pt x="29" y="436"/>
                </a:lnTo>
                <a:lnTo>
                  <a:pt x="53" y="432"/>
                </a:lnTo>
                <a:lnTo>
                  <a:pt x="65" y="419"/>
                </a:lnTo>
                <a:lnTo>
                  <a:pt x="77" y="411"/>
                </a:lnTo>
                <a:lnTo>
                  <a:pt x="77" y="407"/>
                </a:lnTo>
                <a:lnTo>
                  <a:pt x="81" y="403"/>
                </a:lnTo>
                <a:lnTo>
                  <a:pt x="81" y="395"/>
                </a:lnTo>
                <a:lnTo>
                  <a:pt x="89" y="383"/>
                </a:lnTo>
                <a:lnTo>
                  <a:pt x="81" y="343"/>
                </a:lnTo>
                <a:lnTo>
                  <a:pt x="81" y="306"/>
                </a:lnTo>
                <a:lnTo>
                  <a:pt x="89" y="298"/>
                </a:lnTo>
                <a:lnTo>
                  <a:pt x="93" y="290"/>
                </a:lnTo>
                <a:lnTo>
                  <a:pt x="93" y="286"/>
                </a:lnTo>
                <a:lnTo>
                  <a:pt x="101" y="286"/>
                </a:lnTo>
                <a:lnTo>
                  <a:pt x="109" y="266"/>
                </a:lnTo>
                <a:lnTo>
                  <a:pt x="117" y="250"/>
                </a:lnTo>
                <a:lnTo>
                  <a:pt x="117" y="242"/>
                </a:lnTo>
                <a:lnTo>
                  <a:pt x="126" y="238"/>
                </a:lnTo>
                <a:lnTo>
                  <a:pt x="130" y="234"/>
                </a:lnTo>
                <a:lnTo>
                  <a:pt x="142" y="234"/>
                </a:lnTo>
                <a:lnTo>
                  <a:pt x="154" y="226"/>
                </a:lnTo>
                <a:lnTo>
                  <a:pt x="166" y="214"/>
                </a:lnTo>
                <a:lnTo>
                  <a:pt x="214" y="214"/>
                </a:lnTo>
                <a:lnTo>
                  <a:pt x="267" y="206"/>
                </a:lnTo>
                <a:lnTo>
                  <a:pt x="287" y="194"/>
                </a:lnTo>
                <a:lnTo>
                  <a:pt x="307" y="177"/>
                </a:lnTo>
                <a:lnTo>
                  <a:pt x="323" y="177"/>
                </a:lnTo>
                <a:lnTo>
                  <a:pt x="339" y="169"/>
                </a:lnTo>
                <a:lnTo>
                  <a:pt x="339" y="177"/>
                </a:lnTo>
                <a:lnTo>
                  <a:pt x="339" y="185"/>
                </a:lnTo>
                <a:lnTo>
                  <a:pt x="347" y="189"/>
                </a:lnTo>
                <a:lnTo>
                  <a:pt x="351" y="194"/>
                </a:lnTo>
                <a:lnTo>
                  <a:pt x="364" y="198"/>
                </a:lnTo>
                <a:lnTo>
                  <a:pt x="384" y="206"/>
                </a:lnTo>
                <a:lnTo>
                  <a:pt x="392" y="206"/>
                </a:lnTo>
                <a:lnTo>
                  <a:pt x="400" y="206"/>
                </a:lnTo>
                <a:lnTo>
                  <a:pt x="412" y="202"/>
                </a:lnTo>
                <a:lnTo>
                  <a:pt x="428" y="198"/>
                </a:lnTo>
                <a:lnTo>
                  <a:pt x="444" y="185"/>
                </a:lnTo>
                <a:lnTo>
                  <a:pt x="460" y="169"/>
                </a:lnTo>
                <a:lnTo>
                  <a:pt x="464" y="161"/>
                </a:lnTo>
                <a:lnTo>
                  <a:pt x="464" y="149"/>
                </a:lnTo>
                <a:lnTo>
                  <a:pt x="468" y="145"/>
                </a:lnTo>
                <a:lnTo>
                  <a:pt x="472" y="141"/>
                </a:lnTo>
                <a:lnTo>
                  <a:pt x="477" y="121"/>
                </a:lnTo>
                <a:lnTo>
                  <a:pt x="481" y="97"/>
                </a:lnTo>
                <a:lnTo>
                  <a:pt x="481" y="93"/>
                </a:lnTo>
                <a:lnTo>
                  <a:pt x="489" y="93"/>
                </a:lnTo>
                <a:lnTo>
                  <a:pt x="501" y="85"/>
                </a:lnTo>
                <a:lnTo>
                  <a:pt x="521" y="85"/>
                </a:lnTo>
                <a:lnTo>
                  <a:pt x="541" y="85"/>
                </a:lnTo>
                <a:lnTo>
                  <a:pt x="569" y="85"/>
                </a:lnTo>
                <a:lnTo>
                  <a:pt x="581" y="93"/>
                </a:lnTo>
                <a:lnTo>
                  <a:pt x="602" y="101"/>
                </a:lnTo>
                <a:lnTo>
                  <a:pt x="610" y="101"/>
                </a:lnTo>
                <a:lnTo>
                  <a:pt x="618" y="101"/>
                </a:lnTo>
                <a:lnTo>
                  <a:pt x="630" y="93"/>
                </a:lnTo>
                <a:lnTo>
                  <a:pt x="642" y="81"/>
                </a:lnTo>
                <a:lnTo>
                  <a:pt x="650" y="64"/>
                </a:lnTo>
                <a:lnTo>
                  <a:pt x="654" y="48"/>
                </a:lnTo>
                <a:lnTo>
                  <a:pt x="670" y="36"/>
                </a:lnTo>
                <a:lnTo>
                  <a:pt x="698" y="32"/>
                </a:lnTo>
                <a:lnTo>
                  <a:pt x="706" y="24"/>
                </a:lnTo>
                <a:lnTo>
                  <a:pt x="715" y="8"/>
                </a:lnTo>
                <a:lnTo>
                  <a:pt x="727" y="8"/>
                </a:lnTo>
                <a:lnTo>
                  <a:pt x="735" y="0"/>
                </a:lnTo>
                <a:lnTo>
                  <a:pt x="751" y="0"/>
                </a:lnTo>
                <a:lnTo>
                  <a:pt x="771" y="0"/>
                </a:lnTo>
                <a:lnTo>
                  <a:pt x="775" y="8"/>
                </a:lnTo>
                <a:lnTo>
                  <a:pt x="783" y="16"/>
                </a:lnTo>
                <a:lnTo>
                  <a:pt x="791" y="28"/>
                </a:lnTo>
                <a:lnTo>
                  <a:pt x="799" y="44"/>
                </a:lnTo>
                <a:lnTo>
                  <a:pt x="815" y="56"/>
                </a:lnTo>
                <a:lnTo>
                  <a:pt x="832" y="68"/>
                </a:lnTo>
                <a:lnTo>
                  <a:pt x="848" y="81"/>
                </a:lnTo>
                <a:lnTo>
                  <a:pt x="900" y="101"/>
                </a:lnTo>
                <a:lnTo>
                  <a:pt x="912" y="109"/>
                </a:lnTo>
                <a:lnTo>
                  <a:pt x="920" y="121"/>
                </a:lnTo>
                <a:lnTo>
                  <a:pt x="928" y="129"/>
                </a:lnTo>
                <a:lnTo>
                  <a:pt x="957" y="145"/>
                </a:lnTo>
                <a:lnTo>
                  <a:pt x="973" y="153"/>
                </a:lnTo>
                <a:lnTo>
                  <a:pt x="985" y="165"/>
                </a:lnTo>
                <a:lnTo>
                  <a:pt x="985" y="177"/>
                </a:lnTo>
                <a:lnTo>
                  <a:pt x="985" y="181"/>
                </a:lnTo>
                <a:lnTo>
                  <a:pt x="993" y="181"/>
                </a:lnTo>
                <a:lnTo>
                  <a:pt x="1001" y="181"/>
                </a:lnTo>
                <a:lnTo>
                  <a:pt x="1005" y="185"/>
                </a:lnTo>
                <a:lnTo>
                  <a:pt x="1009" y="189"/>
                </a:lnTo>
                <a:lnTo>
                  <a:pt x="1009" y="198"/>
                </a:lnTo>
                <a:lnTo>
                  <a:pt x="1017" y="206"/>
                </a:lnTo>
                <a:lnTo>
                  <a:pt x="1021" y="218"/>
                </a:lnTo>
                <a:lnTo>
                  <a:pt x="1037" y="230"/>
                </a:lnTo>
                <a:lnTo>
                  <a:pt x="1045" y="250"/>
                </a:lnTo>
                <a:lnTo>
                  <a:pt x="1053" y="266"/>
                </a:lnTo>
                <a:lnTo>
                  <a:pt x="1070" y="286"/>
                </a:lnTo>
                <a:lnTo>
                  <a:pt x="1086" y="302"/>
                </a:lnTo>
                <a:lnTo>
                  <a:pt x="1090" y="315"/>
                </a:lnTo>
                <a:lnTo>
                  <a:pt x="1094" y="335"/>
                </a:lnTo>
                <a:lnTo>
                  <a:pt x="1102" y="339"/>
                </a:lnTo>
                <a:lnTo>
                  <a:pt x="1114" y="347"/>
                </a:lnTo>
                <a:lnTo>
                  <a:pt x="1118" y="359"/>
                </a:lnTo>
                <a:lnTo>
                  <a:pt x="1122" y="367"/>
                </a:lnTo>
                <a:lnTo>
                  <a:pt x="1138" y="375"/>
                </a:lnTo>
                <a:lnTo>
                  <a:pt x="1162" y="375"/>
                </a:lnTo>
                <a:lnTo>
                  <a:pt x="1166" y="379"/>
                </a:lnTo>
                <a:lnTo>
                  <a:pt x="1174" y="383"/>
                </a:lnTo>
                <a:lnTo>
                  <a:pt x="1178" y="387"/>
                </a:lnTo>
                <a:lnTo>
                  <a:pt x="1182" y="395"/>
                </a:lnTo>
                <a:lnTo>
                  <a:pt x="1182" y="407"/>
                </a:lnTo>
                <a:lnTo>
                  <a:pt x="1182" y="419"/>
                </a:lnTo>
                <a:lnTo>
                  <a:pt x="1178" y="432"/>
                </a:lnTo>
                <a:lnTo>
                  <a:pt x="1170" y="436"/>
                </a:lnTo>
                <a:lnTo>
                  <a:pt x="1166" y="440"/>
                </a:lnTo>
                <a:lnTo>
                  <a:pt x="1162" y="440"/>
                </a:lnTo>
                <a:lnTo>
                  <a:pt x="1150" y="448"/>
                </a:lnTo>
                <a:lnTo>
                  <a:pt x="1150" y="456"/>
                </a:lnTo>
                <a:lnTo>
                  <a:pt x="1138" y="468"/>
                </a:lnTo>
                <a:lnTo>
                  <a:pt x="1134" y="472"/>
                </a:lnTo>
                <a:lnTo>
                  <a:pt x="1134" y="492"/>
                </a:lnTo>
                <a:lnTo>
                  <a:pt x="1130" y="520"/>
                </a:lnTo>
                <a:lnTo>
                  <a:pt x="1114" y="540"/>
                </a:lnTo>
                <a:lnTo>
                  <a:pt x="1094" y="561"/>
                </a:lnTo>
                <a:lnTo>
                  <a:pt x="1090" y="573"/>
                </a:lnTo>
                <a:lnTo>
                  <a:pt x="1086" y="589"/>
                </a:lnTo>
                <a:lnTo>
                  <a:pt x="1086" y="597"/>
                </a:lnTo>
                <a:lnTo>
                  <a:pt x="1086" y="605"/>
                </a:lnTo>
                <a:lnTo>
                  <a:pt x="1086" y="625"/>
                </a:lnTo>
                <a:lnTo>
                  <a:pt x="1086" y="645"/>
                </a:lnTo>
                <a:lnTo>
                  <a:pt x="1086" y="662"/>
                </a:lnTo>
                <a:lnTo>
                  <a:pt x="1086" y="682"/>
                </a:lnTo>
                <a:lnTo>
                  <a:pt x="1090" y="682"/>
                </a:lnTo>
                <a:lnTo>
                  <a:pt x="1090" y="690"/>
                </a:lnTo>
                <a:lnTo>
                  <a:pt x="1090" y="698"/>
                </a:lnTo>
                <a:lnTo>
                  <a:pt x="1090" y="702"/>
                </a:lnTo>
                <a:lnTo>
                  <a:pt x="1086" y="714"/>
                </a:lnTo>
                <a:lnTo>
                  <a:pt x="1082" y="714"/>
                </a:lnTo>
                <a:lnTo>
                  <a:pt x="1074" y="714"/>
                </a:lnTo>
                <a:lnTo>
                  <a:pt x="1070" y="726"/>
                </a:lnTo>
                <a:lnTo>
                  <a:pt x="1065" y="730"/>
                </a:lnTo>
                <a:lnTo>
                  <a:pt x="1045" y="738"/>
                </a:lnTo>
                <a:lnTo>
                  <a:pt x="1041" y="742"/>
                </a:lnTo>
                <a:lnTo>
                  <a:pt x="1033" y="742"/>
                </a:lnTo>
                <a:lnTo>
                  <a:pt x="1017" y="742"/>
                </a:lnTo>
                <a:lnTo>
                  <a:pt x="1009" y="738"/>
                </a:lnTo>
                <a:lnTo>
                  <a:pt x="993" y="738"/>
                </a:lnTo>
                <a:lnTo>
                  <a:pt x="989" y="742"/>
                </a:lnTo>
                <a:lnTo>
                  <a:pt x="985" y="742"/>
                </a:lnTo>
                <a:lnTo>
                  <a:pt x="981" y="738"/>
                </a:lnTo>
                <a:lnTo>
                  <a:pt x="973" y="734"/>
                </a:lnTo>
                <a:lnTo>
                  <a:pt x="969" y="726"/>
                </a:lnTo>
                <a:lnTo>
                  <a:pt x="965" y="726"/>
                </a:lnTo>
                <a:lnTo>
                  <a:pt x="953" y="722"/>
                </a:lnTo>
                <a:lnTo>
                  <a:pt x="948" y="714"/>
                </a:lnTo>
                <a:lnTo>
                  <a:pt x="940" y="702"/>
                </a:lnTo>
                <a:lnTo>
                  <a:pt x="928" y="698"/>
                </a:lnTo>
                <a:lnTo>
                  <a:pt x="900" y="698"/>
                </a:lnTo>
                <a:lnTo>
                  <a:pt x="900" y="694"/>
                </a:lnTo>
                <a:lnTo>
                  <a:pt x="900" y="686"/>
                </a:lnTo>
                <a:lnTo>
                  <a:pt x="880" y="686"/>
                </a:lnTo>
                <a:lnTo>
                  <a:pt x="860" y="674"/>
                </a:lnTo>
                <a:lnTo>
                  <a:pt x="840" y="674"/>
                </a:lnTo>
                <a:lnTo>
                  <a:pt x="823" y="674"/>
                </a:lnTo>
                <a:lnTo>
                  <a:pt x="811" y="682"/>
                </a:lnTo>
                <a:lnTo>
                  <a:pt x="799" y="690"/>
                </a:lnTo>
                <a:lnTo>
                  <a:pt x="795" y="694"/>
                </a:lnTo>
                <a:lnTo>
                  <a:pt x="791" y="702"/>
                </a:lnTo>
                <a:lnTo>
                  <a:pt x="783" y="714"/>
                </a:lnTo>
                <a:lnTo>
                  <a:pt x="771" y="726"/>
                </a:lnTo>
                <a:lnTo>
                  <a:pt x="763" y="734"/>
                </a:lnTo>
                <a:lnTo>
                  <a:pt x="759" y="738"/>
                </a:lnTo>
                <a:lnTo>
                  <a:pt x="755" y="738"/>
                </a:lnTo>
                <a:lnTo>
                  <a:pt x="747" y="738"/>
                </a:lnTo>
                <a:lnTo>
                  <a:pt x="739" y="762"/>
                </a:lnTo>
                <a:lnTo>
                  <a:pt x="731" y="779"/>
                </a:lnTo>
                <a:lnTo>
                  <a:pt x="723" y="787"/>
                </a:lnTo>
                <a:lnTo>
                  <a:pt x="715" y="791"/>
                </a:lnTo>
                <a:lnTo>
                  <a:pt x="715" y="787"/>
                </a:lnTo>
                <a:lnTo>
                  <a:pt x="706" y="787"/>
                </a:lnTo>
                <a:lnTo>
                  <a:pt x="698" y="787"/>
                </a:lnTo>
                <a:lnTo>
                  <a:pt x="686" y="779"/>
                </a:lnTo>
                <a:lnTo>
                  <a:pt x="686" y="774"/>
                </a:lnTo>
                <a:lnTo>
                  <a:pt x="686" y="770"/>
                </a:lnTo>
                <a:lnTo>
                  <a:pt x="682" y="762"/>
                </a:lnTo>
                <a:lnTo>
                  <a:pt x="670" y="750"/>
                </a:lnTo>
                <a:lnTo>
                  <a:pt x="662" y="750"/>
                </a:lnTo>
                <a:lnTo>
                  <a:pt x="646" y="742"/>
                </a:lnTo>
                <a:lnTo>
                  <a:pt x="630" y="742"/>
                </a:lnTo>
                <a:lnTo>
                  <a:pt x="622" y="750"/>
                </a:lnTo>
                <a:lnTo>
                  <a:pt x="618" y="766"/>
                </a:lnTo>
                <a:lnTo>
                  <a:pt x="614" y="770"/>
                </a:lnTo>
                <a:lnTo>
                  <a:pt x="606" y="774"/>
                </a:lnTo>
                <a:lnTo>
                  <a:pt x="606" y="787"/>
                </a:lnTo>
                <a:lnTo>
                  <a:pt x="602" y="787"/>
                </a:lnTo>
                <a:lnTo>
                  <a:pt x="569" y="791"/>
                </a:lnTo>
                <a:lnTo>
                  <a:pt x="533" y="803"/>
                </a:lnTo>
                <a:lnTo>
                  <a:pt x="521" y="807"/>
                </a:lnTo>
                <a:lnTo>
                  <a:pt x="501" y="811"/>
                </a:lnTo>
                <a:lnTo>
                  <a:pt x="493" y="819"/>
                </a:lnTo>
                <a:lnTo>
                  <a:pt x="477" y="827"/>
                </a:lnTo>
                <a:lnTo>
                  <a:pt x="460" y="827"/>
                </a:lnTo>
                <a:lnTo>
                  <a:pt x="440" y="835"/>
                </a:lnTo>
                <a:lnTo>
                  <a:pt x="416" y="835"/>
                </a:lnTo>
                <a:lnTo>
                  <a:pt x="396" y="835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44" name="Freeform 51"/>
          <p:cNvSpPr>
            <a:spLocks/>
          </p:cNvSpPr>
          <p:nvPr/>
        </p:nvSpPr>
        <p:spPr bwMode="auto">
          <a:xfrm>
            <a:off x="3715295" y="2496372"/>
            <a:ext cx="578046" cy="753158"/>
          </a:xfrm>
          <a:custGeom>
            <a:avLst/>
            <a:gdLst>
              <a:gd name="T0" fmla="*/ 2147483647 w 795"/>
              <a:gd name="T1" fmla="*/ 2147483647 h 912"/>
              <a:gd name="T2" fmla="*/ 2147483647 w 795"/>
              <a:gd name="T3" fmla="*/ 2147483647 h 912"/>
              <a:gd name="T4" fmla="*/ 2147483647 w 795"/>
              <a:gd name="T5" fmla="*/ 2147483647 h 912"/>
              <a:gd name="T6" fmla="*/ 2147483647 w 795"/>
              <a:gd name="T7" fmla="*/ 2147483647 h 912"/>
              <a:gd name="T8" fmla="*/ 2147483647 w 795"/>
              <a:gd name="T9" fmla="*/ 2147483647 h 912"/>
              <a:gd name="T10" fmla="*/ 2147483647 w 795"/>
              <a:gd name="T11" fmla="*/ 2147483647 h 912"/>
              <a:gd name="T12" fmla="*/ 2147483647 w 795"/>
              <a:gd name="T13" fmla="*/ 2147483647 h 912"/>
              <a:gd name="T14" fmla="*/ 2147483647 w 795"/>
              <a:gd name="T15" fmla="*/ 2147483647 h 912"/>
              <a:gd name="T16" fmla="*/ 2147483647 w 795"/>
              <a:gd name="T17" fmla="*/ 2147483647 h 912"/>
              <a:gd name="T18" fmla="*/ 2147483647 w 795"/>
              <a:gd name="T19" fmla="*/ 2147483647 h 912"/>
              <a:gd name="T20" fmla="*/ 2147483647 w 795"/>
              <a:gd name="T21" fmla="*/ 2147483647 h 912"/>
              <a:gd name="T22" fmla="*/ 2147483647 w 795"/>
              <a:gd name="T23" fmla="*/ 2147483647 h 912"/>
              <a:gd name="T24" fmla="*/ 2147483647 w 795"/>
              <a:gd name="T25" fmla="*/ 2147483647 h 912"/>
              <a:gd name="T26" fmla="*/ 2147483647 w 795"/>
              <a:gd name="T27" fmla="*/ 2147483647 h 912"/>
              <a:gd name="T28" fmla="*/ 2147483647 w 795"/>
              <a:gd name="T29" fmla="*/ 2147483647 h 912"/>
              <a:gd name="T30" fmla="*/ 2147483647 w 795"/>
              <a:gd name="T31" fmla="*/ 2147483647 h 912"/>
              <a:gd name="T32" fmla="*/ 2147483647 w 795"/>
              <a:gd name="T33" fmla="*/ 2147483647 h 912"/>
              <a:gd name="T34" fmla="*/ 2147483647 w 795"/>
              <a:gd name="T35" fmla="*/ 2147483647 h 912"/>
              <a:gd name="T36" fmla="*/ 0 w 795"/>
              <a:gd name="T37" fmla="*/ 2147483647 h 912"/>
              <a:gd name="T38" fmla="*/ 2147483647 w 795"/>
              <a:gd name="T39" fmla="*/ 2147483647 h 912"/>
              <a:gd name="T40" fmla="*/ 2147483647 w 795"/>
              <a:gd name="T41" fmla="*/ 2147483647 h 912"/>
              <a:gd name="T42" fmla="*/ 2147483647 w 795"/>
              <a:gd name="T43" fmla="*/ 2147483647 h 912"/>
              <a:gd name="T44" fmla="*/ 2147483647 w 795"/>
              <a:gd name="T45" fmla="*/ 2147483647 h 912"/>
              <a:gd name="T46" fmla="*/ 2147483647 w 795"/>
              <a:gd name="T47" fmla="*/ 2147483647 h 912"/>
              <a:gd name="T48" fmla="*/ 2147483647 w 795"/>
              <a:gd name="T49" fmla="*/ 2147483647 h 912"/>
              <a:gd name="T50" fmla="*/ 2147483647 w 795"/>
              <a:gd name="T51" fmla="*/ 2147483647 h 912"/>
              <a:gd name="T52" fmla="*/ 2147483647 w 795"/>
              <a:gd name="T53" fmla="*/ 2147483647 h 912"/>
              <a:gd name="T54" fmla="*/ 2147483647 w 795"/>
              <a:gd name="T55" fmla="*/ 0 h 912"/>
              <a:gd name="T56" fmla="*/ 2147483647 w 795"/>
              <a:gd name="T57" fmla="*/ 2147483647 h 912"/>
              <a:gd name="T58" fmla="*/ 2147483647 w 795"/>
              <a:gd name="T59" fmla="*/ 2147483647 h 912"/>
              <a:gd name="T60" fmla="*/ 2147483647 w 795"/>
              <a:gd name="T61" fmla="*/ 2147483647 h 912"/>
              <a:gd name="T62" fmla="*/ 2147483647 w 795"/>
              <a:gd name="T63" fmla="*/ 2147483647 h 912"/>
              <a:gd name="T64" fmla="*/ 2147483647 w 795"/>
              <a:gd name="T65" fmla="*/ 2147483647 h 912"/>
              <a:gd name="T66" fmla="*/ 2147483647 w 795"/>
              <a:gd name="T67" fmla="*/ 2147483647 h 912"/>
              <a:gd name="T68" fmla="*/ 2147483647 w 795"/>
              <a:gd name="T69" fmla="*/ 2147483647 h 912"/>
              <a:gd name="T70" fmla="*/ 2147483647 w 795"/>
              <a:gd name="T71" fmla="*/ 2147483647 h 912"/>
              <a:gd name="T72" fmla="*/ 2147483647 w 795"/>
              <a:gd name="T73" fmla="*/ 2147483647 h 912"/>
              <a:gd name="T74" fmla="*/ 2147483647 w 795"/>
              <a:gd name="T75" fmla="*/ 2147483647 h 912"/>
              <a:gd name="T76" fmla="*/ 2147483647 w 795"/>
              <a:gd name="T77" fmla="*/ 2147483647 h 912"/>
              <a:gd name="T78" fmla="*/ 2147483647 w 795"/>
              <a:gd name="T79" fmla="*/ 2147483647 h 912"/>
              <a:gd name="T80" fmla="*/ 2147483647 w 795"/>
              <a:gd name="T81" fmla="*/ 2147483647 h 912"/>
              <a:gd name="T82" fmla="*/ 2147483647 w 795"/>
              <a:gd name="T83" fmla="*/ 2147483647 h 912"/>
              <a:gd name="T84" fmla="*/ 2147483647 w 795"/>
              <a:gd name="T85" fmla="*/ 2147483647 h 912"/>
              <a:gd name="T86" fmla="*/ 2147483647 w 795"/>
              <a:gd name="T87" fmla="*/ 2147483647 h 912"/>
              <a:gd name="T88" fmla="*/ 2147483647 w 795"/>
              <a:gd name="T89" fmla="*/ 2147483647 h 912"/>
              <a:gd name="T90" fmla="*/ 2147483647 w 795"/>
              <a:gd name="T91" fmla="*/ 2147483647 h 912"/>
              <a:gd name="T92" fmla="*/ 2147483647 w 795"/>
              <a:gd name="T93" fmla="*/ 2147483647 h 912"/>
              <a:gd name="T94" fmla="*/ 2147483647 w 795"/>
              <a:gd name="T95" fmla="*/ 2147483647 h 912"/>
              <a:gd name="T96" fmla="*/ 2147483647 w 795"/>
              <a:gd name="T97" fmla="*/ 2147483647 h 912"/>
              <a:gd name="T98" fmla="*/ 2147483647 w 795"/>
              <a:gd name="T99" fmla="*/ 2147483647 h 912"/>
              <a:gd name="T100" fmla="*/ 2147483647 w 795"/>
              <a:gd name="T101" fmla="*/ 2147483647 h 912"/>
              <a:gd name="T102" fmla="*/ 2147483647 w 795"/>
              <a:gd name="T103" fmla="*/ 2147483647 h 912"/>
              <a:gd name="T104" fmla="*/ 2147483647 w 795"/>
              <a:gd name="T105" fmla="*/ 2147483647 h 912"/>
              <a:gd name="T106" fmla="*/ 2147483647 w 795"/>
              <a:gd name="T107" fmla="*/ 2147483647 h 912"/>
              <a:gd name="T108" fmla="*/ 2147483647 w 795"/>
              <a:gd name="T109" fmla="*/ 2147483647 h 912"/>
              <a:gd name="T110" fmla="*/ 2147483647 w 795"/>
              <a:gd name="T111" fmla="*/ 2147483647 h 912"/>
              <a:gd name="T112" fmla="*/ 2147483647 w 795"/>
              <a:gd name="T113" fmla="*/ 2147483647 h 912"/>
              <a:gd name="T114" fmla="*/ 2147483647 w 795"/>
              <a:gd name="T115" fmla="*/ 2147483647 h 912"/>
              <a:gd name="T116" fmla="*/ 2147483647 w 795"/>
              <a:gd name="T117" fmla="*/ 2147483647 h 912"/>
              <a:gd name="T118" fmla="*/ 2147483647 w 795"/>
              <a:gd name="T119" fmla="*/ 2147483647 h 912"/>
              <a:gd name="T120" fmla="*/ 2147483647 w 795"/>
              <a:gd name="T121" fmla="*/ 2147483647 h 91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95"/>
              <a:gd name="T184" fmla="*/ 0 h 912"/>
              <a:gd name="T185" fmla="*/ 795 w 795"/>
              <a:gd name="T186" fmla="*/ 912 h 91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95" h="912">
                <a:moveTo>
                  <a:pt x="327" y="912"/>
                </a:moveTo>
                <a:lnTo>
                  <a:pt x="319" y="888"/>
                </a:lnTo>
                <a:lnTo>
                  <a:pt x="315" y="868"/>
                </a:lnTo>
                <a:lnTo>
                  <a:pt x="315" y="848"/>
                </a:lnTo>
                <a:lnTo>
                  <a:pt x="315" y="835"/>
                </a:lnTo>
                <a:lnTo>
                  <a:pt x="319" y="823"/>
                </a:lnTo>
                <a:lnTo>
                  <a:pt x="327" y="811"/>
                </a:lnTo>
                <a:lnTo>
                  <a:pt x="327" y="795"/>
                </a:lnTo>
                <a:lnTo>
                  <a:pt x="327" y="779"/>
                </a:lnTo>
                <a:lnTo>
                  <a:pt x="327" y="771"/>
                </a:lnTo>
                <a:lnTo>
                  <a:pt x="319" y="755"/>
                </a:lnTo>
                <a:lnTo>
                  <a:pt x="311" y="747"/>
                </a:lnTo>
                <a:lnTo>
                  <a:pt x="307" y="739"/>
                </a:lnTo>
                <a:lnTo>
                  <a:pt x="286" y="739"/>
                </a:lnTo>
                <a:lnTo>
                  <a:pt x="274" y="735"/>
                </a:lnTo>
                <a:lnTo>
                  <a:pt x="266" y="726"/>
                </a:lnTo>
                <a:lnTo>
                  <a:pt x="254" y="722"/>
                </a:lnTo>
                <a:lnTo>
                  <a:pt x="254" y="694"/>
                </a:lnTo>
                <a:lnTo>
                  <a:pt x="254" y="670"/>
                </a:lnTo>
                <a:lnTo>
                  <a:pt x="266" y="646"/>
                </a:lnTo>
                <a:lnTo>
                  <a:pt x="274" y="642"/>
                </a:lnTo>
                <a:lnTo>
                  <a:pt x="278" y="642"/>
                </a:lnTo>
                <a:lnTo>
                  <a:pt x="286" y="634"/>
                </a:lnTo>
                <a:lnTo>
                  <a:pt x="291" y="626"/>
                </a:lnTo>
                <a:lnTo>
                  <a:pt x="303" y="618"/>
                </a:lnTo>
                <a:lnTo>
                  <a:pt x="307" y="609"/>
                </a:lnTo>
                <a:lnTo>
                  <a:pt x="311" y="593"/>
                </a:lnTo>
                <a:lnTo>
                  <a:pt x="311" y="573"/>
                </a:lnTo>
                <a:lnTo>
                  <a:pt x="311" y="549"/>
                </a:lnTo>
                <a:lnTo>
                  <a:pt x="303" y="549"/>
                </a:lnTo>
                <a:lnTo>
                  <a:pt x="286" y="549"/>
                </a:lnTo>
                <a:lnTo>
                  <a:pt x="282" y="545"/>
                </a:lnTo>
                <a:lnTo>
                  <a:pt x="274" y="541"/>
                </a:lnTo>
                <a:lnTo>
                  <a:pt x="258" y="541"/>
                </a:lnTo>
                <a:lnTo>
                  <a:pt x="242" y="537"/>
                </a:lnTo>
                <a:lnTo>
                  <a:pt x="234" y="529"/>
                </a:lnTo>
                <a:lnTo>
                  <a:pt x="226" y="521"/>
                </a:lnTo>
                <a:lnTo>
                  <a:pt x="218" y="501"/>
                </a:lnTo>
                <a:lnTo>
                  <a:pt x="206" y="484"/>
                </a:lnTo>
                <a:lnTo>
                  <a:pt x="198" y="476"/>
                </a:lnTo>
                <a:lnTo>
                  <a:pt x="190" y="468"/>
                </a:lnTo>
                <a:lnTo>
                  <a:pt x="186" y="448"/>
                </a:lnTo>
                <a:lnTo>
                  <a:pt x="161" y="416"/>
                </a:lnTo>
                <a:lnTo>
                  <a:pt x="149" y="408"/>
                </a:lnTo>
                <a:lnTo>
                  <a:pt x="137" y="388"/>
                </a:lnTo>
                <a:lnTo>
                  <a:pt x="113" y="355"/>
                </a:lnTo>
                <a:lnTo>
                  <a:pt x="85" y="323"/>
                </a:lnTo>
                <a:lnTo>
                  <a:pt x="61" y="303"/>
                </a:lnTo>
                <a:lnTo>
                  <a:pt x="44" y="291"/>
                </a:lnTo>
                <a:lnTo>
                  <a:pt x="36" y="287"/>
                </a:lnTo>
                <a:lnTo>
                  <a:pt x="28" y="279"/>
                </a:lnTo>
                <a:lnTo>
                  <a:pt x="20" y="271"/>
                </a:lnTo>
                <a:lnTo>
                  <a:pt x="4" y="267"/>
                </a:lnTo>
                <a:lnTo>
                  <a:pt x="4" y="263"/>
                </a:lnTo>
                <a:lnTo>
                  <a:pt x="0" y="254"/>
                </a:lnTo>
                <a:lnTo>
                  <a:pt x="0" y="246"/>
                </a:lnTo>
                <a:lnTo>
                  <a:pt x="0" y="238"/>
                </a:lnTo>
                <a:lnTo>
                  <a:pt x="4" y="230"/>
                </a:lnTo>
                <a:lnTo>
                  <a:pt x="8" y="226"/>
                </a:lnTo>
                <a:lnTo>
                  <a:pt x="24" y="222"/>
                </a:lnTo>
                <a:lnTo>
                  <a:pt x="32" y="222"/>
                </a:lnTo>
                <a:lnTo>
                  <a:pt x="36" y="230"/>
                </a:lnTo>
                <a:lnTo>
                  <a:pt x="36" y="234"/>
                </a:lnTo>
                <a:lnTo>
                  <a:pt x="48" y="234"/>
                </a:lnTo>
                <a:lnTo>
                  <a:pt x="52" y="238"/>
                </a:lnTo>
                <a:lnTo>
                  <a:pt x="61" y="198"/>
                </a:lnTo>
                <a:lnTo>
                  <a:pt x="73" y="137"/>
                </a:lnTo>
                <a:lnTo>
                  <a:pt x="77" y="125"/>
                </a:lnTo>
                <a:lnTo>
                  <a:pt x="85" y="113"/>
                </a:lnTo>
                <a:lnTo>
                  <a:pt x="89" y="113"/>
                </a:lnTo>
                <a:lnTo>
                  <a:pt x="97" y="109"/>
                </a:lnTo>
                <a:lnTo>
                  <a:pt x="105" y="109"/>
                </a:lnTo>
                <a:lnTo>
                  <a:pt x="113" y="101"/>
                </a:lnTo>
                <a:lnTo>
                  <a:pt x="125" y="101"/>
                </a:lnTo>
                <a:lnTo>
                  <a:pt x="133" y="101"/>
                </a:lnTo>
                <a:lnTo>
                  <a:pt x="141" y="89"/>
                </a:lnTo>
                <a:lnTo>
                  <a:pt x="149" y="85"/>
                </a:lnTo>
                <a:lnTo>
                  <a:pt x="157" y="77"/>
                </a:lnTo>
                <a:lnTo>
                  <a:pt x="161" y="69"/>
                </a:lnTo>
                <a:lnTo>
                  <a:pt x="161" y="41"/>
                </a:lnTo>
                <a:lnTo>
                  <a:pt x="161" y="8"/>
                </a:lnTo>
                <a:lnTo>
                  <a:pt x="165" y="4"/>
                </a:lnTo>
                <a:lnTo>
                  <a:pt x="169" y="0"/>
                </a:lnTo>
                <a:lnTo>
                  <a:pt x="174" y="0"/>
                </a:lnTo>
                <a:lnTo>
                  <a:pt x="178" y="0"/>
                </a:lnTo>
                <a:lnTo>
                  <a:pt x="190" y="16"/>
                </a:lnTo>
                <a:lnTo>
                  <a:pt x="194" y="24"/>
                </a:lnTo>
                <a:lnTo>
                  <a:pt x="214" y="49"/>
                </a:lnTo>
                <a:lnTo>
                  <a:pt x="230" y="69"/>
                </a:lnTo>
                <a:lnTo>
                  <a:pt x="238" y="69"/>
                </a:lnTo>
                <a:lnTo>
                  <a:pt x="254" y="73"/>
                </a:lnTo>
                <a:lnTo>
                  <a:pt x="278" y="89"/>
                </a:lnTo>
                <a:lnTo>
                  <a:pt x="307" y="101"/>
                </a:lnTo>
                <a:lnTo>
                  <a:pt x="327" y="125"/>
                </a:lnTo>
                <a:lnTo>
                  <a:pt x="347" y="154"/>
                </a:lnTo>
                <a:lnTo>
                  <a:pt x="351" y="170"/>
                </a:lnTo>
                <a:lnTo>
                  <a:pt x="371" y="190"/>
                </a:lnTo>
                <a:lnTo>
                  <a:pt x="379" y="198"/>
                </a:lnTo>
                <a:lnTo>
                  <a:pt x="391" y="206"/>
                </a:lnTo>
                <a:lnTo>
                  <a:pt x="395" y="222"/>
                </a:lnTo>
                <a:lnTo>
                  <a:pt x="399" y="234"/>
                </a:lnTo>
                <a:lnTo>
                  <a:pt x="416" y="250"/>
                </a:lnTo>
                <a:lnTo>
                  <a:pt x="428" y="275"/>
                </a:lnTo>
                <a:lnTo>
                  <a:pt x="452" y="283"/>
                </a:lnTo>
                <a:lnTo>
                  <a:pt x="472" y="287"/>
                </a:lnTo>
                <a:lnTo>
                  <a:pt x="484" y="303"/>
                </a:lnTo>
                <a:lnTo>
                  <a:pt x="488" y="303"/>
                </a:lnTo>
                <a:lnTo>
                  <a:pt x="496" y="307"/>
                </a:lnTo>
                <a:lnTo>
                  <a:pt x="512" y="307"/>
                </a:lnTo>
                <a:lnTo>
                  <a:pt x="524" y="323"/>
                </a:lnTo>
                <a:lnTo>
                  <a:pt x="533" y="331"/>
                </a:lnTo>
                <a:lnTo>
                  <a:pt x="537" y="363"/>
                </a:lnTo>
                <a:lnTo>
                  <a:pt x="541" y="392"/>
                </a:lnTo>
                <a:lnTo>
                  <a:pt x="569" y="404"/>
                </a:lnTo>
                <a:lnTo>
                  <a:pt x="593" y="412"/>
                </a:lnTo>
                <a:lnTo>
                  <a:pt x="613" y="432"/>
                </a:lnTo>
                <a:lnTo>
                  <a:pt x="629" y="452"/>
                </a:lnTo>
                <a:lnTo>
                  <a:pt x="650" y="464"/>
                </a:lnTo>
                <a:lnTo>
                  <a:pt x="666" y="472"/>
                </a:lnTo>
                <a:lnTo>
                  <a:pt x="690" y="472"/>
                </a:lnTo>
                <a:lnTo>
                  <a:pt x="718" y="472"/>
                </a:lnTo>
                <a:lnTo>
                  <a:pt x="738" y="476"/>
                </a:lnTo>
                <a:lnTo>
                  <a:pt x="754" y="480"/>
                </a:lnTo>
                <a:lnTo>
                  <a:pt x="783" y="492"/>
                </a:lnTo>
                <a:lnTo>
                  <a:pt x="795" y="501"/>
                </a:lnTo>
                <a:lnTo>
                  <a:pt x="795" y="513"/>
                </a:lnTo>
                <a:lnTo>
                  <a:pt x="795" y="525"/>
                </a:lnTo>
                <a:lnTo>
                  <a:pt x="754" y="525"/>
                </a:lnTo>
                <a:lnTo>
                  <a:pt x="718" y="529"/>
                </a:lnTo>
                <a:lnTo>
                  <a:pt x="702" y="533"/>
                </a:lnTo>
                <a:lnTo>
                  <a:pt x="690" y="537"/>
                </a:lnTo>
                <a:lnTo>
                  <a:pt x="686" y="541"/>
                </a:lnTo>
                <a:lnTo>
                  <a:pt x="682" y="549"/>
                </a:lnTo>
                <a:lnTo>
                  <a:pt x="682" y="569"/>
                </a:lnTo>
                <a:lnTo>
                  <a:pt x="686" y="581"/>
                </a:lnTo>
                <a:lnTo>
                  <a:pt x="702" y="593"/>
                </a:lnTo>
                <a:lnTo>
                  <a:pt x="714" y="597"/>
                </a:lnTo>
                <a:lnTo>
                  <a:pt x="734" y="614"/>
                </a:lnTo>
                <a:lnTo>
                  <a:pt x="754" y="626"/>
                </a:lnTo>
                <a:lnTo>
                  <a:pt x="754" y="630"/>
                </a:lnTo>
                <a:lnTo>
                  <a:pt x="763" y="634"/>
                </a:lnTo>
                <a:lnTo>
                  <a:pt x="779" y="646"/>
                </a:lnTo>
                <a:lnTo>
                  <a:pt x="779" y="654"/>
                </a:lnTo>
                <a:lnTo>
                  <a:pt x="775" y="658"/>
                </a:lnTo>
                <a:lnTo>
                  <a:pt x="754" y="662"/>
                </a:lnTo>
                <a:lnTo>
                  <a:pt x="742" y="662"/>
                </a:lnTo>
                <a:lnTo>
                  <a:pt x="734" y="666"/>
                </a:lnTo>
                <a:lnTo>
                  <a:pt x="726" y="670"/>
                </a:lnTo>
                <a:lnTo>
                  <a:pt x="698" y="706"/>
                </a:lnTo>
                <a:lnTo>
                  <a:pt x="686" y="722"/>
                </a:lnTo>
                <a:lnTo>
                  <a:pt x="678" y="726"/>
                </a:lnTo>
                <a:lnTo>
                  <a:pt x="666" y="731"/>
                </a:lnTo>
                <a:lnTo>
                  <a:pt x="650" y="731"/>
                </a:lnTo>
                <a:lnTo>
                  <a:pt x="633" y="735"/>
                </a:lnTo>
                <a:lnTo>
                  <a:pt x="617" y="751"/>
                </a:lnTo>
                <a:lnTo>
                  <a:pt x="593" y="771"/>
                </a:lnTo>
                <a:lnTo>
                  <a:pt x="573" y="779"/>
                </a:lnTo>
                <a:lnTo>
                  <a:pt x="561" y="787"/>
                </a:lnTo>
                <a:lnTo>
                  <a:pt x="541" y="787"/>
                </a:lnTo>
                <a:lnTo>
                  <a:pt x="524" y="787"/>
                </a:lnTo>
                <a:lnTo>
                  <a:pt x="492" y="795"/>
                </a:lnTo>
                <a:lnTo>
                  <a:pt x="476" y="803"/>
                </a:lnTo>
                <a:lnTo>
                  <a:pt x="472" y="815"/>
                </a:lnTo>
                <a:lnTo>
                  <a:pt x="472" y="823"/>
                </a:lnTo>
                <a:lnTo>
                  <a:pt x="452" y="835"/>
                </a:lnTo>
                <a:lnTo>
                  <a:pt x="448" y="843"/>
                </a:lnTo>
                <a:lnTo>
                  <a:pt x="448" y="860"/>
                </a:lnTo>
                <a:lnTo>
                  <a:pt x="444" y="868"/>
                </a:lnTo>
                <a:lnTo>
                  <a:pt x="444" y="872"/>
                </a:lnTo>
                <a:lnTo>
                  <a:pt x="436" y="876"/>
                </a:lnTo>
                <a:lnTo>
                  <a:pt x="428" y="876"/>
                </a:lnTo>
                <a:lnTo>
                  <a:pt x="420" y="876"/>
                </a:lnTo>
                <a:lnTo>
                  <a:pt x="403" y="864"/>
                </a:lnTo>
                <a:lnTo>
                  <a:pt x="383" y="848"/>
                </a:lnTo>
                <a:lnTo>
                  <a:pt x="379" y="839"/>
                </a:lnTo>
                <a:lnTo>
                  <a:pt x="371" y="827"/>
                </a:lnTo>
                <a:lnTo>
                  <a:pt x="363" y="827"/>
                </a:lnTo>
                <a:lnTo>
                  <a:pt x="351" y="827"/>
                </a:lnTo>
                <a:lnTo>
                  <a:pt x="343" y="835"/>
                </a:lnTo>
                <a:lnTo>
                  <a:pt x="339" y="839"/>
                </a:lnTo>
                <a:lnTo>
                  <a:pt x="335" y="872"/>
                </a:lnTo>
                <a:lnTo>
                  <a:pt x="335" y="904"/>
                </a:lnTo>
                <a:lnTo>
                  <a:pt x="331" y="908"/>
                </a:lnTo>
                <a:lnTo>
                  <a:pt x="327" y="912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45" name="Freeform 52"/>
          <p:cNvSpPr>
            <a:spLocks/>
          </p:cNvSpPr>
          <p:nvPr/>
        </p:nvSpPr>
        <p:spPr bwMode="auto">
          <a:xfrm>
            <a:off x="2613154" y="1827399"/>
            <a:ext cx="914597" cy="1171078"/>
          </a:xfrm>
          <a:custGeom>
            <a:avLst/>
            <a:gdLst>
              <a:gd name="T0" fmla="*/ 436047059 w 1259"/>
              <a:gd name="T1" fmla="*/ 1037556013 h 1420"/>
              <a:gd name="T2" fmla="*/ 452166621 w 1259"/>
              <a:gd name="T3" fmla="*/ 973087626 h 1420"/>
              <a:gd name="T4" fmla="*/ 429599234 w 1259"/>
              <a:gd name="T5" fmla="*/ 844910049 h 1420"/>
              <a:gd name="T6" fmla="*/ 403000835 w 1259"/>
              <a:gd name="T7" fmla="*/ 777408357 h 1420"/>
              <a:gd name="T8" fmla="*/ 260338895 w 1259"/>
              <a:gd name="T9" fmla="*/ 765273398 h 1420"/>
              <a:gd name="T10" fmla="*/ 207948242 w 1259"/>
              <a:gd name="T11" fmla="*/ 731901824 h 1420"/>
              <a:gd name="T12" fmla="*/ 240994523 w 1259"/>
              <a:gd name="T13" fmla="*/ 706872490 h 1420"/>
              <a:gd name="T14" fmla="*/ 244218435 w 1259"/>
              <a:gd name="T15" fmla="*/ 643163518 h 1420"/>
              <a:gd name="T16" fmla="*/ 204724330 w 1259"/>
              <a:gd name="T17" fmla="*/ 602965920 h 1420"/>
              <a:gd name="T18" fmla="*/ 127348636 w 1259"/>
              <a:gd name="T19" fmla="*/ 581729306 h 1420"/>
              <a:gd name="T20" fmla="*/ 78181924 w 1259"/>
              <a:gd name="T21" fmla="*/ 596897570 h 1420"/>
              <a:gd name="T22" fmla="*/ 49165801 w 1259"/>
              <a:gd name="T23" fmla="*/ 569593476 h 1420"/>
              <a:gd name="T24" fmla="*/ 33046238 w 1259"/>
              <a:gd name="T25" fmla="*/ 544565013 h 1420"/>
              <a:gd name="T26" fmla="*/ 3223913 w 1259"/>
              <a:gd name="T27" fmla="*/ 526362574 h 1420"/>
              <a:gd name="T28" fmla="*/ 3223913 w 1259"/>
              <a:gd name="T29" fmla="*/ 492991000 h 1420"/>
              <a:gd name="T30" fmla="*/ 55614523 w 1259"/>
              <a:gd name="T31" fmla="*/ 407285890 h 1420"/>
              <a:gd name="T32" fmla="*/ 84629749 w 1259"/>
              <a:gd name="T33" fmla="*/ 373914316 h 1420"/>
              <a:gd name="T34" fmla="*/ 133796461 w 1259"/>
              <a:gd name="T35" fmla="*/ 357986637 h 1420"/>
              <a:gd name="T36" fmla="*/ 133796461 w 1259"/>
              <a:gd name="T37" fmla="*/ 330682543 h 1420"/>
              <a:gd name="T38" fmla="*/ 191828680 w 1259"/>
              <a:gd name="T39" fmla="*/ 285176010 h 1420"/>
              <a:gd name="T40" fmla="*/ 237770610 w 1259"/>
              <a:gd name="T41" fmla="*/ 272282507 h 1420"/>
              <a:gd name="T42" fmla="*/ 250666260 w 1259"/>
              <a:gd name="T43" fmla="*/ 226775919 h 1420"/>
              <a:gd name="T44" fmla="*/ 211172155 w 1259"/>
              <a:gd name="T45" fmla="*/ 186578321 h 1420"/>
              <a:gd name="T46" fmla="*/ 153139936 w 1259"/>
              <a:gd name="T47" fmla="*/ 199471825 h 1420"/>
              <a:gd name="T48" fmla="*/ 110421946 w 1259"/>
              <a:gd name="T49" fmla="*/ 183544146 h 1420"/>
              <a:gd name="T50" fmla="*/ 140244286 w 1259"/>
              <a:gd name="T51" fmla="*/ 144105093 h 1420"/>
              <a:gd name="T52" fmla="*/ 231322729 w 1259"/>
              <a:gd name="T53" fmla="*/ 76603374 h 1420"/>
              <a:gd name="T54" fmla="*/ 279682369 w 1259"/>
              <a:gd name="T55" fmla="*/ 25028469 h 1420"/>
              <a:gd name="T56" fmla="*/ 325624244 w 1259"/>
              <a:gd name="T57" fmla="*/ 0 h 1420"/>
              <a:gd name="T58" fmla="*/ 357865163 w 1259"/>
              <a:gd name="T59" fmla="*/ 9101658 h 1420"/>
              <a:gd name="T60" fmla="*/ 335296879 w 1259"/>
              <a:gd name="T61" fmla="*/ 76603374 h 1420"/>
              <a:gd name="T62" fmla="*/ 325624244 w 1259"/>
              <a:gd name="T63" fmla="*/ 122868478 h 1420"/>
              <a:gd name="T64" fmla="*/ 364312988 w 1259"/>
              <a:gd name="T65" fmla="*/ 122868478 h 1420"/>
              <a:gd name="T66" fmla="*/ 393329097 w 1259"/>
              <a:gd name="T67" fmla="*/ 85704158 h 1420"/>
              <a:gd name="T68" fmla="*/ 416702687 w 1259"/>
              <a:gd name="T69" fmla="*/ 67501719 h 1420"/>
              <a:gd name="T70" fmla="*/ 445718796 w 1259"/>
              <a:gd name="T71" fmla="*/ 150172572 h 1420"/>
              <a:gd name="T72" fmla="*/ 442494884 w 1259"/>
              <a:gd name="T73" fmla="*/ 189611626 h 1420"/>
              <a:gd name="T74" fmla="*/ 477958930 w 1259"/>
              <a:gd name="T75" fmla="*/ 269249202 h 1420"/>
              <a:gd name="T76" fmla="*/ 585156936 w 1259"/>
              <a:gd name="T77" fmla="*/ 300345145 h 1420"/>
              <a:gd name="T78" fmla="*/ 608531423 w 1259"/>
              <a:gd name="T79" fmla="*/ 278349986 h 1420"/>
              <a:gd name="T80" fmla="*/ 631099708 w 1259"/>
              <a:gd name="T81" fmla="*/ 309446800 h 1420"/>
              <a:gd name="T82" fmla="*/ 660114920 w 1259"/>
              <a:gd name="T83" fmla="*/ 370881011 h 1420"/>
              <a:gd name="T84" fmla="*/ 702833779 w 1259"/>
              <a:gd name="T85" fmla="*/ 437624159 h 1420"/>
              <a:gd name="T86" fmla="*/ 754417275 w 1259"/>
              <a:gd name="T87" fmla="*/ 446724943 h 1420"/>
              <a:gd name="T88" fmla="*/ 810031784 w 1259"/>
              <a:gd name="T89" fmla="*/ 455826598 h 1420"/>
              <a:gd name="T90" fmla="*/ 829376157 w 1259"/>
              <a:gd name="T91" fmla="*/ 455826598 h 1420"/>
              <a:gd name="T92" fmla="*/ 851943544 w 1259"/>
              <a:gd name="T93" fmla="*/ 440657463 h 1420"/>
              <a:gd name="T94" fmla="*/ 884989768 w 1259"/>
              <a:gd name="T95" fmla="*/ 486923520 h 1420"/>
              <a:gd name="T96" fmla="*/ 936574162 w 1259"/>
              <a:gd name="T97" fmla="*/ 486923520 h 1420"/>
              <a:gd name="T98" fmla="*/ 959141773 w 1259"/>
              <a:gd name="T99" fmla="*/ 492991000 h 1420"/>
              <a:gd name="T100" fmla="*/ 949470036 w 1259"/>
              <a:gd name="T101" fmla="*/ 560492692 h 1420"/>
              <a:gd name="T102" fmla="*/ 962366584 w 1259"/>
              <a:gd name="T103" fmla="*/ 627235839 h 1420"/>
              <a:gd name="T104" fmla="*/ 985740173 w 1259"/>
              <a:gd name="T105" fmla="*/ 728867649 h 1420"/>
              <a:gd name="T106" fmla="*/ 1011532370 w 1259"/>
              <a:gd name="T107" fmla="*/ 789543317 h 1420"/>
              <a:gd name="T108" fmla="*/ 998635823 w 1259"/>
              <a:gd name="T109" fmla="*/ 817605955 h 1420"/>
              <a:gd name="T110" fmla="*/ 943022211 w 1259"/>
              <a:gd name="T111" fmla="*/ 804712451 h 1420"/>
              <a:gd name="T112" fmla="*/ 864840091 w 1259"/>
              <a:gd name="T113" fmla="*/ 860079183 h 1420"/>
              <a:gd name="T114" fmla="*/ 835823981 w 1259"/>
              <a:gd name="T115" fmla="*/ 896484933 h 1420"/>
              <a:gd name="T116" fmla="*/ 790687412 w 1259"/>
              <a:gd name="T117" fmla="*/ 890416582 h 1420"/>
              <a:gd name="T118" fmla="*/ 747969450 w 1259"/>
              <a:gd name="T119" fmla="*/ 875248318 h 1420"/>
              <a:gd name="T120" fmla="*/ 627874898 w 1259"/>
              <a:gd name="T121" fmla="*/ 909378436 h 1420"/>
              <a:gd name="T122" fmla="*/ 562589549 w 1259"/>
              <a:gd name="T123" fmla="*/ 973087626 h 1420"/>
              <a:gd name="T124" fmla="*/ 552916914 w 1259"/>
              <a:gd name="T125" fmla="*/ 1067893412 h 142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59"/>
              <a:gd name="T190" fmla="*/ 0 h 1420"/>
              <a:gd name="T191" fmla="*/ 1259 w 1259"/>
              <a:gd name="T192" fmla="*/ 1420 h 142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59" h="1420">
                <a:moveTo>
                  <a:pt x="593" y="1420"/>
                </a:moveTo>
                <a:lnTo>
                  <a:pt x="581" y="1412"/>
                </a:lnTo>
                <a:lnTo>
                  <a:pt x="561" y="1400"/>
                </a:lnTo>
                <a:lnTo>
                  <a:pt x="553" y="1392"/>
                </a:lnTo>
                <a:lnTo>
                  <a:pt x="541" y="1368"/>
                </a:lnTo>
                <a:lnTo>
                  <a:pt x="541" y="1348"/>
                </a:lnTo>
                <a:lnTo>
                  <a:pt x="541" y="1332"/>
                </a:lnTo>
                <a:lnTo>
                  <a:pt x="549" y="1320"/>
                </a:lnTo>
                <a:lnTo>
                  <a:pt x="561" y="1308"/>
                </a:lnTo>
                <a:lnTo>
                  <a:pt x="561" y="1283"/>
                </a:lnTo>
                <a:lnTo>
                  <a:pt x="561" y="1251"/>
                </a:lnTo>
                <a:lnTo>
                  <a:pt x="549" y="1223"/>
                </a:lnTo>
                <a:lnTo>
                  <a:pt x="533" y="1191"/>
                </a:lnTo>
                <a:lnTo>
                  <a:pt x="533" y="1154"/>
                </a:lnTo>
                <a:lnTo>
                  <a:pt x="533" y="1114"/>
                </a:lnTo>
                <a:lnTo>
                  <a:pt x="545" y="1078"/>
                </a:lnTo>
                <a:lnTo>
                  <a:pt x="549" y="1041"/>
                </a:lnTo>
                <a:lnTo>
                  <a:pt x="541" y="1033"/>
                </a:lnTo>
                <a:lnTo>
                  <a:pt x="525" y="1029"/>
                </a:lnTo>
                <a:lnTo>
                  <a:pt x="500" y="1025"/>
                </a:lnTo>
                <a:lnTo>
                  <a:pt x="476" y="1025"/>
                </a:lnTo>
                <a:lnTo>
                  <a:pt x="456" y="1029"/>
                </a:lnTo>
                <a:lnTo>
                  <a:pt x="436" y="1033"/>
                </a:lnTo>
                <a:lnTo>
                  <a:pt x="383" y="1025"/>
                </a:lnTo>
                <a:lnTo>
                  <a:pt x="323" y="1009"/>
                </a:lnTo>
                <a:lnTo>
                  <a:pt x="303" y="1005"/>
                </a:lnTo>
                <a:lnTo>
                  <a:pt x="283" y="997"/>
                </a:lnTo>
                <a:lnTo>
                  <a:pt x="279" y="985"/>
                </a:lnTo>
                <a:lnTo>
                  <a:pt x="271" y="969"/>
                </a:lnTo>
                <a:lnTo>
                  <a:pt x="258" y="965"/>
                </a:lnTo>
                <a:lnTo>
                  <a:pt x="246" y="961"/>
                </a:lnTo>
                <a:lnTo>
                  <a:pt x="246" y="944"/>
                </a:lnTo>
                <a:lnTo>
                  <a:pt x="250" y="940"/>
                </a:lnTo>
                <a:lnTo>
                  <a:pt x="275" y="932"/>
                </a:lnTo>
                <a:lnTo>
                  <a:pt x="299" y="932"/>
                </a:lnTo>
                <a:lnTo>
                  <a:pt x="303" y="932"/>
                </a:lnTo>
                <a:lnTo>
                  <a:pt x="307" y="904"/>
                </a:lnTo>
                <a:lnTo>
                  <a:pt x="307" y="860"/>
                </a:lnTo>
                <a:lnTo>
                  <a:pt x="303" y="848"/>
                </a:lnTo>
                <a:lnTo>
                  <a:pt x="299" y="831"/>
                </a:lnTo>
                <a:lnTo>
                  <a:pt x="287" y="819"/>
                </a:lnTo>
                <a:lnTo>
                  <a:pt x="275" y="819"/>
                </a:lnTo>
                <a:lnTo>
                  <a:pt x="262" y="803"/>
                </a:lnTo>
                <a:lnTo>
                  <a:pt x="254" y="795"/>
                </a:lnTo>
                <a:lnTo>
                  <a:pt x="226" y="787"/>
                </a:lnTo>
                <a:lnTo>
                  <a:pt x="182" y="779"/>
                </a:lnTo>
                <a:lnTo>
                  <a:pt x="174" y="779"/>
                </a:lnTo>
                <a:lnTo>
                  <a:pt x="166" y="775"/>
                </a:lnTo>
                <a:lnTo>
                  <a:pt x="158" y="767"/>
                </a:lnTo>
                <a:lnTo>
                  <a:pt x="141" y="767"/>
                </a:lnTo>
                <a:lnTo>
                  <a:pt x="129" y="767"/>
                </a:lnTo>
                <a:lnTo>
                  <a:pt x="113" y="775"/>
                </a:lnTo>
                <a:lnTo>
                  <a:pt x="105" y="779"/>
                </a:lnTo>
                <a:lnTo>
                  <a:pt x="97" y="787"/>
                </a:lnTo>
                <a:lnTo>
                  <a:pt x="93" y="787"/>
                </a:lnTo>
                <a:lnTo>
                  <a:pt x="89" y="787"/>
                </a:lnTo>
                <a:lnTo>
                  <a:pt x="69" y="763"/>
                </a:lnTo>
                <a:lnTo>
                  <a:pt x="61" y="759"/>
                </a:lnTo>
                <a:lnTo>
                  <a:pt x="61" y="751"/>
                </a:lnTo>
                <a:lnTo>
                  <a:pt x="57" y="743"/>
                </a:lnTo>
                <a:lnTo>
                  <a:pt x="53" y="739"/>
                </a:lnTo>
                <a:lnTo>
                  <a:pt x="49" y="739"/>
                </a:lnTo>
                <a:lnTo>
                  <a:pt x="45" y="731"/>
                </a:lnTo>
                <a:lnTo>
                  <a:pt x="41" y="718"/>
                </a:lnTo>
                <a:lnTo>
                  <a:pt x="28" y="714"/>
                </a:lnTo>
                <a:lnTo>
                  <a:pt x="20" y="706"/>
                </a:lnTo>
                <a:lnTo>
                  <a:pt x="20" y="702"/>
                </a:lnTo>
                <a:lnTo>
                  <a:pt x="12" y="698"/>
                </a:lnTo>
                <a:lnTo>
                  <a:pt x="4" y="694"/>
                </a:lnTo>
                <a:lnTo>
                  <a:pt x="4" y="686"/>
                </a:lnTo>
                <a:lnTo>
                  <a:pt x="0" y="674"/>
                </a:lnTo>
                <a:lnTo>
                  <a:pt x="0" y="662"/>
                </a:lnTo>
                <a:lnTo>
                  <a:pt x="0" y="650"/>
                </a:lnTo>
                <a:lnTo>
                  <a:pt x="4" y="650"/>
                </a:lnTo>
                <a:lnTo>
                  <a:pt x="16" y="601"/>
                </a:lnTo>
                <a:lnTo>
                  <a:pt x="20" y="581"/>
                </a:lnTo>
                <a:lnTo>
                  <a:pt x="45" y="565"/>
                </a:lnTo>
                <a:lnTo>
                  <a:pt x="65" y="553"/>
                </a:lnTo>
                <a:lnTo>
                  <a:pt x="69" y="537"/>
                </a:lnTo>
                <a:lnTo>
                  <a:pt x="81" y="513"/>
                </a:lnTo>
                <a:lnTo>
                  <a:pt x="89" y="509"/>
                </a:lnTo>
                <a:lnTo>
                  <a:pt x="93" y="505"/>
                </a:lnTo>
                <a:lnTo>
                  <a:pt x="101" y="501"/>
                </a:lnTo>
                <a:lnTo>
                  <a:pt x="105" y="493"/>
                </a:lnTo>
                <a:lnTo>
                  <a:pt x="121" y="493"/>
                </a:lnTo>
                <a:lnTo>
                  <a:pt x="141" y="489"/>
                </a:lnTo>
                <a:lnTo>
                  <a:pt x="154" y="489"/>
                </a:lnTo>
                <a:lnTo>
                  <a:pt x="158" y="484"/>
                </a:lnTo>
                <a:lnTo>
                  <a:pt x="166" y="472"/>
                </a:lnTo>
                <a:lnTo>
                  <a:pt x="174" y="464"/>
                </a:lnTo>
                <a:lnTo>
                  <a:pt x="174" y="460"/>
                </a:lnTo>
                <a:lnTo>
                  <a:pt x="174" y="452"/>
                </a:lnTo>
                <a:lnTo>
                  <a:pt x="170" y="444"/>
                </a:lnTo>
                <a:lnTo>
                  <a:pt x="166" y="436"/>
                </a:lnTo>
                <a:lnTo>
                  <a:pt x="166" y="424"/>
                </a:lnTo>
                <a:lnTo>
                  <a:pt x="166" y="420"/>
                </a:lnTo>
                <a:lnTo>
                  <a:pt x="206" y="392"/>
                </a:lnTo>
                <a:lnTo>
                  <a:pt x="218" y="380"/>
                </a:lnTo>
                <a:lnTo>
                  <a:pt x="238" y="376"/>
                </a:lnTo>
                <a:lnTo>
                  <a:pt x="246" y="372"/>
                </a:lnTo>
                <a:lnTo>
                  <a:pt x="258" y="372"/>
                </a:lnTo>
                <a:lnTo>
                  <a:pt x="279" y="372"/>
                </a:lnTo>
                <a:lnTo>
                  <a:pt x="283" y="367"/>
                </a:lnTo>
                <a:lnTo>
                  <a:pt x="295" y="359"/>
                </a:lnTo>
                <a:lnTo>
                  <a:pt x="303" y="347"/>
                </a:lnTo>
                <a:lnTo>
                  <a:pt x="315" y="331"/>
                </a:lnTo>
                <a:lnTo>
                  <a:pt x="315" y="323"/>
                </a:lnTo>
                <a:lnTo>
                  <a:pt x="315" y="307"/>
                </a:lnTo>
                <a:lnTo>
                  <a:pt x="311" y="299"/>
                </a:lnTo>
                <a:lnTo>
                  <a:pt x="307" y="291"/>
                </a:lnTo>
                <a:lnTo>
                  <a:pt x="295" y="279"/>
                </a:lnTo>
                <a:lnTo>
                  <a:pt x="275" y="250"/>
                </a:lnTo>
                <a:lnTo>
                  <a:pt x="271" y="250"/>
                </a:lnTo>
                <a:lnTo>
                  <a:pt x="262" y="246"/>
                </a:lnTo>
                <a:lnTo>
                  <a:pt x="258" y="246"/>
                </a:lnTo>
                <a:lnTo>
                  <a:pt x="250" y="246"/>
                </a:lnTo>
                <a:lnTo>
                  <a:pt x="210" y="259"/>
                </a:lnTo>
                <a:lnTo>
                  <a:pt x="198" y="263"/>
                </a:lnTo>
                <a:lnTo>
                  <a:pt x="190" y="263"/>
                </a:lnTo>
                <a:lnTo>
                  <a:pt x="174" y="263"/>
                </a:lnTo>
                <a:lnTo>
                  <a:pt x="162" y="259"/>
                </a:lnTo>
                <a:lnTo>
                  <a:pt x="145" y="255"/>
                </a:lnTo>
                <a:lnTo>
                  <a:pt x="141" y="246"/>
                </a:lnTo>
                <a:lnTo>
                  <a:pt x="137" y="242"/>
                </a:lnTo>
                <a:lnTo>
                  <a:pt x="137" y="234"/>
                </a:lnTo>
                <a:lnTo>
                  <a:pt x="137" y="218"/>
                </a:lnTo>
                <a:lnTo>
                  <a:pt x="137" y="214"/>
                </a:lnTo>
                <a:lnTo>
                  <a:pt x="141" y="210"/>
                </a:lnTo>
                <a:lnTo>
                  <a:pt x="174" y="190"/>
                </a:lnTo>
                <a:lnTo>
                  <a:pt x="210" y="162"/>
                </a:lnTo>
                <a:lnTo>
                  <a:pt x="210" y="158"/>
                </a:lnTo>
                <a:lnTo>
                  <a:pt x="218" y="154"/>
                </a:lnTo>
                <a:lnTo>
                  <a:pt x="254" y="121"/>
                </a:lnTo>
                <a:lnTo>
                  <a:pt x="287" y="101"/>
                </a:lnTo>
                <a:lnTo>
                  <a:pt x="287" y="69"/>
                </a:lnTo>
                <a:lnTo>
                  <a:pt x="295" y="45"/>
                </a:lnTo>
                <a:lnTo>
                  <a:pt x="299" y="45"/>
                </a:lnTo>
                <a:lnTo>
                  <a:pt x="303" y="41"/>
                </a:lnTo>
                <a:lnTo>
                  <a:pt x="347" y="33"/>
                </a:lnTo>
                <a:lnTo>
                  <a:pt x="367" y="29"/>
                </a:lnTo>
                <a:lnTo>
                  <a:pt x="371" y="16"/>
                </a:lnTo>
                <a:lnTo>
                  <a:pt x="375" y="12"/>
                </a:lnTo>
                <a:lnTo>
                  <a:pt x="392" y="4"/>
                </a:lnTo>
                <a:lnTo>
                  <a:pt x="404" y="0"/>
                </a:lnTo>
                <a:lnTo>
                  <a:pt x="420" y="0"/>
                </a:lnTo>
                <a:lnTo>
                  <a:pt x="436" y="0"/>
                </a:lnTo>
                <a:lnTo>
                  <a:pt x="440" y="0"/>
                </a:lnTo>
                <a:lnTo>
                  <a:pt x="444" y="4"/>
                </a:lnTo>
                <a:lnTo>
                  <a:pt x="444" y="12"/>
                </a:lnTo>
                <a:lnTo>
                  <a:pt x="444" y="21"/>
                </a:lnTo>
                <a:lnTo>
                  <a:pt x="440" y="33"/>
                </a:lnTo>
                <a:lnTo>
                  <a:pt x="428" y="77"/>
                </a:lnTo>
                <a:lnTo>
                  <a:pt x="420" y="85"/>
                </a:lnTo>
                <a:lnTo>
                  <a:pt x="416" y="101"/>
                </a:lnTo>
                <a:lnTo>
                  <a:pt x="412" y="101"/>
                </a:lnTo>
                <a:lnTo>
                  <a:pt x="404" y="125"/>
                </a:lnTo>
                <a:lnTo>
                  <a:pt x="404" y="158"/>
                </a:lnTo>
                <a:lnTo>
                  <a:pt x="404" y="162"/>
                </a:lnTo>
                <a:lnTo>
                  <a:pt x="412" y="170"/>
                </a:lnTo>
                <a:lnTo>
                  <a:pt x="420" y="170"/>
                </a:lnTo>
                <a:lnTo>
                  <a:pt x="428" y="170"/>
                </a:lnTo>
                <a:lnTo>
                  <a:pt x="448" y="166"/>
                </a:lnTo>
                <a:lnTo>
                  <a:pt x="452" y="162"/>
                </a:lnTo>
                <a:lnTo>
                  <a:pt x="456" y="150"/>
                </a:lnTo>
                <a:lnTo>
                  <a:pt x="464" y="142"/>
                </a:lnTo>
                <a:lnTo>
                  <a:pt x="472" y="129"/>
                </a:lnTo>
                <a:lnTo>
                  <a:pt x="480" y="121"/>
                </a:lnTo>
                <a:lnTo>
                  <a:pt x="488" y="113"/>
                </a:lnTo>
                <a:lnTo>
                  <a:pt x="492" y="101"/>
                </a:lnTo>
                <a:lnTo>
                  <a:pt x="496" y="93"/>
                </a:lnTo>
                <a:lnTo>
                  <a:pt x="500" y="89"/>
                </a:lnTo>
                <a:lnTo>
                  <a:pt x="509" y="89"/>
                </a:lnTo>
                <a:lnTo>
                  <a:pt x="517" y="89"/>
                </a:lnTo>
                <a:lnTo>
                  <a:pt x="525" y="121"/>
                </a:lnTo>
                <a:lnTo>
                  <a:pt x="529" y="154"/>
                </a:lnTo>
                <a:lnTo>
                  <a:pt x="533" y="158"/>
                </a:lnTo>
                <a:lnTo>
                  <a:pt x="541" y="162"/>
                </a:lnTo>
                <a:lnTo>
                  <a:pt x="553" y="198"/>
                </a:lnTo>
                <a:lnTo>
                  <a:pt x="561" y="218"/>
                </a:lnTo>
                <a:lnTo>
                  <a:pt x="561" y="234"/>
                </a:lnTo>
                <a:lnTo>
                  <a:pt x="557" y="242"/>
                </a:lnTo>
                <a:lnTo>
                  <a:pt x="553" y="246"/>
                </a:lnTo>
                <a:lnTo>
                  <a:pt x="549" y="250"/>
                </a:lnTo>
                <a:lnTo>
                  <a:pt x="549" y="267"/>
                </a:lnTo>
                <a:lnTo>
                  <a:pt x="549" y="283"/>
                </a:lnTo>
                <a:lnTo>
                  <a:pt x="565" y="311"/>
                </a:lnTo>
                <a:lnTo>
                  <a:pt x="569" y="331"/>
                </a:lnTo>
                <a:lnTo>
                  <a:pt x="593" y="355"/>
                </a:lnTo>
                <a:lnTo>
                  <a:pt x="609" y="384"/>
                </a:lnTo>
                <a:lnTo>
                  <a:pt x="617" y="392"/>
                </a:lnTo>
                <a:lnTo>
                  <a:pt x="621" y="396"/>
                </a:lnTo>
                <a:lnTo>
                  <a:pt x="674" y="396"/>
                </a:lnTo>
                <a:lnTo>
                  <a:pt x="726" y="396"/>
                </a:lnTo>
                <a:lnTo>
                  <a:pt x="730" y="384"/>
                </a:lnTo>
                <a:lnTo>
                  <a:pt x="738" y="376"/>
                </a:lnTo>
                <a:lnTo>
                  <a:pt x="747" y="372"/>
                </a:lnTo>
                <a:lnTo>
                  <a:pt x="755" y="372"/>
                </a:lnTo>
                <a:lnTo>
                  <a:pt x="755" y="367"/>
                </a:lnTo>
                <a:lnTo>
                  <a:pt x="759" y="359"/>
                </a:lnTo>
                <a:lnTo>
                  <a:pt x="775" y="359"/>
                </a:lnTo>
                <a:lnTo>
                  <a:pt x="787" y="359"/>
                </a:lnTo>
                <a:lnTo>
                  <a:pt x="787" y="384"/>
                </a:lnTo>
                <a:lnTo>
                  <a:pt x="783" y="408"/>
                </a:lnTo>
                <a:lnTo>
                  <a:pt x="787" y="416"/>
                </a:lnTo>
                <a:lnTo>
                  <a:pt x="791" y="440"/>
                </a:lnTo>
                <a:lnTo>
                  <a:pt x="803" y="460"/>
                </a:lnTo>
                <a:lnTo>
                  <a:pt x="815" y="484"/>
                </a:lnTo>
                <a:lnTo>
                  <a:pt x="819" y="489"/>
                </a:lnTo>
                <a:lnTo>
                  <a:pt x="827" y="493"/>
                </a:lnTo>
                <a:lnTo>
                  <a:pt x="835" y="529"/>
                </a:lnTo>
                <a:lnTo>
                  <a:pt x="839" y="553"/>
                </a:lnTo>
                <a:lnTo>
                  <a:pt x="859" y="565"/>
                </a:lnTo>
                <a:lnTo>
                  <a:pt x="872" y="577"/>
                </a:lnTo>
                <a:lnTo>
                  <a:pt x="888" y="577"/>
                </a:lnTo>
                <a:lnTo>
                  <a:pt x="904" y="581"/>
                </a:lnTo>
                <a:lnTo>
                  <a:pt x="908" y="585"/>
                </a:lnTo>
                <a:lnTo>
                  <a:pt x="920" y="589"/>
                </a:lnTo>
                <a:lnTo>
                  <a:pt x="936" y="589"/>
                </a:lnTo>
                <a:lnTo>
                  <a:pt x="948" y="589"/>
                </a:lnTo>
                <a:lnTo>
                  <a:pt x="960" y="585"/>
                </a:lnTo>
                <a:lnTo>
                  <a:pt x="981" y="585"/>
                </a:lnTo>
                <a:lnTo>
                  <a:pt x="993" y="593"/>
                </a:lnTo>
                <a:lnTo>
                  <a:pt x="1005" y="601"/>
                </a:lnTo>
                <a:lnTo>
                  <a:pt x="1005" y="610"/>
                </a:lnTo>
                <a:lnTo>
                  <a:pt x="1009" y="610"/>
                </a:lnTo>
                <a:lnTo>
                  <a:pt x="1013" y="610"/>
                </a:lnTo>
                <a:lnTo>
                  <a:pt x="1017" y="610"/>
                </a:lnTo>
                <a:lnTo>
                  <a:pt x="1029" y="601"/>
                </a:lnTo>
                <a:lnTo>
                  <a:pt x="1033" y="593"/>
                </a:lnTo>
                <a:lnTo>
                  <a:pt x="1033" y="585"/>
                </a:lnTo>
                <a:lnTo>
                  <a:pt x="1037" y="585"/>
                </a:lnTo>
                <a:lnTo>
                  <a:pt x="1045" y="581"/>
                </a:lnTo>
                <a:lnTo>
                  <a:pt x="1057" y="581"/>
                </a:lnTo>
                <a:lnTo>
                  <a:pt x="1069" y="577"/>
                </a:lnTo>
                <a:lnTo>
                  <a:pt x="1081" y="589"/>
                </a:lnTo>
                <a:lnTo>
                  <a:pt x="1093" y="614"/>
                </a:lnTo>
                <a:lnTo>
                  <a:pt x="1098" y="638"/>
                </a:lnTo>
                <a:lnTo>
                  <a:pt x="1098" y="642"/>
                </a:lnTo>
                <a:lnTo>
                  <a:pt x="1122" y="642"/>
                </a:lnTo>
                <a:lnTo>
                  <a:pt x="1142" y="650"/>
                </a:lnTo>
                <a:lnTo>
                  <a:pt x="1150" y="642"/>
                </a:lnTo>
                <a:lnTo>
                  <a:pt x="1162" y="642"/>
                </a:lnTo>
                <a:lnTo>
                  <a:pt x="1162" y="638"/>
                </a:lnTo>
                <a:lnTo>
                  <a:pt x="1174" y="638"/>
                </a:lnTo>
                <a:lnTo>
                  <a:pt x="1186" y="638"/>
                </a:lnTo>
                <a:lnTo>
                  <a:pt x="1186" y="642"/>
                </a:lnTo>
                <a:lnTo>
                  <a:pt x="1190" y="650"/>
                </a:lnTo>
                <a:lnTo>
                  <a:pt x="1190" y="666"/>
                </a:lnTo>
                <a:lnTo>
                  <a:pt x="1190" y="686"/>
                </a:lnTo>
                <a:lnTo>
                  <a:pt x="1186" y="694"/>
                </a:lnTo>
                <a:lnTo>
                  <a:pt x="1178" y="702"/>
                </a:lnTo>
                <a:lnTo>
                  <a:pt x="1178" y="739"/>
                </a:lnTo>
                <a:lnTo>
                  <a:pt x="1178" y="775"/>
                </a:lnTo>
                <a:lnTo>
                  <a:pt x="1186" y="779"/>
                </a:lnTo>
                <a:lnTo>
                  <a:pt x="1190" y="787"/>
                </a:lnTo>
                <a:lnTo>
                  <a:pt x="1194" y="799"/>
                </a:lnTo>
                <a:lnTo>
                  <a:pt x="1194" y="827"/>
                </a:lnTo>
                <a:lnTo>
                  <a:pt x="1194" y="848"/>
                </a:lnTo>
                <a:lnTo>
                  <a:pt x="1194" y="876"/>
                </a:lnTo>
                <a:lnTo>
                  <a:pt x="1198" y="896"/>
                </a:lnTo>
                <a:lnTo>
                  <a:pt x="1206" y="908"/>
                </a:lnTo>
                <a:lnTo>
                  <a:pt x="1223" y="961"/>
                </a:lnTo>
                <a:lnTo>
                  <a:pt x="1239" y="977"/>
                </a:lnTo>
                <a:lnTo>
                  <a:pt x="1251" y="993"/>
                </a:lnTo>
                <a:lnTo>
                  <a:pt x="1255" y="1005"/>
                </a:lnTo>
                <a:lnTo>
                  <a:pt x="1259" y="1025"/>
                </a:lnTo>
                <a:lnTo>
                  <a:pt x="1255" y="1041"/>
                </a:lnTo>
                <a:lnTo>
                  <a:pt x="1255" y="1061"/>
                </a:lnTo>
                <a:lnTo>
                  <a:pt x="1251" y="1061"/>
                </a:lnTo>
                <a:lnTo>
                  <a:pt x="1251" y="1074"/>
                </a:lnTo>
                <a:lnTo>
                  <a:pt x="1243" y="1074"/>
                </a:lnTo>
                <a:lnTo>
                  <a:pt x="1239" y="1078"/>
                </a:lnTo>
                <a:lnTo>
                  <a:pt x="1231" y="1078"/>
                </a:lnTo>
                <a:lnTo>
                  <a:pt x="1214" y="1078"/>
                </a:lnTo>
                <a:lnTo>
                  <a:pt x="1206" y="1074"/>
                </a:lnTo>
                <a:lnTo>
                  <a:pt x="1194" y="1061"/>
                </a:lnTo>
                <a:lnTo>
                  <a:pt x="1170" y="1061"/>
                </a:lnTo>
                <a:lnTo>
                  <a:pt x="1146" y="1061"/>
                </a:lnTo>
                <a:lnTo>
                  <a:pt x="1118" y="1065"/>
                </a:lnTo>
                <a:lnTo>
                  <a:pt x="1093" y="1074"/>
                </a:lnTo>
                <a:lnTo>
                  <a:pt x="1085" y="1090"/>
                </a:lnTo>
                <a:lnTo>
                  <a:pt x="1073" y="1134"/>
                </a:lnTo>
                <a:lnTo>
                  <a:pt x="1069" y="1154"/>
                </a:lnTo>
                <a:lnTo>
                  <a:pt x="1061" y="1174"/>
                </a:lnTo>
                <a:lnTo>
                  <a:pt x="1049" y="1174"/>
                </a:lnTo>
                <a:lnTo>
                  <a:pt x="1037" y="1182"/>
                </a:lnTo>
                <a:lnTo>
                  <a:pt x="1029" y="1191"/>
                </a:lnTo>
                <a:lnTo>
                  <a:pt x="1013" y="1191"/>
                </a:lnTo>
                <a:lnTo>
                  <a:pt x="1005" y="1191"/>
                </a:lnTo>
                <a:lnTo>
                  <a:pt x="993" y="1186"/>
                </a:lnTo>
                <a:lnTo>
                  <a:pt x="981" y="1174"/>
                </a:lnTo>
                <a:lnTo>
                  <a:pt x="976" y="1166"/>
                </a:lnTo>
                <a:lnTo>
                  <a:pt x="972" y="1154"/>
                </a:lnTo>
                <a:lnTo>
                  <a:pt x="952" y="1154"/>
                </a:lnTo>
                <a:lnTo>
                  <a:pt x="940" y="1150"/>
                </a:lnTo>
                <a:lnTo>
                  <a:pt x="928" y="1154"/>
                </a:lnTo>
                <a:lnTo>
                  <a:pt x="920" y="1154"/>
                </a:lnTo>
                <a:lnTo>
                  <a:pt x="904" y="1174"/>
                </a:lnTo>
                <a:lnTo>
                  <a:pt x="888" y="1191"/>
                </a:lnTo>
                <a:lnTo>
                  <a:pt x="855" y="1195"/>
                </a:lnTo>
                <a:lnTo>
                  <a:pt x="779" y="1199"/>
                </a:lnTo>
                <a:lnTo>
                  <a:pt x="759" y="1207"/>
                </a:lnTo>
                <a:lnTo>
                  <a:pt x="738" y="1223"/>
                </a:lnTo>
                <a:lnTo>
                  <a:pt x="722" y="1255"/>
                </a:lnTo>
                <a:lnTo>
                  <a:pt x="710" y="1275"/>
                </a:lnTo>
                <a:lnTo>
                  <a:pt x="698" y="1283"/>
                </a:lnTo>
                <a:lnTo>
                  <a:pt x="686" y="1299"/>
                </a:lnTo>
                <a:lnTo>
                  <a:pt x="690" y="1340"/>
                </a:lnTo>
                <a:lnTo>
                  <a:pt x="690" y="1384"/>
                </a:lnTo>
                <a:lnTo>
                  <a:pt x="690" y="1392"/>
                </a:lnTo>
                <a:lnTo>
                  <a:pt x="686" y="1408"/>
                </a:lnTo>
                <a:lnTo>
                  <a:pt x="674" y="1412"/>
                </a:lnTo>
                <a:lnTo>
                  <a:pt x="666" y="1416"/>
                </a:lnTo>
                <a:lnTo>
                  <a:pt x="630" y="1416"/>
                </a:lnTo>
                <a:lnTo>
                  <a:pt x="593" y="142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rgbClr val="C00000"/>
              </a:solidFill>
              <a:latin typeface="Constantia"/>
            </a:endParaRPr>
          </a:p>
        </p:txBody>
      </p:sp>
      <p:grpSp>
        <p:nvGrpSpPr>
          <p:cNvPr id="46" name="Группа 281"/>
          <p:cNvGrpSpPr/>
          <p:nvPr/>
        </p:nvGrpSpPr>
        <p:grpSpPr>
          <a:xfrm>
            <a:off x="6428353" y="2806242"/>
            <a:ext cx="852953" cy="862900"/>
            <a:chOff x="7018539" y="2743001"/>
            <a:chExt cx="1054117" cy="930679"/>
          </a:xfrm>
          <a:solidFill>
            <a:srgbClr val="FF9999"/>
          </a:solidFill>
          <a:effectLst/>
        </p:grpSpPr>
        <p:sp>
          <p:nvSpPr>
            <p:cNvPr id="149" name="Freeform 54"/>
            <p:cNvSpPr>
              <a:spLocks/>
            </p:cNvSpPr>
            <p:nvPr/>
          </p:nvSpPr>
          <p:spPr bwMode="auto">
            <a:xfrm>
              <a:off x="7018539" y="2808028"/>
              <a:ext cx="1054117" cy="865652"/>
            </a:xfrm>
            <a:custGeom>
              <a:avLst/>
              <a:gdLst>
                <a:gd name="T0" fmla="*/ 1966 w 1174"/>
                <a:gd name="T1" fmla="*/ 2013 h 972"/>
                <a:gd name="T2" fmla="*/ 1803 w 1174"/>
                <a:gd name="T3" fmla="*/ 1909 h 972"/>
                <a:gd name="T4" fmla="*/ 1638 w 1174"/>
                <a:gd name="T5" fmla="*/ 1847 h 972"/>
                <a:gd name="T6" fmla="*/ 1517 w 1174"/>
                <a:gd name="T7" fmla="*/ 1830 h 972"/>
                <a:gd name="T8" fmla="*/ 1421 w 1174"/>
                <a:gd name="T9" fmla="*/ 1987 h 972"/>
                <a:gd name="T10" fmla="*/ 1335 w 1174"/>
                <a:gd name="T11" fmla="*/ 2030 h 972"/>
                <a:gd name="T12" fmla="*/ 1257 w 1174"/>
                <a:gd name="T13" fmla="*/ 2021 h 972"/>
                <a:gd name="T14" fmla="*/ 1118 w 1174"/>
                <a:gd name="T15" fmla="*/ 1927 h 972"/>
                <a:gd name="T16" fmla="*/ 1040 w 1174"/>
                <a:gd name="T17" fmla="*/ 1821 h 972"/>
                <a:gd name="T18" fmla="*/ 926 w 1174"/>
                <a:gd name="T19" fmla="*/ 1778 h 972"/>
                <a:gd name="T20" fmla="*/ 763 w 1174"/>
                <a:gd name="T21" fmla="*/ 1658 h 972"/>
                <a:gd name="T22" fmla="*/ 597 w 1174"/>
                <a:gd name="T23" fmla="*/ 1552 h 972"/>
                <a:gd name="T24" fmla="*/ 511 w 1174"/>
                <a:gd name="T25" fmla="*/ 1441 h 972"/>
                <a:gd name="T26" fmla="*/ 458 w 1174"/>
                <a:gd name="T27" fmla="*/ 1363 h 972"/>
                <a:gd name="T28" fmla="*/ 363 w 1174"/>
                <a:gd name="T29" fmla="*/ 1206 h 972"/>
                <a:gd name="T30" fmla="*/ 312 w 1174"/>
                <a:gd name="T31" fmla="*/ 1112 h 972"/>
                <a:gd name="T32" fmla="*/ 380 w 1174"/>
                <a:gd name="T33" fmla="*/ 937 h 972"/>
                <a:gd name="T34" fmla="*/ 303 w 1174"/>
                <a:gd name="T35" fmla="*/ 841 h 972"/>
                <a:gd name="T36" fmla="*/ 17 w 1174"/>
                <a:gd name="T37" fmla="*/ 781 h 972"/>
                <a:gd name="T38" fmla="*/ 9 w 1174"/>
                <a:gd name="T39" fmla="*/ 686 h 972"/>
                <a:gd name="T40" fmla="*/ 286 w 1174"/>
                <a:gd name="T41" fmla="*/ 460 h 972"/>
                <a:gd name="T42" fmla="*/ 320 w 1174"/>
                <a:gd name="T43" fmla="*/ 174 h 972"/>
                <a:gd name="T44" fmla="*/ 372 w 1174"/>
                <a:gd name="T45" fmla="*/ 95 h 972"/>
                <a:gd name="T46" fmla="*/ 441 w 1174"/>
                <a:gd name="T47" fmla="*/ 0 h 972"/>
                <a:gd name="T48" fmla="*/ 511 w 1174"/>
                <a:gd name="T49" fmla="*/ 60 h 972"/>
                <a:gd name="T50" fmla="*/ 563 w 1174"/>
                <a:gd name="T51" fmla="*/ 140 h 972"/>
                <a:gd name="T52" fmla="*/ 763 w 1174"/>
                <a:gd name="T53" fmla="*/ 286 h 972"/>
                <a:gd name="T54" fmla="*/ 1066 w 1174"/>
                <a:gd name="T55" fmla="*/ 260 h 972"/>
                <a:gd name="T56" fmla="*/ 1212 w 1174"/>
                <a:gd name="T57" fmla="*/ 286 h 972"/>
                <a:gd name="T58" fmla="*/ 1274 w 1174"/>
                <a:gd name="T59" fmla="*/ 383 h 972"/>
                <a:gd name="T60" fmla="*/ 1178 w 1174"/>
                <a:gd name="T61" fmla="*/ 529 h 972"/>
                <a:gd name="T62" fmla="*/ 1178 w 1174"/>
                <a:gd name="T63" fmla="*/ 660 h 972"/>
                <a:gd name="T64" fmla="*/ 1395 w 1174"/>
                <a:gd name="T65" fmla="*/ 634 h 972"/>
                <a:gd name="T66" fmla="*/ 1455 w 1174"/>
                <a:gd name="T67" fmla="*/ 520 h 972"/>
                <a:gd name="T68" fmla="*/ 1577 w 1174"/>
                <a:gd name="T69" fmla="*/ 383 h 972"/>
                <a:gd name="T70" fmla="*/ 1638 w 1174"/>
                <a:gd name="T71" fmla="*/ 400 h 972"/>
                <a:gd name="T72" fmla="*/ 1880 w 1174"/>
                <a:gd name="T73" fmla="*/ 529 h 972"/>
                <a:gd name="T74" fmla="*/ 1932 w 1174"/>
                <a:gd name="T75" fmla="*/ 634 h 972"/>
                <a:gd name="T76" fmla="*/ 2106 w 1174"/>
                <a:gd name="T77" fmla="*/ 669 h 972"/>
                <a:gd name="T78" fmla="*/ 2280 w 1174"/>
                <a:gd name="T79" fmla="*/ 660 h 972"/>
                <a:gd name="T80" fmla="*/ 2349 w 1174"/>
                <a:gd name="T81" fmla="*/ 781 h 972"/>
                <a:gd name="T82" fmla="*/ 2366 w 1174"/>
                <a:gd name="T83" fmla="*/ 841 h 972"/>
                <a:gd name="T84" fmla="*/ 2254 w 1174"/>
                <a:gd name="T85" fmla="*/ 1023 h 972"/>
                <a:gd name="T86" fmla="*/ 2235 w 1174"/>
                <a:gd name="T87" fmla="*/ 1172 h 972"/>
                <a:gd name="T88" fmla="*/ 2123 w 1174"/>
                <a:gd name="T89" fmla="*/ 1398 h 972"/>
                <a:gd name="T90" fmla="*/ 2140 w 1174"/>
                <a:gd name="T91" fmla="*/ 1535 h 972"/>
                <a:gd name="T92" fmla="*/ 2263 w 1174"/>
                <a:gd name="T93" fmla="*/ 1484 h 972"/>
                <a:gd name="T94" fmla="*/ 2375 w 1174"/>
                <a:gd name="T95" fmla="*/ 1718 h 972"/>
                <a:gd name="T96" fmla="*/ 2461 w 1174"/>
                <a:gd name="T97" fmla="*/ 1778 h 972"/>
                <a:gd name="T98" fmla="*/ 2523 w 1174"/>
                <a:gd name="T99" fmla="*/ 1884 h 972"/>
                <a:gd name="T100" fmla="*/ 2443 w 1174"/>
                <a:gd name="T101" fmla="*/ 1944 h 972"/>
                <a:gd name="T102" fmla="*/ 2375 w 1174"/>
                <a:gd name="T103" fmla="*/ 2004 h 972"/>
                <a:gd name="T104" fmla="*/ 2226 w 1174"/>
                <a:gd name="T105" fmla="*/ 1952 h 972"/>
                <a:gd name="T106" fmla="*/ 2175 w 1174"/>
                <a:gd name="T107" fmla="*/ 2030 h 972"/>
                <a:gd name="T108" fmla="*/ 2072 w 1174"/>
                <a:gd name="T109" fmla="*/ 2090 h 97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4"/>
                <a:gd name="T166" fmla="*/ 0 h 972"/>
                <a:gd name="T167" fmla="*/ 1174 w 1174"/>
                <a:gd name="T168" fmla="*/ 972 h 97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4" h="972">
                  <a:moveTo>
                    <a:pt x="944" y="972"/>
                  </a:moveTo>
                  <a:lnTo>
                    <a:pt x="936" y="964"/>
                  </a:lnTo>
                  <a:lnTo>
                    <a:pt x="927" y="964"/>
                  </a:lnTo>
                  <a:lnTo>
                    <a:pt x="923" y="948"/>
                  </a:lnTo>
                  <a:lnTo>
                    <a:pt x="915" y="936"/>
                  </a:lnTo>
                  <a:lnTo>
                    <a:pt x="903" y="908"/>
                  </a:lnTo>
                  <a:lnTo>
                    <a:pt x="899" y="900"/>
                  </a:lnTo>
                  <a:lnTo>
                    <a:pt x="891" y="896"/>
                  </a:lnTo>
                  <a:lnTo>
                    <a:pt x="883" y="892"/>
                  </a:lnTo>
                  <a:lnTo>
                    <a:pt x="839" y="888"/>
                  </a:lnTo>
                  <a:lnTo>
                    <a:pt x="823" y="880"/>
                  </a:lnTo>
                  <a:lnTo>
                    <a:pt x="815" y="868"/>
                  </a:lnTo>
                  <a:lnTo>
                    <a:pt x="798" y="859"/>
                  </a:lnTo>
                  <a:lnTo>
                    <a:pt x="782" y="859"/>
                  </a:lnTo>
                  <a:lnTo>
                    <a:pt x="762" y="859"/>
                  </a:lnTo>
                  <a:lnTo>
                    <a:pt x="742" y="851"/>
                  </a:lnTo>
                  <a:lnTo>
                    <a:pt x="734" y="851"/>
                  </a:lnTo>
                  <a:lnTo>
                    <a:pt x="722" y="851"/>
                  </a:lnTo>
                  <a:lnTo>
                    <a:pt x="714" y="851"/>
                  </a:lnTo>
                  <a:lnTo>
                    <a:pt x="706" y="851"/>
                  </a:lnTo>
                  <a:lnTo>
                    <a:pt x="702" y="851"/>
                  </a:lnTo>
                  <a:lnTo>
                    <a:pt x="677" y="892"/>
                  </a:lnTo>
                  <a:lnTo>
                    <a:pt x="665" y="908"/>
                  </a:lnTo>
                  <a:lnTo>
                    <a:pt x="665" y="916"/>
                  </a:lnTo>
                  <a:lnTo>
                    <a:pt x="661" y="924"/>
                  </a:lnTo>
                  <a:lnTo>
                    <a:pt x="649" y="928"/>
                  </a:lnTo>
                  <a:lnTo>
                    <a:pt x="645" y="932"/>
                  </a:lnTo>
                  <a:lnTo>
                    <a:pt x="641" y="936"/>
                  </a:lnTo>
                  <a:lnTo>
                    <a:pt x="637" y="940"/>
                  </a:lnTo>
                  <a:lnTo>
                    <a:pt x="621" y="944"/>
                  </a:lnTo>
                  <a:lnTo>
                    <a:pt x="613" y="948"/>
                  </a:lnTo>
                  <a:lnTo>
                    <a:pt x="597" y="948"/>
                  </a:lnTo>
                  <a:lnTo>
                    <a:pt x="585" y="948"/>
                  </a:lnTo>
                  <a:lnTo>
                    <a:pt x="585" y="944"/>
                  </a:lnTo>
                  <a:lnTo>
                    <a:pt x="585" y="940"/>
                  </a:lnTo>
                  <a:lnTo>
                    <a:pt x="560" y="932"/>
                  </a:lnTo>
                  <a:lnTo>
                    <a:pt x="536" y="924"/>
                  </a:lnTo>
                  <a:lnTo>
                    <a:pt x="528" y="912"/>
                  </a:lnTo>
                  <a:lnTo>
                    <a:pt x="524" y="904"/>
                  </a:lnTo>
                  <a:lnTo>
                    <a:pt x="520" y="896"/>
                  </a:lnTo>
                  <a:lnTo>
                    <a:pt x="512" y="876"/>
                  </a:lnTo>
                  <a:lnTo>
                    <a:pt x="508" y="868"/>
                  </a:lnTo>
                  <a:lnTo>
                    <a:pt x="496" y="851"/>
                  </a:lnTo>
                  <a:lnTo>
                    <a:pt x="492" y="851"/>
                  </a:lnTo>
                  <a:lnTo>
                    <a:pt x="484" y="847"/>
                  </a:lnTo>
                  <a:lnTo>
                    <a:pt x="468" y="847"/>
                  </a:lnTo>
                  <a:lnTo>
                    <a:pt x="447" y="847"/>
                  </a:lnTo>
                  <a:lnTo>
                    <a:pt x="443" y="839"/>
                  </a:lnTo>
                  <a:lnTo>
                    <a:pt x="431" y="835"/>
                  </a:lnTo>
                  <a:lnTo>
                    <a:pt x="431" y="827"/>
                  </a:lnTo>
                  <a:lnTo>
                    <a:pt x="427" y="815"/>
                  </a:lnTo>
                  <a:lnTo>
                    <a:pt x="407" y="787"/>
                  </a:lnTo>
                  <a:lnTo>
                    <a:pt x="395" y="775"/>
                  </a:lnTo>
                  <a:lnTo>
                    <a:pt x="375" y="775"/>
                  </a:lnTo>
                  <a:lnTo>
                    <a:pt x="355" y="771"/>
                  </a:lnTo>
                  <a:lnTo>
                    <a:pt x="339" y="763"/>
                  </a:lnTo>
                  <a:lnTo>
                    <a:pt x="318" y="751"/>
                  </a:lnTo>
                  <a:lnTo>
                    <a:pt x="314" y="738"/>
                  </a:lnTo>
                  <a:lnTo>
                    <a:pt x="302" y="730"/>
                  </a:lnTo>
                  <a:lnTo>
                    <a:pt x="278" y="722"/>
                  </a:lnTo>
                  <a:lnTo>
                    <a:pt x="258" y="714"/>
                  </a:lnTo>
                  <a:lnTo>
                    <a:pt x="254" y="702"/>
                  </a:lnTo>
                  <a:lnTo>
                    <a:pt x="246" y="690"/>
                  </a:lnTo>
                  <a:lnTo>
                    <a:pt x="238" y="678"/>
                  </a:lnTo>
                  <a:lnTo>
                    <a:pt x="238" y="670"/>
                  </a:lnTo>
                  <a:lnTo>
                    <a:pt x="230" y="658"/>
                  </a:lnTo>
                  <a:lnTo>
                    <a:pt x="222" y="646"/>
                  </a:lnTo>
                  <a:lnTo>
                    <a:pt x="222" y="642"/>
                  </a:lnTo>
                  <a:lnTo>
                    <a:pt x="213" y="638"/>
                  </a:lnTo>
                  <a:lnTo>
                    <a:pt x="213" y="634"/>
                  </a:lnTo>
                  <a:lnTo>
                    <a:pt x="205" y="629"/>
                  </a:lnTo>
                  <a:lnTo>
                    <a:pt x="205" y="621"/>
                  </a:lnTo>
                  <a:lnTo>
                    <a:pt x="201" y="605"/>
                  </a:lnTo>
                  <a:lnTo>
                    <a:pt x="181" y="585"/>
                  </a:lnTo>
                  <a:lnTo>
                    <a:pt x="169" y="561"/>
                  </a:lnTo>
                  <a:lnTo>
                    <a:pt x="157" y="557"/>
                  </a:lnTo>
                  <a:lnTo>
                    <a:pt x="145" y="549"/>
                  </a:lnTo>
                  <a:lnTo>
                    <a:pt x="145" y="545"/>
                  </a:lnTo>
                  <a:lnTo>
                    <a:pt x="145" y="533"/>
                  </a:lnTo>
                  <a:lnTo>
                    <a:pt x="145" y="517"/>
                  </a:lnTo>
                  <a:lnTo>
                    <a:pt x="145" y="492"/>
                  </a:lnTo>
                  <a:lnTo>
                    <a:pt x="153" y="476"/>
                  </a:lnTo>
                  <a:lnTo>
                    <a:pt x="157" y="452"/>
                  </a:lnTo>
                  <a:lnTo>
                    <a:pt x="169" y="444"/>
                  </a:lnTo>
                  <a:lnTo>
                    <a:pt x="177" y="436"/>
                  </a:lnTo>
                  <a:lnTo>
                    <a:pt x="177" y="428"/>
                  </a:lnTo>
                  <a:lnTo>
                    <a:pt x="177" y="420"/>
                  </a:lnTo>
                  <a:lnTo>
                    <a:pt x="173" y="404"/>
                  </a:lnTo>
                  <a:lnTo>
                    <a:pt x="169" y="391"/>
                  </a:lnTo>
                  <a:lnTo>
                    <a:pt x="141" y="391"/>
                  </a:lnTo>
                  <a:lnTo>
                    <a:pt x="105" y="387"/>
                  </a:lnTo>
                  <a:lnTo>
                    <a:pt x="96" y="379"/>
                  </a:lnTo>
                  <a:lnTo>
                    <a:pt x="72" y="367"/>
                  </a:lnTo>
                  <a:lnTo>
                    <a:pt x="40" y="367"/>
                  </a:lnTo>
                  <a:lnTo>
                    <a:pt x="8" y="363"/>
                  </a:lnTo>
                  <a:lnTo>
                    <a:pt x="4" y="355"/>
                  </a:lnTo>
                  <a:lnTo>
                    <a:pt x="0" y="355"/>
                  </a:lnTo>
                  <a:lnTo>
                    <a:pt x="0" y="339"/>
                  </a:lnTo>
                  <a:lnTo>
                    <a:pt x="0" y="327"/>
                  </a:lnTo>
                  <a:lnTo>
                    <a:pt x="4" y="319"/>
                  </a:lnTo>
                  <a:lnTo>
                    <a:pt x="8" y="270"/>
                  </a:lnTo>
                  <a:lnTo>
                    <a:pt x="16" y="234"/>
                  </a:lnTo>
                  <a:lnTo>
                    <a:pt x="56" y="226"/>
                  </a:lnTo>
                  <a:lnTo>
                    <a:pt x="100" y="222"/>
                  </a:lnTo>
                  <a:lnTo>
                    <a:pt x="133" y="214"/>
                  </a:lnTo>
                  <a:lnTo>
                    <a:pt x="145" y="206"/>
                  </a:lnTo>
                  <a:lnTo>
                    <a:pt x="145" y="141"/>
                  </a:lnTo>
                  <a:lnTo>
                    <a:pt x="145" y="125"/>
                  </a:lnTo>
                  <a:lnTo>
                    <a:pt x="145" y="101"/>
                  </a:lnTo>
                  <a:lnTo>
                    <a:pt x="149" y="81"/>
                  </a:lnTo>
                  <a:lnTo>
                    <a:pt x="157" y="81"/>
                  </a:lnTo>
                  <a:lnTo>
                    <a:pt x="165" y="81"/>
                  </a:lnTo>
                  <a:lnTo>
                    <a:pt x="169" y="77"/>
                  </a:lnTo>
                  <a:lnTo>
                    <a:pt x="173" y="73"/>
                  </a:lnTo>
                  <a:lnTo>
                    <a:pt x="173" y="44"/>
                  </a:lnTo>
                  <a:lnTo>
                    <a:pt x="173" y="24"/>
                  </a:lnTo>
                  <a:lnTo>
                    <a:pt x="169" y="16"/>
                  </a:lnTo>
                  <a:lnTo>
                    <a:pt x="169" y="4"/>
                  </a:lnTo>
                  <a:lnTo>
                    <a:pt x="185" y="0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222" y="0"/>
                  </a:lnTo>
                  <a:lnTo>
                    <a:pt x="230" y="8"/>
                  </a:lnTo>
                  <a:lnTo>
                    <a:pt x="238" y="16"/>
                  </a:lnTo>
                  <a:lnTo>
                    <a:pt x="238" y="28"/>
                  </a:lnTo>
                  <a:lnTo>
                    <a:pt x="246" y="40"/>
                  </a:lnTo>
                  <a:lnTo>
                    <a:pt x="250" y="44"/>
                  </a:lnTo>
                  <a:lnTo>
                    <a:pt x="254" y="44"/>
                  </a:lnTo>
                  <a:lnTo>
                    <a:pt x="258" y="57"/>
                  </a:lnTo>
                  <a:lnTo>
                    <a:pt x="262" y="65"/>
                  </a:lnTo>
                  <a:lnTo>
                    <a:pt x="274" y="85"/>
                  </a:lnTo>
                  <a:lnTo>
                    <a:pt x="290" y="113"/>
                  </a:lnTo>
                  <a:lnTo>
                    <a:pt x="302" y="125"/>
                  </a:lnTo>
                  <a:lnTo>
                    <a:pt x="318" y="133"/>
                  </a:lnTo>
                  <a:lnTo>
                    <a:pt x="355" y="133"/>
                  </a:lnTo>
                  <a:lnTo>
                    <a:pt x="391" y="133"/>
                  </a:lnTo>
                  <a:lnTo>
                    <a:pt x="427" y="133"/>
                  </a:lnTo>
                  <a:lnTo>
                    <a:pt x="460" y="133"/>
                  </a:lnTo>
                  <a:lnTo>
                    <a:pt x="480" y="129"/>
                  </a:lnTo>
                  <a:lnTo>
                    <a:pt x="496" y="121"/>
                  </a:lnTo>
                  <a:lnTo>
                    <a:pt x="524" y="121"/>
                  </a:lnTo>
                  <a:lnTo>
                    <a:pt x="544" y="125"/>
                  </a:lnTo>
                  <a:lnTo>
                    <a:pt x="548" y="129"/>
                  </a:lnTo>
                  <a:lnTo>
                    <a:pt x="556" y="133"/>
                  </a:lnTo>
                  <a:lnTo>
                    <a:pt x="564" y="133"/>
                  </a:lnTo>
                  <a:lnTo>
                    <a:pt x="577" y="141"/>
                  </a:lnTo>
                  <a:lnTo>
                    <a:pt x="585" y="149"/>
                  </a:lnTo>
                  <a:lnTo>
                    <a:pt x="589" y="153"/>
                  </a:lnTo>
                  <a:lnTo>
                    <a:pt x="593" y="166"/>
                  </a:lnTo>
                  <a:lnTo>
                    <a:pt x="593" y="178"/>
                  </a:lnTo>
                  <a:lnTo>
                    <a:pt x="593" y="190"/>
                  </a:lnTo>
                  <a:lnTo>
                    <a:pt x="589" y="194"/>
                  </a:lnTo>
                  <a:lnTo>
                    <a:pt x="572" y="222"/>
                  </a:lnTo>
                  <a:lnTo>
                    <a:pt x="560" y="242"/>
                  </a:lnTo>
                  <a:lnTo>
                    <a:pt x="548" y="246"/>
                  </a:lnTo>
                  <a:lnTo>
                    <a:pt x="548" y="258"/>
                  </a:lnTo>
                  <a:lnTo>
                    <a:pt x="544" y="270"/>
                  </a:lnTo>
                  <a:lnTo>
                    <a:pt x="544" y="291"/>
                  </a:lnTo>
                  <a:lnTo>
                    <a:pt x="544" y="303"/>
                  </a:lnTo>
                  <a:lnTo>
                    <a:pt x="548" y="307"/>
                  </a:lnTo>
                  <a:lnTo>
                    <a:pt x="556" y="311"/>
                  </a:lnTo>
                  <a:lnTo>
                    <a:pt x="568" y="311"/>
                  </a:lnTo>
                  <a:lnTo>
                    <a:pt x="585" y="315"/>
                  </a:lnTo>
                  <a:lnTo>
                    <a:pt x="605" y="307"/>
                  </a:lnTo>
                  <a:lnTo>
                    <a:pt x="649" y="295"/>
                  </a:lnTo>
                  <a:lnTo>
                    <a:pt x="661" y="283"/>
                  </a:lnTo>
                  <a:lnTo>
                    <a:pt x="669" y="278"/>
                  </a:lnTo>
                  <a:lnTo>
                    <a:pt x="669" y="258"/>
                  </a:lnTo>
                  <a:lnTo>
                    <a:pt x="673" y="242"/>
                  </a:lnTo>
                  <a:lnTo>
                    <a:pt x="677" y="242"/>
                  </a:lnTo>
                  <a:lnTo>
                    <a:pt x="681" y="234"/>
                  </a:lnTo>
                  <a:lnTo>
                    <a:pt x="714" y="206"/>
                  </a:lnTo>
                  <a:lnTo>
                    <a:pt x="722" y="190"/>
                  </a:lnTo>
                  <a:lnTo>
                    <a:pt x="730" y="186"/>
                  </a:lnTo>
                  <a:lnTo>
                    <a:pt x="734" y="178"/>
                  </a:lnTo>
                  <a:lnTo>
                    <a:pt x="742" y="178"/>
                  </a:lnTo>
                  <a:lnTo>
                    <a:pt x="750" y="178"/>
                  </a:lnTo>
                  <a:lnTo>
                    <a:pt x="754" y="182"/>
                  </a:lnTo>
                  <a:lnTo>
                    <a:pt x="758" y="182"/>
                  </a:lnTo>
                  <a:lnTo>
                    <a:pt x="762" y="186"/>
                  </a:lnTo>
                  <a:lnTo>
                    <a:pt x="762" y="194"/>
                  </a:lnTo>
                  <a:lnTo>
                    <a:pt x="790" y="218"/>
                  </a:lnTo>
                  <a:lnTo>
                    <a:pt x="819" y="242"/>
                  </a:lnTo>
                  <a:lnTo>
                    <a:pt x="847" y="242"/>
                  </a:lnTo>
                  <a:lnTo>
                    <a:pt x="875" y="246"/>
                  </a:lnTo>
                  <a:lnTo>
                    <a:pt x="875" y="258"/>
                  </a:lnTo>
                  <a:lnTo>
                    <a:pt x="879" y="270"/>
                  </a:lnTo>
                  <a:lnTo>
                    <a:pt x="883" y="278"/>
                  </a:lnTo>
                  <a:lnTo>
                    <a:pt x="891" y="291"/>
                  </a:lnTo>
                  <a:lnTo>
                    <a:pt x="899" y="295"/>
                  </a:lnTo>
                  <a:lnTo>
                    <a:pt x="911" y="303"/>
                  </a:lnTo>
                  <a:lnTo>
                    <a:pt x="927" y="307"/>
                  </a:lnTo>
                  <a:lnTo>
                    <a:pt x="948" y="311"/>
                  </a:lnTo>
                  <a:lnTo>
                    <a:pt x="960" y="311"/>
                  </a:lnTo>
                  <a:lnTo>
                    <a:pt x="980" y="311"/>
                  </a:lnTo>
                  <a:lnTo>
                    <a:pt x="984" y="307"/>
                  </a:lnTo>
                  <a:lnTo>
                    <a:pt x="988" y="295"/>
                  </a:lnTo>
                  <a:lnTo>
                    <a:pt x="1008" y="295"/>
                  </a:lnTo>
                  <a:lnTo>
                    <a:pt x="1061" y="303"/>
                  </a:lnTo>
                  <a:lnTo>
                    <a:pt x="1061" y="307"/>
                  </a:lnTo>
                  <a:lnTo>
                    <a:pt x="1065" y="307"/>
                  </a:lnTo>
                  <a:lnTo>
                    <a:pt x="1065" y="331"/>
                  </a:lnTo>
                  <a:lnTo>
                    <a:pt x="1069" y="347"/>
                  </a:lnTo>
                  <a:lnTo>
                    <a:pt x="1077" y="355"/>
                  </a:lnTo>
                  <a:lnTo>
                    <a:pt x="1093" y="363"/>
                  </a:lnTo>
                  <a:lnTo>
                    <a:pt x="1101" y="367"/>
                  </a:lnTo>
                  <a:lnTo>
                    <a:pt x="1113" y="367"/>
                  </a:lnTo>
                  <a:lnTo>
                    <a:pt x="1113" y="379"/>
                  </a:lnTo>
                  <a:lnTo>
                    <a:pt x="1117" y="387"/>
                  </a:lnTo>
                  <a:lnTo>
                    <a:pt x="1101" y="391"/>
                  </a:lnTo>
                  <a:lnTo>
                    <a:pt x="1089" y="400"/>
                  </a:lnTo>
                  <a:lnTo>
                    <a:pt x="1077" y="420"/>
                  </a:lnTo>
                  <a:lnTo>
                    <a:pt x="1053" y="432"/>
                  </a:lnTo>
                  <a:lnTo>
                    <a:pt x="1053" y="452"/>
                  </a:lnTo>
                  <a:lnTo>
                    <a:pt x="1049" y="476"/>
                  </a:lnTo>
                  <a:lnTo>
                    <a:pt x="1061" y="496"/>
                  </a:lnTo>
                  <a:lnTo>
                    <a:pt x="1061" y="512"/>
                  </a:lnTo>
                  <a:lnTo>
                    <a:pt x="1053" y="521"/>
                  </a:lnTo>
                  <a:lnTo>
                    <a:pt x="1049" y="529"/>
                  </a:lnTo>
                  <a:lnTo>
                    <a:pt x="1040" y="545"/>
                  </a:lnTo>
                  <a:lnTo>
                    <a:pt x="1028" y="549"/>
                  </a:lnTo>
                  <a:lnTo>
                    <a:pt x="1016" y="585"/>
                  </a:lnTo>
                  <a:lnTo>
                    <a:pt x="1000" y="629"/>
                  </a:lnTo>
                  <a:lnTo>
                    <a:pt x="996" y="646"/>
                  </a:lnTo>
                  <a:lnTo>
                    <a:pt x="988" y="650"/>
                  </a:lnTo>
                  <a:lnTo>
                    <a:pt x="988" y="662"/>
                  </a:lnTo>
                  <a:lnTo>
                    <a:pt x="984" y="678"/>
                  </a:lnTo>
                  <a:lnTo>
                    <a:pt x="984" y="694"/>
                  </a:lnTo>
                  <a:lnTo>
                    <a:pt x="984" y="714"/>
                  </a:lnTo>
                  <a:lnTo>
                    <a:pt x="996" y="714"/>
                  </a:lnTo>
                  <a:lnTo>
                    <a:pt x="1000" y="714"/>
                  </a:lnTo>
                  <a:lnTo>
                    <a:pt x="1012" y="702"/>
                  </a:lnTo>
                  <a:lnTo>
                    <a:pt x="1024" y="690"/>
                  </a:lnTo>
                  <a:lnTo>
                    <a:pt x="1036" y="690"/>
                  </a:lnTo>
                  <a:lnTo>
                    <a:pt x="1053" y="690"/>
                  </a:lnTo>
                  <a:lnTo>
                    <a:pt x="1061" y="698"/>
                  </a:lnTo>
                  <a:lnTo>
                    <a:pt x="1065" y="706"/>
                  </a:lnTo>
                  <a:lnTo>
                    <a:pt x="1077" y="746"/>
                  </a:lnTo>
                  <a:lnTo>
                    <a:pt x="1085" y="783"/>
                  </a:lnTo>
                  <a:lnTo>
                    <a:pt x="1105" y="799"/>
                  </a:lnTo>
                  <a:lnTo>
                    <a:pt x="1117" y="803"/>
                  </a:lnTo>
                  <a:lnTo>
                    <a:pt x="1121" y="811"/>
                  </a:lnTo>
                  <a:lnTo>
                    <a:pt x="1125" y="819"/>
                  </a:lnTo>
                  <a:lnTo>
                    <a:pt x="1137" y="823"/>
                  </a:lnTo>
                  <a:lnTo>
                    <a:pt x="1145" y="827"/>
                  </a:lnTo>
                  <a:lnTo>
                    <a:pt x="1153" y="839"/>
                  </a:lnTo>
                  <a:lnTo>
                    <a:pt x="1170" y="851"/>
                  </a:lnTo>
                  <a:lnTo>
                    <a:pt x="1170" y="868"/>
                  </a:lnTo>
                  <a:lnTo>
                    <a:pt x="1174" y="872"/>
                  </a:lnTo>
                  <a:lnTo>
                    <a:pt x="1174" y="876"/>
                  </a:lnTo>
                  <a:lnTo>
                    <a:pt x="1174" y="880"/>
                  </a:lnTo>
                  <a:lnTo>
                    <a:pt x="1165" y="888"/>
                  </a:lnTo>
                  <a:lnTo>
                    <a:pt x="1149" y="892"/>
                  </a:lnTo>
                  <a:lnTo>
                    <a:pt x="1141" y="896"/>
                  </a:lnTo>
                  <a:lnTo>
                    <a:pt x="1137" y="904"/>
                  </a:lnTo>
                  <a:lnTo>
                    <a:pt x="1129" y="912"/>
                  </a:lnTo>
                  <a:lnTo>
                    <a:pt x="1125" y="928"/>
                  </a:lnTo>
                  <a:lnTo>
                    <a:pt x="1121" y="932"/>
                  </a:lnTo>
                  <a:lnTo>
                    <a:pt x="1117" y="932"/>
                  </a:lnTo>
                  <a:lnTo>
                    <a:pt x="1105" y="932"/>
                  </a:lnTo>
                  <a:lnTo>
                    <a:pt x="1085" y="912"/>
                  </a:lnTo>
                  <a:lnTo>
                    <a:pt x="1077" y="908"/>
                  </a:lnTo>
                  <a:lnTo>
                    <a:pt x="1061" y="908"/>
                  </a:lnTo>
                  <a:lnTo>
                    <a:pt x="1044" y="908"/>
                  </a:lnTo>
                  <a:lnTo>
                    <a:pt x="1036" y="908"/>
                  </a:lnTo>
                  <a:lnTo>
                    <a:pt x="1028" y="912"/>
                  </a:lnTo>
                  <a:lnTo>
                    <a:pt x="1028" y="924"/>
                  </a:lnTo>
                  <a:lnTo>
                    <a:pt x="1024" y="932"/>
                  </a:lnTo>
                  <a:lnTo>
                    <a:pt x="1016" y="936"/>
                  </a:lnTo>
                  <a:lnTo>
                    <a:pt x="1012" y="944"/>
                  </a:lnTo>
                  <a:lnTo>
                    <a:pt x="1008" y="948"/>
                  </a:lnTo>
                  <a:lnTo>
                    <a:pt x="1008" y="956"/>
                  </a:lnTo>
                  <a:lnTo>
                    <a:pt x="996" y="964"/>
                  </a:lnTo>
                  <a:lnTo>
                    <a:pt x="996" y="972"/>
                  </a:lnTo>
                  <a:lnTo>
                    <a:pt x="964" y="972"/>
                  </a:lnTo>
                  <a:lnTo>
                    <a:pt x="944" y="972"/>
                  </a:lnTo>
                  <a:close/>
                </a:path>
              </a:pathLst>
            </a:custGeom>
            <a:solidFill>
              <a:srgbClr val="92D050"/>
            </a:solidFill>
            <a:ln w="6350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377">
                <a:defRPr/>
              </a:pPr>
              <a:endParaRPr lang="ru-RU" sz="1600" b="1" i="1" kern="0" dirty="0">
                <a:solidFill>
                  <a:schemeClr val="bg1"/>
                </a:solidFill>
                <a:latin typeface="Constantia"/>
              </a:endParaRPr>
            </a:p>
          </p:txBody>
        </p:sp>
        <p:sp>
          <p:nvSpPr>
            <p:cNvPr id="150" name="Freeform 55"/>
            <p:cNvSpPr>
              <a:spLocks/>
            </p:cNvSpPr>
            <p:nvPr/>
          </p:nvSpPr>
          <p:spPr bwMode="auto">
            <a:xfrm>
              <a:off x="7478122" y="2743001"/>
              <a:ext cx="413207" cy="176444"/>
            </a:xfrm>
            <a:custGeom>
              <a:avLst/>
              <a:gdLst>
                <a:gd name="T0" fmla="*/ 892 w 460"/>
                <a:gd name="T1" fmla="*/ 417 h 198"/>
                <a:gd name="T2" fmla="*/ 884 w 460"/>
                <a:gd name="T3" fmla="*/ 400 h 198"/>
                <a:gd name="T4" fmla="*/ 912 w 460"/>
                <a:gd name="T5" fmla="*/ 366 h 198"/>
                <a:gd name="T6" fmla="*/ 920 w 460"/>
                <a:gd name="T7" fmla="*/ 252 h 198"/>
                <a:gd name="T8" fmla="*/ 912 w 460"/>
                <a:gd name="T9" fmla="*/ 140 h 198"/>
                <a:gd name="T10" fmla="*/ 875 w 460"/>
                <a:gd name="T11" fmla="*/ 105 h 198"/>
                <a:gd name="T12" fmla="*/ 832 w 460"/>
                <a:gd name="T13" fmla="*/ 80 h 198"/>
                <a:gd name="T14" fmla="*/ 772 w 460"/>
                <a:gd name="T15" fmla="*/ 62 h 198"/>
                <a:gd name="T16" fmla="*/ 737 w 460"/>
                <a:gd name="T17" fmla="*/ 62 h 198"/>
                <a:gd name="T18" fmla="*/ 703 w 460"/>
                <a:gd name="T19" fmla="*/ 97 h 198"/>
                <a:gd name="T20" fmla="*/ 677 w 460"/>
                <a:gd name="T21" fmla="*/ 105 h 198"/>
                <a:gd name="T22" fmla="*/ 598 w 460"/>
                <a:gd name="T23" fmla="*/ 80 h 198"/>
                <a:gd name="T24" fmla="*/ 555 w 460"/>
                <a:gd name="T25" fmla="*/ 62 h 198"/>
                <a:gd name="T26" fmla="*/ 460 w 460"/>
                <a:gd name="T27" fmla="*/ 80 h 198"/>
                <a:gd name="T28" fmla="*/ 443 w 460"/>
                <a:gd name="T29" fmla="*/ 140 h 198"/>
                <a:gd name="T30" fmla="*/ 434 w 460"/>
                <a:gd name="T31" fmla="*/ 200 h 198"/>
                <a:gd name="T32" fmla="*/ 381 w 460"/>
                <a:gd name="T33" fmla="*/ 174 h 198"/>
                <a:gd name="T34" fmla="*/ 277 w 460"/>
                <a:gd name="T35" fmla="*/ 157 h 198"/>
                <a:gd name="T36" fmla="*/ 226 w 460"/>
                <a:gd name="T37" fmla="*/ 166 h 198"/>
                <a:gd name="T38" fmla="*/ 191 w 460"/>
                <a:gd name="T39" fmla="*/ 174 h 198"/>
                <a:gd name="T40" fmla="*/ 174 w 460"/>
                <a:gd name="T41" fmla="*/ 166 h 198"/>
                <a:gd name="T42" fmla="*/ 34 w 460"/>
                <a:gd name="T43" fmla="*/ 140 h 198"/>
                <a:gd name="T44" fmla="*/ 0 w 460"/>
                <a:gd name="T45" fmla="*/ 97 h 198"/>
                <a:gd name="T46" fmla="*/ 17 w 460"/>
                <a:gd name="T47" fmla="*/ 62 h 198"/>
                <a:gd name="T48" fmla="*/ 103 w 460"/>
                <a:gd name="T49" fmla="*/ 28 h 198"/>
                <a:gd name="T50" fmla="*/ 252 w 460"/>
                <a:gd name="T51" fmla="*/ 19 h 198"/>
                <a:gd name="T52" fmla="*/ 417 w 460"/>
                <a:gd name="T53" fmla="*/ 28 h 198"/>
                <a:gd name="T54" fmla="*/ 581 w 460"/>
                <a:gd name="T55" fmla="*/ 45 h 198"/>
                <a:gd name="T56" fmla="*/ 660 w 460"/>
                <a:gd name="T57" fmla="*/ 45 h 198"/>
                <a:gd name="T58" fmla="*/ 712 w 460"/>
                <a:gd name="T59" fmla="*/ 28 h 198"/>
                <a:gd name="T60" fmla="*/ 720 w 460"/>
                <a:gd name="T61" fmla="*/ 28 h 198"/>
                <a:gd name="T62" fmla="*/ 823 w 460"/>
                <a:gd name="T63" fmla="*/ 28 h 198"/>
                <a:gd name="T64" fmla="*/ 884 w 460"/>
                <a:gd name="T65" fmla="*/ 0 h 198"/>
                <a:gd name="T66" fmla="*/ 946 w 460"/>
                <a:gd name="T67" fmla="*/ 0 h 198"/>
                <a:gd name="T68" fmla="*/ 972 w 460"/>
                <a:gd name="T69" fmla="*/ 80 h 198"/>
                <a:gd name="T70" fmla="*/ 972 w 460"/>
                <a:gd name="T71" fmla="*/ 200 h 198"/>
                <a:gd name="T72" fmla="*/ 989 w 460"/>
                <a:gd name="T73" fmla="*/ 262 h 198"/>
                <a:gd name="T74" fmla="*/ 989 w 460"/>
                <a:gd name="T75" fmla="*/ 306 h 198"/>
                <a:gd name="T76" fmla="*/ 972 w 460"/>
                <a:gd name="T77" fmla="*/ 340 h 198"/>
                <a:gd name="T78" fmla="*/ 946 w 460"/>
                <a:gd name="T79" fmla="*/ 366 h 198"/>
                <a:gd name="T80" fmla="*/ 937 w 460"/>
                <a:gd name="T81" fmla="*/ 426 h 198"/>
                <a:gd name="T82" fmla="*/ 912 w 460"/>
                <a:gd name="T83" fmla="*/ 426 h 19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0"/>
                <a:gd name="T127" fmla="*/ 0 h 198"/>
                <a:gd name="T128" fmla="*/ 460 w 460"/>
                <a:gd name="T129" fmla="*/ 198 h 19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0" h="198">
                  <a:moveTo>
                    <a:pt x="424" y="198"/>
                  </a:moveTo>
                  <a:lnTo>
                    <a:pt x="415" y="194"/>
                  </a:lnTo>
                  <a:lnTo>
                    <a:pt x="411" y="190"/>
                  </a:lnTo>
                  <a:lnTo>
                    <a:pt x="411" y="186"/>
                  </a:lnTo>
                  <a:lnTo>
                    <a:pt x="411" y="178"/>
                  </a:lnTo>
                  <a:lnTo>
                    <a:pt x="424" y="170"/>
                  </a:lnTo>
                  <a:lnTo>
                    <a:pt x="428" y="158"/>
                  </a:lnTo>
                  <a:lnTo>
                    <a:pt x="428" y="117"/>
                  </a:lnTo>
                  <a:lnTo>
                    <a:pt x="424" y="77"/>
                  </a:lnTo>
                  <a:lnTo>
                    <a:pt x="424" y="65"/>
                  </a:lnTo>
                  <a:lnTo>
                    <a:pt x="415" y="57"/>
                  </a:lnTo>
                  <a:lnTo>
                    <a:pt x="407" y="49"/>
                  </a:lnTo>
                  <a:lnTo>
                    <a:pt x="403" y="45"/>
                  </a:lnTo>
                  <a:lnTo>
                    <a:pt x="387" y="37"/>
                  </a:lnTo>
                  <a:lnTo>
                    <a:pt x="379" y="29"/>
                  </a:lnTo>
                  <a:lnTo>
                    <a:pt x="359" y="29"/>
                  </a:lnTo>
                  <a:lnTo>
                    <a:pt x="347" y="29"/>
                  </a:lnTo>
                  <a:lnTo>
                    <a:pt x="343" y="29"/>
                  </a:lnTo>
                  <a:lnTo>
                    <a:pt x="335" y="33"/>
                  </a:lnTo>
                  <a:lnTo>
                    <a:pt x="327" y="45"/>
                  </a:lnTo>
                  <a:lnTo>
                    <a:pt x="319" y="49"/>
                  </a:lnTo>
                  <a:lnTo>
                    <a:pt x="315" y="49"/>
                  </a:lnTo>
                  <a:lnTo>
                    <a:pt x="311" y="49"/>
                  </a:lnTo>
                  <a:lnTo>
                    <a:pt x="278" y="37"/>
                  </a:lnTo>
                  <a:lnTo>
                    <a:pt x="274" y="33"/>
                  </a:lnTo>
                  <a:lnTo>
                    <a:pt x="258" y="29"/>
                  </a:lnTo>
                  <a:lnTo>
                    <a:pt x="230" y="29"/>
                  </a:lnTo>
                  <a:lnTo>
                    <a:pt x="214" y="37"/>
                  </a:lnTo>
                  <a:lnTo>
                    <a:pt x="210" y="45"/>
                  </a:lnTo>
                  <a:lnTo>
                    <a:pt x="206" y="65"/>
                  </a:lnTo>
                  <a:lnTo>
                    <a:pt x="206" y="93"/>
                  </a:lnTo>
                  <a:lnTo>
                    <a:pt x="202" y="93"/>
                  </a:lnTo>
                  <a:lnTo>
                    <a:pt x="194" y="93"/>
                  </a:lnTo>
                  <a:lnTo>
                    <a:pt x="177" y="81"/>
                  </a:lnTo>
                  <a:lnTo>
                    <a:pt x="153" y="73"/>
                  </a:lnTo>
                  <a:lnTo>
                    <a:pt x="129" y="73"/>
                  </a:lnTo>
                  <a:lnTo>
                    <a:pt x="105" y="73"/>
                  </a:lnTo>
                  <a:lnTo>
                    <a:pt x="105" y="77"/>
                  </a:lnTo>
                  <a:lnTo>
                    <a:pt x="101" y="81"/>
                  </a:lnTo>
                  <a:lnTo>
                    <a:pt x="89" y="81"/>
                  </a:lnTo>
                  <a:lnTo>
                    <a:pt x="85" y="81"/>
                  </a:lnTo>
                  <a:lnTo>
                    <a:pt x="81" y="77"/>
                  </a:lnTo>
                  <a:lnTo>
                    <a:pt x="44" y="69"/>
                  </a:lnTo>
                  <a:lnTo>
                    <a:pt x="16" y="65"/>
                  </a:lnTo>
                  <a:lnTo>
                    <a:pt x="12" y="57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8" y="29"/>
                  </a:lnTo>
                  <a:lnTo>
                    <a:pt x="24" y="21"/>
                  </a:lnTo>
                  <a:lnTo>
                    <a:pt x="48" y="13"/>
                  </a:lnTo>
                  <a:lnTo>
                    <a:pt x="81" y="9"/>
                  </a:lnTo>
                  <a:lnTo>
                    <a:pt x="117" y="9"/>
                  </a:lnTo>
                  <a:lnTo>
                    <a:pt x="157" y="13"/>
                  </a:lnTo>
                  <a:lnTo>
                    <a:pt x="194" y="13"/>
                  </a:lnTo>
                  <a:lnTo>
                    <a:pt x="230" y="13"/>
                  </a:lnTo>
                  <a:lnTo>
                    <a:pt x="270" y="21"/>
                  </a:lnTo>
                  <a:lnTo>
                    <a:pt x="282" y="21"/>
                  </a:lnTo>
                  <a:lnTo>
                    <a:pt x="307" y="21"/>
                  </a:lnTo>
                  <a:lnTo>
                    <a:pt x="319" y="13"/>
                  </a:lnTo>
                  <a:lnTo>
                    <a:pt x="331" y="13"/>
                  </a:lnTo>
                  <a:lnTo>
                    <a:pt x="335" y="13"/>
                  </a:lnTo>
                  <a:lnTo>
                    <a:pt x="359" y="13"/>
                  </a:lnTo>
                  <a:lnTo>
                    <a:pt x="383" y="13"/>
                  </a:lnTo>
                  <a:lnTo>
                    <a:pt x="399" y="9"/>
                  </a:lnTo>
                  <a:lnTo>
                    <a:pt x="411" y="0"/>
                  </a:lnTo>
                  <a:lnTo>
                    <a:pt x="428" y="0"/>
                  </a:lnTo>
                  <a:lnTo>
                    <a:pt x="440" y="0"/>
                  </a:lnTo>
                  <a:lnTo>
                    <a:pt x="444" y="21"/>
                  </a:lnTo>
                  <a:lnTo>
                    <a:pt x="452" y="37"/>
                  </a:lnTo>
                  <a:lnTo>
                    <a:pt x="452" y="65"/>
                  </a:lnTo>
                  <a:lnTo>
                    <a:pt x="452" y="93"/>
                  </a:lnTo>
                  <a:lnTo>
                    <a:pt x="456" y="105"/>
                  </a:lnTo>
                  <a:lnTo>
                    <a:pt x="460" y="122"/>
                  </a:lnTo>
                  <a:lnTo>
                    <a:pt x="460" y="130"/>
                  </a:lnTo>
                  <a:lnTo>
                    <a:pt x="460" y="142"/>
                  </a:lnTo>
                  <a:lnTo>
                    <a:pt x="456" y="146"/>
                  </a:lnTo>
                  <a:lnTo>
                    <a:pt x="452" y="158"/>
                  </a:lnTo>
                  <a:lnTo>
                    <a:pt x="444" y="162"/>
                  </a:lnTo>
                  <a:lnTo>
                    <a:pt x="440" y="170"/>
                  </a:lnTo>
                  <a:lnTo>
                    <a:pt x="436" y="194"/>
                  </a:lnTo>
                  <a:lnTo>
                    <a:pt x="436" y="198"/>
                  </a:lnTo>
                  <a:lnTo>
                    <a:pt x="428" y="198"/>
                  </a:lnTo>
                  <a:lnTo>
                    <a:pt x="424" y="19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pPr defTabSz="914377">
                <a:defRPr/>
              </a:pPr>
              <a:endParaRPr lang="ru-RU" sz="1600" b="1" i="1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sp>
        <p:nvSpPr>
          <p:cNvPr id="47" name="Freeform 56"/>
          <p:cNvSpPr>
            <a:spLocks/>
          </p:cNvSpPr>
          <p:nvPr/>
        </p:nvSpPr>
        <p:spPr bwMode="auto">
          <a:xfrm>
            <a:off x="3856595" y="2096492"/>
            <a:ext cx="700078" cy="868912"/>
          </a:xfrm>
          <a:custGeom>
            <a:avLst/>
            <a:gdLst>
              <a:gd name="T0" fmla="*/ 2147483647 w 964"/>
              <a:gd name="T1" fmla="*/ 2147483647 h 1053"/>
              <a:gd name="T2" fmla="*/ 2147483647 w 964"/>
              <a:gd name="T3" fmla="*/ 2147483647 h 1053"/>
              <a:gd name="T4" fmla="*/ 2147483647 w 964"/>
              <a:gd name="T5" fmla="*/ 2147483647 h 1053"/>
              <a:gd name="T6" fmla="*/ 2147483647 w 964"/>
              <a:gd name="T7" fmla="*/ 2147483647 h 1053"/>
              <a:gd name="T8" fmla="*/ 2147483647 w 964"/>
              <a:gd name="T9" fmla="*/ 2147483647 h 1053"/>
              <a:gd name="T10" fmla="*/ 2147483647 w 964"/>
              <a:gd name="T11" fmla="*/ 2147483647 h 1053"/>
              <a:gd name="T12" fmla="*/ 2147483647 w 964"/>
              <a:gd name="T13" fmla="*/ 2147483647 h 1053"/>
              <a:gd name="T14" fmla="*/ 2147483647 w 964"/>
              <a:gd name="T15" fmla="*/ 2147483647 h 1053"/>
              <a:gd name="T16" fmla="*/ 2147483647 w 964"/>
              <a:gd name="T17" fmla="*/ 2147483647 h 1053"/>
              <a:gd name="T18" fmla="*/ 2147483647 w 964"/>
              <a:gd name="T19" fmla="*/ 2147483647 h 1053"/>
              <a:gd name="T20" fmla="*/ 2147483647 w 964"/>
              <a:gd name="T21" fmla="*/ 2147483647 h 1053"/>
              <a:gd name="T22" fmla="*/ 2147483647 w 964"/>
              <a:gd name="T23" fmla="*/ 2147483647 h 1053"/>
              <a:gd name="T24" fmla="*/ 2147483647 w 964"/>
              <a:gd name="T25" fmla="*/ 2147483647 h 1053"/>
              <a:gd name="T26" fmla="*/ 2147483647 w 964"/>
              <a:gd name="T27" fmla="*/ 2147483647 h 1053"/>
              <a:gd name="T28" fmla="*/ 2147483647 w 964"/>
              <a:gd name="T29" fmla="*/ 2147483647 h 1053"/>
              <a:gd name="T30" fmla="*/ 2147483647 w 964"/>
              <a:gd name="T31" fmla="*/ 2147483647 h 1053"/>
              <a:gd name="T32" fmla="*/ 2147483647 w 964"/>
              <a:gd name="T33" fmla="*/ 2147483647 h 1053"/>
              <a:gd name="T34" fmla="*/ 2147483647 w 964"/>
              <a:gd name="T35" fmla="*/ 2147483647 h 1053"/>
              <a:gd name="T36" fmla="*/ 0 w 964"/>
              <a:gd name="T37" fmla="*/ 2147483647 h 1053"/>
              <a:gd name="T38" fmla="*/ 2147483647 w 964"/>
              <a:gd name="T39" fmla="*/ 2147483647 h 1053"/>
              <a:gd name="T40" fmla="*/ 2147483647 w 964"/>
              <a:gd name="T41" fmla="*/ 2147483647 h 1053"/>
              <a:gd name="T42" fmla="*/ 2147483647 w 964"/>
              <a:gd name="T43" fmla="*/ 2147483647 h 1053"/>
              <a:gd name="T44" fmla="*/ 2147483647 w 964"/>
              <a:gd name="T45" fmla="*/ 2147483647 h 1053"/>
              <a:gd name="T46" fmla="*/ 2147483647 w 964"/>
              <a:gd name="T47" fmla="*/ 2147483647 h 1053"/>
              <a:gd name="T48" fmla="*/ 2147483647 w 964"/>
              <a:gd name="T49" fmla="*/ 2147483647 h 1053"/>
              <a:gd name="T50" fmla="*/ 2147483647 w 964"/>
              <a:gd name="T51" fmla="*/ 2147483647 h 1053"/>
              <a:gd name="T52" fmla="*/ 2147483647 w 964"/>
              <a:gd name="T53" fmla="*/ 2147483647 h 1053"/>
              <a:gd name="T54" fmla="*/ 2147483647 w 964"/>
              <a:gd name="T55" fmla="*/ 2147483647 h 1053"/>
              <a:gd name="T56" fmla="*/ 2147483647 w 964"/>
              <a:gd name="T57" fmla="*/ 2147483647 h 1053"/>
              <a:gd name="T58" fmla="*/ 2147483647 w 964"/>
              <a:gd name="T59" fmla="*/ 2147483647 h 1053"/>
              <a:gd name="T60" fmla="*/ 2147483647 w 964"/>
              <a:gd name="T61" fmla="*/ 2147483647 h 1053"/>
              <a:gd name="T62" fmla="*/ 2147483647 w 964"/>
              <a:gd name="T63" fmla="*/ 0 h 1053"/>
              <a:gd name="T64" fmla="*/ 2147483647 w 964"/>
              <a:gd name="T65" fmla="*/ 2147483647 h 1053"/>
              <a:gd name="T66" fmla="*/ 2147483647 w 964"/>
              <a:gd name="T67" fmla="*/ 2147483647 h 1053"/>
              <a:gd name="T68" fmla="*/ 2147483647 w 964"/>
              <a:gd name="T69" fmla="*/ 2147483647 h 1053"/>
              <a:gd name="T70" fmla="*/ 2147483647 w 964"/>
              <a:gd name="T71" fmla="*/ 2147483647 h 1053"/>
              <a:gd name="T72" fmla="*/ 2147483647 w 964"/>
              <a:gd name="T73" fmla="*/ 2147483647 h 1053"/>
              <a:gd name="T74" fmla="*/ 2147483647 w 964"/>
              <a:gd name="T75" fmla="*/ 2147483647 h 1053"/>
              <a:gd name="T76" fmla="*/ 2147483647 w 964"/>
              <a:gd name="T77" fmla="*/ 2147483647 h 1053"/>
              <a:gd name="T78" fmla="*/ 2147483647 w 964"/>
              <a:gd name="T79" fmla="*/ 2147483647 h 1053"/>
              <a:gd name="T80" fmla="*/ 2147483647 w 964"/>
              <a:gd name="T81" fmla="*/ 2147483647 h 1053"/>
              <a:gd name="T82" fmla="*/ 2147483647 w 964"/>
              <a:gd name="T83" fmla="*/ 2147483647 h 1053"/>
              <a:gd name="T84" fmla="*/ 2147483647 w 964"/>
              <a:gd name="T85" fmla="*/ 2147483647 h 1053"/>
              <a:gd name="T86" fmla="*/ 2147483647 w 964"/>
              <a:gd name="T87" fmla="*/ 2147483647 h 1053"/>
              <a:gd name="T88" fmla="*/ 2147483647 w 964"/>
              <a:gd name="T89" fmla="*/ 2147483647 h 1053"/>
              <a:gd name="T90" fmla="*/ 2147483647 w 964"/>
              <a:gd name="T91" fmla="*/ 2147483647 h 1053"/>
              <a:gd name="T92" fmla="*/ 2147483647 w 964"/>
              <a:gd name="T93" fmla="*/ 2147483647 h 1053"/>
              <a:gd name="T94" fmla="*/ 2147483647 w 964"/>
              <a:gd name="T95" fmla="*/ 2147483647 h 1053"/>
              <a:gd name="T96" fmla="*/ 2147483647 w 964"/>
              <a:gd name="T97" fmla="*/ 2147483647 h 1053"/>
              <a:gd name="T98" fmla="*/ 2147483647 w 964"/>
              <a:gd name="T99" fmla="*/ 2147483647 h 1053"/>
              <a:gd name="T100" fmla="*/ 2147483647 w 964"/>
              <a:gd name="T101" fmla="*/ 2147483647 h 1053"/>
              <a:gd name="T102" fmla="*/ 2147483647 w 964"/>
              <a:gd name="T103" fmla="*/ 2147483647 h 1053"/>
              <a:gd name="T104" fmla="*/ 2147483647 w 964"/>
              <a:gd name="T105" fmla="*/ 2147483647 h 1053"/>
              <a:gd name="T106" fmla="*/ 2147483647 w 964"/>
              <a:gd name="T107" fmla="*/ 2147483647 h 1053"/>
              <a:gd name="T108" fmla="*/ 2147483647 w 964"/>
              <a:gd name="T109" fmla="*/ 2147483647 h 1053"/>
              <a:gd name="T110" fmla="*/ 2147483647 w 964"/>
              <a:gd name="T111" fmla="*/ 2147483647 h 1053"/>
              <a:gd name="T112" fmla="*/ 2147483647 w 964"/>
              <a:gd name="T113" fmla="*/ 2147483647 h 1053"/>
              <a:gd name="T114" fmla="*/ 2147483647 w 964"/>
              <a:gd name="T115" fmla="*/ 2147483647 h 1053"/>
              <a:gd name="T116" fmla="*/ 2147483647 w 964"/>
              <a:gd name="T117" fmla="*/ 2147483647 h 1053"/>
              <a:gd name="T118" fmla="*/ 2147483647 w 964"/>
              <a:gd name="T119" fmla="*/ 2147483647 h 1053"/>
              <a:gd name="T120" fmla="*/ 2147483647 w 964"/>
              <a:gd name="T121" fmla="*/ 2147483647 h 1053"/>
              <a:gd name="T122" fmla="*/ 2147483647 w 964"/>
              <a:gd name="T123" fmla="*/ 2147483647 h 1053"/>
              <a:gd name="T124" fmla="*/ 2147483647 w 964"/>
              <a:gd name="T125" fmla="*/ 2147483647 h 10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64"/>
              <a:gd name="T190" fmla="*/ 0 h 1053"/>
              <a:gd name="T191" fmla="*/ 964 w 964"/>
              <a:gd name="T192" fmla="*/ 1053 h 105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64" h="1053">
                <a:moveTo>
                  <a:pt x="645" y="1053"/>
                </a:moveTo>
                <a:lnTo>
                  <a:pt x="637" y="1045"/>
                </a:lnTo>
                <a:lnTo>
                  <a:pt x="629" y="1029"/>
                </a:lnTo>
                <a:lnTo>
                  <a:pt x="629" y="1021"/>
                </a:lnTo>
                <a:lnTo>
                  <a:pt x="629" y="1005"/>
                </a:lnTo>
                <a:lnTo>
                  <a:pt x="625" y="989"/>
                </a:lnTo>
                <a:lnTo>
                  <a:pt x="613" y="968"/>
                </a:lnTo>
                <a:lnTo>
                  <a:pt x="609" y="964"/>
                </a:lnTo>
                <a:lnTo>
                  <a:pt x="601" y="956"/>
                </a:lnTo>
                <a:lnTo>
                  <a:pt x="581" y="948"/>
                </a:lnTo>
                <a:lnTo>
                  <a:pt x="556" y="932"/>
                </a:lnTo>
                <a:lnTo>
                  <a:pt x="520" y="932"/>
                </a:lnTo>
                <a:lnTo>
                  <a:pt x="476" y="932"/>
                </a:lnTo>
                <a:lnTo>
                  <a:pt x="460" y="924"/>
                </a:lnTo>
                <a:lnTo>
                  <a:pt x="447" y="920"/>
                </a:lnTo>
                <a:lnTo>
                  <a:pt x="443" y="908"/>
                </a:lnTo>
                <a:lnTo>
                  <a:pt x="435" y="896"/>
                </a:lnTo>
                <a:lnTo>
                  <a:pt x="419" y="884"/>
                </a:lnTo>
                <a:lnTo>
                  <a:pt x="415" y="876"/>
                </a:lnTo>
                <a:lnTo>
                  <a:pt x="395" y="876"/>
                </a:lnTo>
                <a:lnTo>
                  <a:pt x="383" y="876"/>
                </a:lnTo>
                <a:lnTo>
                  <a:pt x="379" y="872"/>
                </a:lnTo>
                <a:lnTo>
                  <a:pt x="363" y="868"/>
                </a:lnTo>
                <a:lnTo>
                  <a:pt x="363" y="847"/>
                </a:lnTo>
                <a:lnTo>
                  <a:pt x="363" y="819"/>
                </a:lnTo>
                <a:lnTo>
                  <a:pt x="359" y="807"/>
                </a:lnTo>
                <a:lnTo>
                  <a:pt x="355" y="803"/>
                </a:lnTo>
                <a:lnTo>
                  <a:pt x="326" y="771"/>
                </a:lnTo>
                <a:lnTo>
                  <a:pt x="302" y="755"/>
                </a:lnTo>
                <a:lnTo>
                  <a:pt x="302" y="751"/>
                </a:lnTo>
                <a:lnTo>
                  <a:pt x="298" y="747"/>
                </a:lnTo>
                <a:lnTo>
                  <a:pt x="278" y="747"/>
                </a:lnTo>
                <a:lnTo>
                  <a:pt x="262" y="738"/>
                </a:lnTo>
                <a:lnTo>
                  <a:pt x="250" y="734"/>
                </a:lnTo>
                <a:lnTo>
                  <a:pt x="238" y="726"/>
                </a:lnTo>
                <a:lnTo>
                  <a:pt x="209" y="678"/>
                </a:lnTo>
                <a:lnTo>
                  <a:pt x="189" y="658"/>
                </a:lnTo>
                <a:lnTo>
                  <a:pt x="185" y="650"/>
                </a:lnTo>
                <a:lnTo>
                  <a:pt x="185" y="638"/>
                </a:lnTo>
                <a:lnTo>
                  <a:pt x="173" y="625"/>
                </a:lnTo>
                <a:lnTo>
                  <a:pt x="165" y="613"/>
                </a:lnTo>
                <a:lnTo>
                  <a:pt x="157" y="609"/>
                </a:lnTo>
                <a:lnTo>
                  <a:pt x="153" y="605"/>
                </a:lnTo>
                <a:lnTo>
                  <a:pt x="141" y="593"/>
                </a:lnTo>
                <a:lnTo>
                  <a:pt x="137" y="585"/>
                </a:lnTo>
                <a:lnTo>
                  <a:pt x="125" y="577"/>
                </a:lnTo>
                <a:lnTo>
                  <a:pt x="105" y="569"/>
                </a:lnTo>
                <a:lnTo>
                  <a:pt x="88" y="553"/>
                </a:lnTo>
                <a:lnTo>
                  <a:pt x="72" y="541"/>
                </a:lnTo>
                <a:lnTo>
                  <a:pt x="60" y="537"/>
                </a:lnTo>
                <a:lnTo>
                  <a:pt x="52" y="537"/>
                </a:lnTo>
                <a:lnTo>
                  <a:pt x="44" y="529"/>
                </a:lnTo>
                <a:lnTo>
                  <a:pt x="32" y="517"/>
                </a:lnTo>
                <a:lnTo>
                  <a:pt x="20" y="504"/>
                </a:lnTo>
                <a:lnTo>
                  <a:pt x="8" y="492"/>
                </a:lnTo>
                <a:lnTo>
                  <a:pt x="8" y="480"/>
                </a:lnTo>
                <a:lnTo>
                  <a:pt x="0" y="460"/>
                </a:lnTo>
                <a:lnTo>
                  <a:pt x="20" y="448"/>
                </a:lnTo>
                <a:lnTo>
                  <a:pt x="36" y="428"/>
                </a:lnTo>
                <a:lnTo>
                  <a:pt x="56" y="412"/>
                </a:lnTo>
                <a:lnTo>
                  <a:pt x="84" y="400"/>
                </a:lnTo>
                <a:lnTo>
                  <a:pt x="88" y="391"/>
                </a:lnTo>
                <a:lnTo>
                  <a:pt x="88" y="383"/>
                </a:lnTo>
                <a:lnTo>
                  <a:pt x="88" y="371"/>
                </a:lnTo>
                <a:lnTo>
                  <a:pt x="88" y="355"/>
                </a:lnTo>
                <a:lnTo>
                  <a:pt x="97" y="355"/>
                </a:lnTo>
                <a:lnTo>
                  <a:pt x="97" y="351"/>
                </a:lnTo>
                <a:lnTo>
                  <a:pt x="97" y="327"/>
                </a:lnTo>
                <a:lnTo>
                  <a:pt x="97" y="311"/>
                </a:lnTo>
                <a:lnTo>
                  <a:pt x="88" y="303"/>
                </a:lnTo>
                <a:lnTo>
                  <a:pt x="88" y="266"/>
                </a:lnTo>
                <a:lnTo>
                  <a:pt x="88" y="262"/>
                </a:lnTo>
                <a:lnTo>
                  <a:pt x="88" y="250"/>
                </a:lnTo>
                <a:lnTo>
                  <a:pt x="88" y="246"/>
                </a:lnTo>
                <a:lnTo>
                  <a:pt x="88" y="242"/>
                </a:lnTo>
                <a:lnTo>
                  <a:pt x="157" y="242"/>
                </a:lnTo>
                <a:lnTo>
                  <a:pt x="193" y="238"/>
                </a:lnTo>
                <a:lnTo>
                  <a:pt x="209" y="226"/>
                </a:lnTo>
                <a:lnTo>
                  <a:pt x="230" y="218"/>
                </a:lnTo>
                <a:lnTo>
                  <a:pt x="238" y="218"/>
                </a:lnTo>
                <a:lnTo>
                  <a:pt x="246" y="214"/>
                </a:lnTo>
                <a:lnTo>
                  <a:pt x="254" y="206"/>
                </a:lnTo>
                <a:lnTo>
                  <a:pt x="262" y="198"/>
                </a:lnTo>
                <a:lnTo>
                  <a:pt x="262" y="178"/>
                </a:lnTo>
                <a:lnTo>
                  <a:pt x="262" y="157"/>
                </a:lnTo>
                <a:lnTo>
                  <a:pt x="254" y="153"/>
                </a:lnTo>
                <a:lnTo>
                  <a:pt x="250" y="149"/>
                </a:lnTo>
                <a:lnTo>
                  <a:pt x="246" y="117"/>
                </a:lnTo>
                <a:lnTo>
                  <a:pt x="238" y="89"/>
                </a:lnTo>
                <a:lnTo>
                  <a:pt x="238" y="73"/>
                </a:lnTo>
                <a:lnTo>
                  <a:pt x="238" y="57"/>
                </a:lnTo>
                <a:lnTo>
                  <a:pt x="238" y="49"/>
                </a:lnTo>
                <a:lnTo>
                  <a:pt x="238" y="40"/>
                </a:lnTo>
                <a:lnTo>
                  <a:pt x="254" y="20"/>
                </a:lnTo>
                <a:lnTo>
                  <a:pt x="274" y="0"/>
                </a:lnTo>
                <a:lnTo>
                  <a:pt x="290" y="0"/>
                </a:lnTo>
                <a:lnTo>
                  <a:pt x="306" y="0"/>
                </a:lnTo>
                <a:lnTo>
                  <a:pt x="318" y="8"/>
                </a:lnTo>
                <a:lnTo>
                  <a:pt x="326" y="20"/>
                </a:lnTo>
                <a:lnTo>
                  <a:pt x="330" y="24"/>
                </a:lnTo>
                <a:lnTo>
                  <a:pt x="335" y="36"/>
                </a:lnTo>
                <a:lnTo>
                  <a:pt x="339" y="36"/>
                </a:lnTo>
                <a:lnTo>
                  <a:pt x="347" y="40"/>
                </a:lnTo>
                <a:lnTo>
                  <a:pt x="383" y="40"/>
                </a:lnTo>
                <a:lnTo>
                  <a:pt x="415" y="40"/>
                </a:lnTo>
                <a:lnTo>
                  <a:pt x="431" y="57"/>
                </a:lnTo>
                <a:lnTo>
                  <a:pt x="439" y="65"/>
                </a:lnTo>
                <a:lnTo>
                  <a:pt x="452" y="85"/>
                </a:lnTo>
                <a:lnTo>
                  <a:pt x="460" y="109"/>
                </a:lnTo>
                <a:lnTo>
                  <a:pt x="468" y="117"/>
                </a:lnTo>
                <a:lnTo>
                  <a:pt x="468" y="125"/>
                </a:lnTo>
                <a:lnTo>
                  <a:pt x="476" y="137"/>
                </a:lnTo>
                <a:lnTo>
                  <a:pt x="484" y="153"/>
                </a:lnTo>
                <a:lnTo>
                  <a:pt x="496" y="153"/>
                </a:lnTo>
                <a:lnTo>
                  <a:pt x="500" y="157"/>
                </a:lnTo>
                <a:lnTo>
                  <a:pt x="524" y="182"/>
                </a:lnTo>
                <a:lnTo>
                  <a:pt x="532" y="190"/>
                </a:lnTo>
                <a:lnTo>
                  <a:pt x="556" y="202"/>
                </a:lnTo>
                <a:lnTo>
                  <a:pt x="581" y="210"/>
                </a:lnTo>
                <a:lnTo>
                  <a:pt x="593" y="226"/>
                </a:lnTo>
                <a:lnTo>
                  <a:pt x="609" y="246"/>
                </a:lnTo>
                <a:lnTo>
                  <a:pt x="613" y="262"/>
                </a:lnTo>
                <a:lnTo>
                  <a:pt x="617" y="274"/>
                </a:lnTo>
                <a:lnTo>
                  <a:pt x="625" y="287"/>
                </a:lnTo>
                <a:lnTo>
                  <a:pt x="629" y="303"/>
                </a:lnTo>
                <a:lnTo>
                  <a:pt x="645" y="303"/>
                </a:lnTo>
                <a:lnTo>
                  <a:pt x="661" y="303"/>
                </a:lnTo>
                <a:lnTo>
                  <a:pt x="673" y="291"/>
                </a:lnTo>
                <a:lnTo>
                  <a:pt x="690" y="279"/>
                </a:lnTo>
                <a:lnTo>
                  <a:pt x="702" y="279"/>
                </a:lnTo>
                <a:lnTo>
                  <a:pt x="718" y="279"/>
                </a:lnTo>
                <a:lnTo>
                  <a:pt x="722" y="279"/>
                </a:lnTo>
                <a:lnTo>
                  <a:pt x="726" y="279"/>
                </a:lnTo>
                <a:lnTo>
                  <a:pt x="742" y="299"/>
                </a:lnTo>
                <a:lnTo>
                  <a:pt x="758" y="319"/>
                </a:lnTo>
                <a:lnTo>
                  <a:pt x="766" y="323"/>
                </a:lnTo>
                <a:lnTo>
                  <a:pt x="766" y="331"/>
                </a:lnTo>
                <a:lnTo>
                  <a:pt x="770" y="339"/>
                </a:lnTo>
                <a:lnTo>
                  <a:pt x="782" y="351"/>
                </a:lnTo>
                <a:lnTo>
                  <a:pt x="802" y="355"/>
                </a:lnTo>
                <a:lnTo>
                  <a:pt x="819" y="359"/>
                </a:lnTo>
                <a:lnTo>
                  <a:pt x="835" y="367"/>
                </a:lnTo>
                <a:lnTo>
                  <a:pt x="843" y="375"/>
                </a:lnTo>
                <a:lnTo>
                  <a:pt x="847" y="379"/>
                </a:lnTo>
                <a:lnTo>
                  <a:pt x="847" y="387"/>
                </a:lnTo>
                <a:lnTo>
                  <a:pt x="851" y="448"/>
                </a:lnTo>
                <a:lnTo>
                  <a:pt x="851" y="504"/>
                </a:lnTo>
                <a:lnTo>
                  <a:pt x="855" y="517"/>
                </a:lnTo>
                <a:lnTo>
                  <a:pt x="859" y="521"/>
                </a:lnTo>
                <a:lnTo>
                  <a:pt x="859" y="537"/>
                </a:lnTo>
                <a:lnTo>
                  <a:pt x="859" y="553"/>
                </a:lnTo>
                <a:lnTo>
                  <a:pt x="855" y="553"/>
                </a:lnTo>
                <a:lnTo>
                  <a:pt x="851" y="553"/>
                </a:lnTo>
                <a:lnTo>
                  <a:pt x="851" y="577"/>
                </a:lnTo>
                <a:lnTo>
                  <a:pt x="851" y="601"/>
                </a:lnTo>
                <a:lnTo>
                  <a:pt x="855" y="605"/>
                </a:lnTo>
                <a:lnTo>
                  <a:pt x="859" y="609"/>
                </a:lnTo>
                <a:lnTo>
                  <a:pt x="879" y="617"/>
                </a:lnTo>
                <a:lnTo>
                  <a:pt x="899" y="625"/>
                </a:lnTo>
                <a:lnTo>
                  <a:pt x="899" y="674"/>
                </a:lnTo>
                <a:lnTo>
                  <a:pt x="903" y="718"/>
                </a:lnTo>
                <a:lnTo>
                  <a:pt x="911" y="726"/>
                </a:lnTo>
                <a:lnTo>
                  <a:pt x="924" y="734"/>
                </a:lnTo>
                <a:lnTo>
                  <a:pt x="948" y="759"/>
                </a:lnTo>
                <a:lnTo>
                  <a:pt x="964" y="783"/>
                </a:lnTo>
                <a:lnTo>
                  <a:pt x="964" y="831"/>
                </a:lnTo>
                <a:lnTo>
                  <a:pt x="964" y="880"/>
                </a:lnTo>
                <a:lnTo>
                  <a:pt x="948" y="888"/>
                </a:lnTo>
                <a:lnTo>
                  <a:pt x="936" y="904"/>
                </a:lnTo>
                <a:lnTo>
                  <a:pt x="919" y="904"/>
                </a:lnTo>
                <a:lnTo>
                  <a:pt x="899" y="904"/>
                </a:lnTo>
                <a:lnTo>
                  <a:pt x="899" y="908"/>
                </a:lnTo>
                <a:lnTo>
                  <a:pt x="895" y="908"/>
                </a:lnTo>
                <a:lnTo>
                  <a:pt x="871" y="916"/>
                </a:lnTo>
                <a:lnTo>
                  <a:pt x="855" y="924"/>
                </a:lnTo>
                <a:lnTo>
                  <a:pt x="851" y="928"/>
                </a:lnTo>
                <a:lnTo>
                  <a:pt x="847" y="932"/>
                </a:lnTo>
                <a:lnTo>
                  <a:pt x="843" y="952"/>
                </a:lnTo>
                <a:lnTo>
                  <a:pt x="843" y="968"/>
                </a:lnTo>
                <a:lnTo>
                  <a:pt x="835" y="972"/>
                </a:lnTo>
                <a:lnTo>
                  <a:pt x="823" y="981"/>
                </a:lnTo>
                <a:lnTo>
                  <a:pt x="802" y="989"/>
                </a:lnTo>
                <a:lnTo>
                  <a:pt x="786" y="997"/>
                </a:lnTo>
                <a:lnTo>
                  <a:pt x="766" y="1013"/>
                </a:lnTo>
                <a:lnTo>
                  <a:pt x="750" y="1021"/>
                </a:lnTo>
                <a:lnTo>
                  <a:pt x="722" y="1041"/>
                </a:lnTo>
                <a:lnTo>
                  <a:pt x="690" y="1053"/>
                </a:lnTo>
                <a:lnTo>
                  <a:pt x="669" y="1053"/>
                </a:lnTo>
                <a:lnTo>
                  <a:pt x="645" y="1053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grpSp>
        <p:nvGrpSpPr>
          <p:cNvPr id="48" name="Group 57"/>
          <p:cNvGrpSpPr>
            <a:grpSpLocks/>
          </p:cNvGrpSpPr>
          <p:nvPr/>
        </p:nvGrpSpPr>
        <p:grpSpPr bwMode="auto">
          <a:xfrm>
            <a:off x="1767942" y="2373289"/>
            <a:ext cx="1053345" cy="1085389"/>
            <a:chOff x="4014" y="4240"/>
            <a:chExt cx="3114" cy="2828"/>
          </a:xfrm>
          <a:solidFill>
            <a:srgbClr val="FF8989"/>
          </a:solidFill>
          <a:effectLst/>
        </p:grpSpPr>
        <p:sp>
          <p:nvSpPr>
            <p:cNvPr id="147" name="Freeform 58"/>
            <p:cNvSpPr>
              <a:spLocks/>
            </p:cNvSpPr>
            <p:nvPr/>
          </p:nvSpPr>
          <p:spPr bwMode="auto">
            <a:xfrm>
              <a:off x="4014" y="5584"/>
              <a:ext cx="1804" cy="1484"/>
            </a:xfrm>
            <a:custGeom>
              <a:avLst/>
              <a:gdLst>
                <a:gd name="T0" fmla="*/ 150 w 839"/>
                <a:gd name="T1" fmla="*/ 670 h 690"/>
                <a:gd name="T2" fmla="*/ 129 w 839"/>
                <a:gd name="T3" fmla="*/ 622 h 690"/>
                <a:gd name="T4" fmla="*/ 170 w 839"/>
                <a:gd name="T5" fmla="*/ 565 h 690"/>
                <a:gd name="T6" fmla="*/ 166 w 839"/>
                <a:gd name="T7" fmla="*/ 501 h 690"/>
                <a:gd name="T8" fmla="*/ 134 w 839"/>
                <a:gd name="T9" fmla="*/ 489 h 690"/>
                <a:gd name="T10" fmla="*/ 97 w 839"/>
                <a:gd name="T11" fmla="*/ 456 h 690"/>
                <a:gd name="T12" fmla="*/ 77 w 839"/>
                <a:gd name="T13" fmla="*/ 412 h 690"/>
                <a:gd name="T14" fmla="*/ 17 w 839"/>
                <a:gd name="T15" fmla="*/ 428 h 690"/>
                <a:gd name="T16" fmla="*/ 0 w 839"/>
                <a:gd name="T17" fmla="*/ 400 h 690"/>
                <a:gd name="T18" fmla="*/ 17 w 839"/>
                <a:gd name="T19" fmla="*/ 343 h 690"/>
                <a:gd name="T20" fmla="*/ 69 w 839"/>
                <a:gd name="T21" fmla="*/ 315 h 690"/>
                <a:gd name="T22" fmla="*/ 85 w 839"/>
                <a:gd name="T23" fmla="*/ 230 h 690"/>
                <a:gd name="T24" fmla="*/ 105 w 839"/>
                <a:gd name="T25" fmla="*/ 226 h 690"/>
                <a:gd name="T26" fmla="*/ 105 w 839"/>
                <a:gd name="T27" fmla="*/ 255 h 690"/>
                <a:gd name="T28" fmla="*/ 113 w 839"/>
                <a:gd name="T29" fmla="*/ 323 h 690"/>
                <a:gd name="T30" fmla="*/ 150 w 839"/>
                <a:gd name="T31" fmla="*/ 323 h 690"/>
                <a:gd name="T32" fmla="*/ 182 w 839"/>
                <a:gd name="T33" fmla="*/ 242 h 690"/>
                <a:gd name="T34" fmla="*/ 230 w 839"/>
                <a:gd name="T35" fmla="*/ 226 h 690"/>
                <a:gd name="T36" fmla="*/ 259 w 839"/>
                <a:gd name="T37" fmla="*/ 242 h 690"/>
                <a:gd name="T38" fmla="*/ 291 w 839"/>
                <a:gd name="T39" fmla="*/ 250 h 690"/>
                <a:gd name="T40" fmla="*/ 323 w 839"/>
                <a:gd name="T41" fmla="*/ 190 h 690"/>
                <a:gd name="T42" fmla="*/ 355 w 839"/>
                <a:gd name="T43" fmla="*/ 85 h 690"/>
                <a:gd name="T44" fmla="*/ 339 w 839"/>
                <a:gd name="T45" fmla="*/ 49 h 690"/>
                <a:gd name="T46" fmla="*/ 343 w 839"/>
                <a:gd name="T47" fmla="*/ 4 h 690"/>
                <a:gd name="T48" fmla="*/ 376 w 839"/>
                <a:gd name="T49" fmla="*/ 4 h 690"/>
                <a:gd name="T50" fmla="*/ 412 w 839"/>
                <a:gd name="T51" fmla="*/ 45 h 690"/>
                <a:gd name="T52" fmla="*/ 501 w 839"/>
                <a:gd name="T53" fmla="*/ 61 h 690"/>
                <a:gd name="T54" fmla="*/ 537 w 839"/>
                <a:gd name="T55" fmla="*/ 53 h 690"/>
                <a:gd name="T56" fmla="*/ 569 w 839"/>
                <a:gd name="T57" fmla="*/ 21 h 690"/>
                <a:gd name="T58" fmla="*/ 626 w 839"/>
                <a:gd name="T59" fmla="*/ 37 h 690"/>
                <a:gd name="T60" fmla="*/ 759 w 839"/>
                <a:gd name="T61" fmla="*/ 61 h 690"/>
                <a:gd name="T62" fmla="*/ 839 w 839"/>
                <a:gd name="T63" fmla="*/ 125 h 690"/>
                <a:gd name="T64" fmla="*/ 743 w 839"/>
                <a:gd name="T65" fmla="*/ 158 h 690"/>
                <a:gd name="T66" fmla="*/ 731 w 839"/>
                <a:gd name="T67" fmla="*/ 218 h 690"/>
                <a:gd name="T68" fmla="*/ 727 w 839"/>
                <a:gd name="T69" fmla="*/ 267 h 690"/>
                <a:gd name="T70" fmla="*/ 702 w 839"/>
                <a:gd name="T71" fmla="*/ 307 h 690"/>
                <a:gd name="T72" fmla="*/ 650 w 839"/>
                <a:gd name="T73" fmla="*/ 359 h 690"/>
                <a:gd name="T74" fmla="*/ 610 w 839"/>
                <a:gd name="T75" fmla="*/ 376 h 690"/>
                <a:gd name="T76" fmla="*/ 585 w 839"/>
                <a:gd name="T77" fmla="*/ 388 h 690"/>
                <a:gd name="T78" fmla="*/ 593 w 839"/>
                <a:gd name="T79" fmla="*/ 428 h 690"/>
                <a:gd name="T80" fmla="*/ 597 w 839"/>
                <a:gd name="T81" fmla="*/ 460 h 690"/>
                <a:gd name="T82" fmla="*/ 593 w 839"/>
                <a:gd name="T83" fmla="*/ 497 h 690"/>
                <a:gd name="T84" fmla="*/ 610 w 839"/>
                <a:gd name="T85" fmla="*/ 521 h 690"/>
                <a:gd name="T86" fmla="*/ 597 w 839"/>
                <a:gd name="T87" fmla="*/ 545 h 690"/>
                <a:gd name="T88" fmla="*/ 561 w 839"/>
                <a:gd name="T89" fmla="*/ 593 h 690"/>
                <a:gd name="T90" fmla="*/ 529 w 839"/>
                <a:gd name="T91" fmla="*/ 650 h 690"/>
                <a:gd name="T92" fmla="*/ 484 w 839"/>
                <a:gd name="T93" fmla="*/ 662 h 690"/>
                <a:gd name="T94" fmla="*/ 359 w 839"/>
                <a:gd name="T95" fmla="*/ 650 h 690"/>
                <a:gd name="T96" fmla="*/ 295 w 839"/>
                <a:gd name="T97" fmla="*/ 642 h 690"/>
                <a:gd name="T98" fmla="*/ 259 w 839"/>
                <a:gd name="T99" fmla="*/ 654 h 690"/>
                <a:gd name="T100" fmla="*/ 198 w 839"/>
                <a:gd name="T101" fmla="*/ 690 h 6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39"/>
                <a:gd name="T154" fmla="*/ 0 h 690"/>
                <a:gd name="T155" fmla="*/ 839 w 839"/>
                <a:gd name="T156" fmla="*/ 690 h 6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39" h="690">
                  <a:moveTo>
                    <a:pt x="174" y="690"/>
                  </a:moveTo>
                  <a:lnTo>
                    <a:pt x="174" y="686"/>
                  </a:lnTo>
                  <a:lnTo>
                    <a:pt x="170" y="678"/>
                  </a:lnTo>
                  <a:lnTo>
                    <a:pt x="150" y="670"/>
                  </a:lnTo>
                  <a:lnTo>
                    <a:pt x="134" y="658"/>
                  </a:lnTo>
                  <a:lnTo>
                    <a:pt x="129" y="658"/>
                  </a:lnTo>
                  <a:lnTo>
                    <a:pt x="129" y="650"/>
                  </a:lnTo>
                  <a:lnTo>
                    <a:pt x="129" y="622"/>
                  </a:lnTo>
                  <a:lnTo>
                    <a:pt x="134" y="589"/>
                  </a:lnTo>
                  <a:lnTo>
                    <a:pt x="150" y="581"/>
                  </a:lnTo>
                  <a:lnTo>
                    <a:pt x="170" y="565"/>
                  </a:lnTo>
                  <a:lnTo>
                    <a:pt x="174" y="557"/>
                  </a:lnTo>
                  <a:lnTo>
                    <a:pt x="174" y="529"/>
                  </a:lnTo>
                  <a:lnTo>
                    <a:pt x="174" y="501"/>
                  </a:lnTo>
                  <a:lnTo>
                    <a:pt x="166" y="501"/>
                  </a:lnTo>
                  <a:lnTo>
                    <a:pt x="150" y="497"/>
                  </a:lnTo>
                  <a:lnTo>
                    <a:pt x="146" y="493"/>
                  </a:lnTo>
                  <a:lnTo>
                    <a:pt x="142" y="489"/>
                  </a:lnTo>
                  <a:lnTo>
                    <a:pt x="134" y="489"/>
                  </a:lnTo>
                  <a:lnTo>
                    <a:pt x="117" y="489"/>
                  </a:lnTo>
                  <a:lnTo>
                    <a:pt x="113" y="484"/>
                  </a:lnTo>
                  <a:lnTo>
                    <a:pt x="97" y="476"/>
                  </a:lnTo>
                  <a:lnTo>
                    <a:pt x="97" y="456"/>
                  </a:lnTo>
                  <a:lnTo>
                    <a:pt x="97" y="428"/>
                  </a:lnTo>
                  <a:lnTo>
                    <a:pt x="89" y="420"/>
                  </a:lnTo>
                  <a:lnTo>
                    <a:pt x="81" y="412"/>
                  </a:lnTo>
                  <a:lnTo>
                    <a:pt x="77" y="412"/>
                  </a:lnTo>
                  <a:lnTo>
                    <a:pt x="65" y="412"/>
                  </a:lnTo>
                  <a:lnTo>
                    <a:pt x="41" y="420"/>
                  </a:lnTo>
                  <a:lnTo>
                    <a:pt x="21" y="428"/>
                  </a:lnTo>
                  <a:lnTo>
                    <a:pt x="17" y="428"/>
                  </a:lnTo>
                  <a:lnTo>
                    <a:pt x="12" y="428"/>
                  </a:lnTo>
                  <a:lnTo>
                    <a:pt x="4" y="428"/>
                  </a:lnTo>
                  <a:lnTo>
                    <a:pt x="4" y="420"/>
                  </a:lnTo>
                  <a:lnTo>
                    <a:pt x="0" y="400"/>
                  </a:lnTo>
                  <a:lnTo>
                    <a:pt x="0" y="388"/>
                  </a:lnTo>
                  <a:lnTo>
                    <a:pt x="4" y="372"/>
                  </a:lnTo>
                  <a:lnTo>
                    <a:pt x="4" y="351"/>
                  </a:lnTo>
                  <a:lnTo>
                    <a:pt x="17" y="343"/>
                  </a:lnTo>
                  <a:lnTo>
                    <a:pt x="29" y="339"/>
                  </a:lnTo>
                  <a:lnTo>
                    <a:pt x="41" y="335"/>
                  </a:lnTo>
                  <a:lnTo>
                    <a:pt x="57" y="331"/>
                  </a:lnTo>
                  <a:lnTo>
                    <a:pt x="69" y="315"/>
                  </a:lnTo>
                  <a:lnTo>
                    <a:pt x="81" y="299"/>
                  </a:lnTo>
                  <a:lnTo>
                    <a:pt x="81" y="267"/>
                  </a:lnTo>
                  <a:lnTo>
                    <a:pt x="81" y="238"/>
                  </a:lnTo>
                  <a:lnTo>
                    <a:pt x="85" y="230"/>
                  </a:lnTo>
                  <a:lnTo>
                    <a:pt x="85" y="226"/>
                  </a:lnTo>
                  <a:lnTo>
                    <a:pt x="93" y="226"/>
                  </a:lnTo>
                  <a:lnTo>
                    <a:pt x="97" y="226"/>
                  </a:lnTo>
                  <a:lnTo>
                    <a:pt x="105" y="226"/>
                  </a:lnTo>
                  <a:lnTo>
                    <a:pt x="109" y="230"/>
                  </a:lnTo>
                  <a:lnTo>
                    <a:pt x="109" y="238"/>
                  </a:lnTo>
                  <a:lnTo>
                    <a:pt x="109" y="242"/>
                  </a:lnTo>
                  <a:lnTo>
                    <a:pt x="105" y="255"/>
                  </a:lnTo>
                  <a:lnTo>
                    <a:pt x="97" y="263"/>
                  </a:lnTo>
                  <a:lnTo>
                    <a:pt x="97" y="299"/>
                  </a:lnTo>
                  <a:lnTo>
                    <a:pt x="105" y="315"/>
                  </a:lnTo>
                  <a:lnTo>
                    <a:pt x="113" y="323"/>
                  </a:lnTo>
                  <a:lnTo>
                    <a:pt x="121" y="323"/>
                  </a:lnTo>
                  <a:lnTo>
                    <a:pt x="134" y="323"/>
                  </a:lnTo>
                  <a:lnTo>
                    <a:pt x="142" y="323"/>
                  </a:lnTo>
                  <a:lnTo>
                    <a:pt x="150" y="323"/>
                  </a:lnTo>
                  <a:lnTo>
                    <a:pt x="162" y="315"/>
                  </a:lnTo>
                  <a:lnTo>
                    <a:pt x="166" y="311"/>
                  </a:lnTo>
                  <a:lnTo>
                    <a:pt x="174" y="275"/>
                  </a:lnTo>
                  <a:lnTo>
                    <a:pt x="182" y="242"/>
                  </a:lnTo>
                  <a:lnTo>
                    <a:pt x="186" y="230"/>
                  </a:lnTo>
                  <a:lnTo>
                    <a:pt x="194" y="226"/>
                  </a:lnTo>
                  <a:lnTo>
                    <a:pt x="218" y="226"/>
                  </a:lnTo>
                  <a:lnTo>
                    <a:pt x="230" y="226"/>
                  </a:lnTo>
                  <a:lnTo>
                    <a:pt x="234" y="230"/>
                  </a:lnTo>
                  <a:lnTo>
                    <a:pt x="234" y="238"/>
                  </a:lnTo>
                  <a:lnTo>
                    <a:pt x="246" y="242"/>
                  </a:lnTo>
                  <a:lnTo>
                    <a:pt x="259" y="242"/>
                  </a:lnTo>
                  <a:lnTo>
                    <a:pt x="263" y="246"/>
                  </a:lnTo>
                  <a:lnTo>
                    <a:pt x="271" y="246"/>
                  </a:lnTo>
                  <a:lnTo>
                    <a:pt x="279" y="250"/>
                  </a:lnTo>
                  <a:lnTo>
                    <a:pt x="291" y="250"/>
                  </a:lnTo>
                  <a:lnTo>
                    <a:pt x="307" y="250"/>
                  </a:lnTo>
                  <a:lnTo>
                    <a:pt x="315" y="238"/>
                  </a:lnTo>
                  <a:lnTo>
                    <a:pt x="323" y="226"/>
                  </a:lnTo>
                  <a:lnTo>
                    <a:pt x="323" y="190"/>
                  </a:lnTo>
                  <a:lnTo>
                    <a:pt x="315" y="146"/>
                  </a:lnTo>
                  <a:lnTo>
                    <a:pt x="335" y="121"/>
                  </a:lnTo>
                  <a:lnTo>
                    <a:pt x="355" y="97"/>
                  </a:lnTo>
                  <a:lnTo>
                    <a:pt x="355" y="85"/>
                  </a:lnTo>
                  <a:lnTo>
                    <a:pt x="355" y="69"/>
                  </a:lnTo>
                  <a:lnTo>
                    <a:pt x="347" y="65"/>
                  </a:lnTo>
                  <a:lnTo>
                    <a:pt x="343" y="61"/>
                  </a:lnTo>
                  <a:lnTo>
                    <a:pt x="339" y="49"/>
                  </a:lnTo>
                  <a:lnTo>
                    <a:pt x="339" y="41"/>
                  </a:lnTo>
                  <a:lnTo>
                    <a:pt x="339" y="21"/>
                  </a:lnTo>
                  <a:lnTo>
                    <a:pt x="339" y="8"/>
                  </a:lnTo>
                  <a:lnTo>
                    <a:pt x="343" y="4"/>
                  </a:lnTo>
                  <a:lnTo>
                    <a:pt x="355" y="0"/>
                  </a:lnTo>
                  <a:lnTo>
                    <a:pt x="359" y="0"/>
                  </a:lnTo>
                  <a:lnTo>
                    <a:pt x="367" y="0"/>
                  </a:lnTo>
                  <a:lnTo>
                    <a:pt x="376" y="4"/>
                  </a:lnTo>
                  <a:lnTo>
                    <a:pt x="388" y="12"/>
                  </a:lnTo>
                  <a:lnTo>
                    <a:pt x="392" y="25"/>
                  </a:lnTo>
                  <a:lnTo>
                    <a:pt x="400" y="41"/>
                  </a:lnTo>
                  <a:lnTo>
                    <a:pt x="412" y="45"/>
                  </a:lnTo>
                  <a:lnTo>
                    <a:pt x="420" y="53"/>
                  </a:lnTo>
                  <a:lnTo>
                    <a:pt x="452" y="57"/>
                  </a:lnTo>
                  <a:lnTo>
                    <a:pt x="489" y="61"/>
                  </a:lnTo>
                  <a:lnTo>
                    <a:pt x="501" y="61"/>
                  </a:lnTo>
                  <a:lnTo>
                    <a:pt x="509" y="61"/>
                  </a:lnTo>
                  <a:lnTo>
                    <a:pt x="517" y="61"/>
                  </a:lnTo>
                  <a:lnTo>
                    <a:pt x="537" y="57"/>
                  </a:lnTo>
                  <a:lnTo>
                    <a:pt x="537" y="53"/>
                  </a:lnTo>
                  <a:lnTo>
                    <a:pt x="541" y="49"/>
                  </a:lnTo>
                  <a:lnTo>
                    <a:pt x="541" y="37"/>
                  </a:lnTo>
                  <a:lnTo>
                    <a:pt x="537" y="21"/>
                  </a:lnTo>
                  <a:lnTo>
                    <a:pt x="569" y="21"/>
                  </a:lnTo>
                  <a:lnTo>
                    <a:pt x="597" y="25"/>
                  </a:lnTo>
                  <a:lnTo>
                    <a:pt x="606" y="25"/>
                  </a:lnTo>
                  <a:lnTo>
                    <a:pt x="606" y="29"/>
                  </a:lnTo>
                  <a:lnTo>
                    <a:pt x="626" y="37"/>
                  </a:lnTo>
                  <a:lnTo>
                    <a:pt x="658" y="45"/>
                  </a:lnTo>
                  <a:lnTo>
                    <a:pt x="698" y="49"/>
                  </a:lnTo>
                  <a:lnTo>
                    <a:pt x="743" y="57"/>
                  </a:lnTo>
                  <a:lnTo>
                    <a:pt x="759" y="61"/>
                  </a:lnTo>
                  <a:lnTo>
                    <a:pt x="779" y="69"/>
                  </a:lnTo>
                  <a:lnTo>
                    <a:pt x="819" y="101"/>
                  </a:lnTo>
                  <a:lnTo>
                    <a:pt x="839" y="121"/>
                  </a:lnTo>
                  <a:lnTo>
                    <a:pt x="839" y="125"/>
                  </a:lnTo>
                  <a:lnTo>
                    <a:pt x="831" y="129"/>
                  </a:lnTo>
                  <a:lnTo>
                    <a:pt x="807" y="133"/>
                  </a:lnTo>
                  <a:lnTo>
                    <a:pt x="759" y="142"/>
                  </a:lnTo>
                  <a:lnTo>
                    <a:pt x="743" y="158"/>
                  </a:lnTo>
                  <a:lnTo>
                    <a:pt x="735" y="166"/>
                  </a:lnTo>
                  <a:lnTo>
                    <a:pt x="731" y="194"/>
                  </a:lnTo>
                  <a:lnTo>
                    <a:pt x="727" y="214"/>
                  </a:lnTo>
                  <a:lnTo>
                    <a:pt x="731" y="218"/>
                  </a:lnTo>
                  <a:lnTo>
                    <a:pt x="735" y="222"/>
                  </a:lnTo>
                  <a:lnTo>
                    <a:pt x="735" y="238"/>
                  </a:lnTo>
                  <a:lnTo>
                    <a:pt x="735" y="250"/>
                  </a:lnTo>
                  <a:lnTo>
                    <a:pt x="727" y="267"/>
                  </a:lnTo>
                  <a:lnTo>
                    <a:pt x="722" y="279"/>
                  </a:lnTo>
                  <a:lnTo>
                    <a:pt x="710" y="291"/>
                  </a:lnTo>
                  <a:lnTo>
                    <a:pt x="702" y="299"/>
                  </a:lnTo>
                  <a:lnTo>
                    <a:pt x="702" y="307"/>
                  </a:lnTo>
                  <a:lnTo>
                    <a:pt x="698" y="315"/>
                  </a:lnTo>
                  <a:lnTo>
                    <a:pt x="682" y="335"/>
                  </a:lnTo>
                  <a:lnTo>
                    <a:pt x="666" y="347"/>
                  </a:lnTo>
                  <a:lnTo>
                    <a:pt x="650" y="359"/>
                  </a:lnTo>
                  <a:lnTo>
                    <a:pt x="630" y="363"/>
                  </a:lnTo>
                  <a:lnTo>
                    <a:pt x="622" y="363"/>
                  </a:lnTo>
                  <a:lnTo>
                    <a:pt x="614" y="372"/>
                  </a:lnTo>
                  <a:lnTo>
                    <a:pt x="610" y="376"/>
                  </a:lnTo>
                  <a:lnTo>
                    <a:pt x="597" y="380"/>
                  </a:lnTo>
                  <a:lnTo>
                    <a:pt x="593" y="384"/>
                  </a:lnTo>
                  <a:lnTo>
                    <a:pt x="589" y="384"/>
                  </a:lnTo>
                  <a:lnTo>
                    <a:pt x="585" y="388"/>
                  </a:lnTo>
                  <a:lnTo>
                    <a:pt x="581" y="396"/>
                  </a:lnTo>
                  <a:lnTo>
                    <a:pt x="581" y="400"/>
                  </a:lnTo>
                  <a:lnTo>
                    <a:pt x="581" y="412"/>
                  </a:lnTo>
                  <a:lnTo>
                    <a:pt x="593" y="428"/>
                  </a:lnTo>
                  <a:lnTo>
                    <a:pt x="606" y="444"/>
                  </a:lnTo>
                  <a:lnTo>
                    <a:pt x="606" y="448"/>
                  </a:lnTo>
                  <a:lnTo>
                    <a:pt x="606" y="452"/>
                  </a:lnTo>
                  <a:lnTo>
                    <a:pt x="597" y="460"/>
                  </a:lnTo>
                  <a:lnTo>
                    <a:pt x="589" y="468"/>
                  </a:lnTo>
                  <a:lnTo>
                    <a:pt x="589" y="484"/>
                  </a:lnTo>
                  <a:lnTo>
                    <a:pt x="589" y="497"/>
                  </a:lnTo>
                  <a:lnTo>
                    <a:pt x="593" y="497"/>
                  </a:lnTo>
                  <a:lnTo>
                    <a:pt x="597" y="501"/>
                  </a:lnTo>
                  <a:lnTo>
                    <a:pt x="597" y="509"/>
                  </a:lnTo>
                  <a:lnTo>
                    <a:pt x="597" y="517"/>
                  </a:lnTo>
                  <a:lnTo>
                    <a:pt x="610" y="521"/>
                  </a:lnTo>
                  <a:lnTo>
                    <a:pt x="614" y="529"/>
                  </a:lnTo>
                  <a:lnTo>
                    <a:pt x="618" y="537"/>
                  </a:lnTo>
                  <a:lnTo>
                    <a:pt x="618" y="545"/>
                  </a:lnTo>
                  <a:lnTo>
                    <a:pt x="597" y="545"/>
                  </a:lnTo>
                  <a:lnTo>
                    <a:pt x="585" y="545"/>
                  </a:lnTo>
                  <a:lnTo>
                    <a:pt x="573" y="553"/>
                  </a:lnTo>
                  <a:lnTo>
                    <a:pt x="569" y="565"/>
                  </a:lnTo>
                  <a:lnTo>
                    <a:pt x="561" y="593"/>
                  </a:lnTo>
                  <a:lnTo>
                    <a:pt x="557" y="626"/>
                  </a:lnTo>
                  <a:lnTo>
                    <a:pt x="545" y="634"/>
                  </a:lnTo>
                  <a:lnTo>
                    <a:pt x="533" y="642"/>
                  </a:lnTo>
                  <a:lnTo>
                    <a:pt x="529" y="650"/>
                  </a:lnTo>
                  <a:lnTo>
                    <a:pt x="521" y="654"/>
                  </a:lnTo>
                  <a:lnTo>
                    <a:pt x="517" y="658"/>
                  </a:lnTo>
                  <a:lnTo>
                    <a:pt x="505" y="658"/>
                  </a:lnTo>
                  <a:lnTo>
                    <a:pt x="484" y="662"/>
                  </a:lnTo>
                  <a:lnTo>
                    <a:pt x="452" y="662"/>
                  </a:lnTo>
                  <a:lnTo>
                    <a:pt x="416" y="662"/>
                  </a:lnTo>
                  <a:lnTo>
                    <a:pt x="388" y="658"/>
                  </a:lnTo>
                  <a:lnTo>
                    <a:pt x="359" y="650"/>
                  </a:lnTo>
                  <a:lnTo>
                    <a:pt x="339" y="642"/>
                  </a:lnTo>
                  <a:lnTo>
                    <a:pt x="323" y="642"/>
                  </a:lnTo>
                  <a:lnTo>
                    <a:pt x="295" y="642"/>
                  </a:lnTo>
                  <a:lnTo>
                    <a:pt x="271" y="634"/>
                  </a:lnTo>
                  <a:lnTo>
                    <a:pt x="271" y="642"/>
                  </a:lnTo>
                  <a:lnTo>
                    <a:pt x="263" y="642"/>
                  </a:lnTo>
                  <a:lnTo>
                    <a:pt x="259" y="654"/>
                  </a:lnTo>
                  <a:lnTo>
                    <a:pt x="255" y="666"/>
                  </a:lnTo>
                  <a:lnTo>
                    <a:pt x="238" y="674"/>
                  </a:lnTo>
                  <a:lnTo>
                    <a:pt x="222" y="686"/>
                  </a:lnTo>
                  <a:lnTo>
                    <a:pt x="198" y="690"/>
                  </a:lnTo>
                  <a:lnTo>
                    <a:pt x="174" y="69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77">
                <a:defRPr/>
              </a:pPr>
              <a:endParaRPr lang="ru-RU" sz="1600" b="1" i="1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sp>
          <p:nvSpPr>
            <p:cNvPr id="148" name="Freeform 59"/>
            <p:cNvSpPr>
              <a:spLocks/>
            </p:cNvSpPr>
            <p:nvPr/>
          </p:nvSpPr>
          <p:spPr bwMode="auto">
            <a:xfrm>
              <a:off x="5168" y="4240"/>
              <a:ext cx="1960" cy="1344"/>
            </a:xfrm>
            <a:custGeom>
              <a:avLst/>
              <a:gdLst>
                <a:gd name="T0" fmla="*/ 541 w 912"/>
                <a:gd name="T1" fmla="*/ 613 h 625"/>
                <a:gd name="T2" fmla="*/ 504 w 912"/>
                <a:gd name="T3" fmla="*/ 605 h 625"/>
                <a:gd name="T4" fmla="*/ 383 w 912"/>
                <a:gd name="T5" fmla="*/ 593 h 625"/>
                <a:gd name="T6" fmla="*/ 343 w 912"/>
                <a:gd name="T7" fmla="*/ 581 h 625"/>
                <a:gd name="T8" fmla="*/ 282 w 912"/>
                <a:gd name="T9" fmla="*/ 569 h 625"/>
                <a:gd name="T10" fmla="*/ 198 w 912"/>
                <a:gd name="T11" fmla="*/ 553 h 625"/>
                <a:gd name="T12" fmla="*/ 161 w 912"/>
                <a:gd name="T13" fmla="*/ 549 h 625"/>
                <a:gd name="T14" fmla="*/ 121 w 912"/>
                <a:gd name="T15" fmla="*/ 541 h 625"/>
                <a:gd name="T16" fmla="*/ 73 w 912"/>
                <a:gd name="T17" fmla="*/ 533 h 625"/>
                <a:gd name="T18" fmla="*/ 36 w 912"/>
                <a:gd name="T19" fmla="*/ 504 h 625"/>
                <a:gd name="T20" fmla="*/ 24 w 912"/>
                <a:gd name="T21" fmla="*/ 488 h 625"/>
                <a:gd name="T22" fmla="*/ 0 w 912"/>
                <a:gd name="T23" fmla="*/ 472 h 625"/>
                <a:gd name="T24" fmla="*/ 4 w 912"/>
                <a:gd name="T25" fmla="*/ 440 h 625"/>
                <a:gd name="T26" fmla="*/ 8 w 912"/>
                <a:gd name="T27" fmla="*/ 420 h 625"/>
                <a:gd name="T28" fmla="*/ 24 w 912"/>
                <a:gd name="T29" fmla="*/ 399 h 625"/>
                <a:gd name="T30" fmla="*/ 77 w 912"/>
                <a:gd name="T31" fmla="*/ 367 h 625"/>
                <a:gd name="T32" fmla="*/ 109 w 912"/>
                <a:gd name="T33" fmla="*/ 351 h 625"/>
                <a:gd name="T34" fmla="*/ 161 w 912"/>
                <a:gd name="T35" fmla="*/ 339 h 625"/>
                <a:gd name="T36" fmla="*/ 238 w 912"/>
                <a:gd name="T37" fmla="*/ 323 h 625"/>
                <a:gd name="T38" fmla="*/ 294 w 912"/>
                <a:gd name="T39" fmla="*/ 331 h 625"/>
                <a:gd name="T40" fmla="*/ 347 w 912"/>
                <a:gd name="T41" fmla="*/ 339 h 625"/>
                <a:gd name="T42" fmla="*/ 367 w 912"/>
                <a:gd name="T43" fmla="*/ 319 h 625"/>
                <a:gd name="T44" fmla="*/ 395 w 912"/>
                <a:gd name="T45" fmla="*/ 290 h 625"/>
                <a:gd name="T46" fmla="*/ 415 w 912"/>
                <a:gd name="T47" fmla="*/ 230 h 625"/>
                <a:gd name="T48" fmla="*/ 428 w 912"/>
                <a:gd name="T49" fmla="*/ 157 h 625"/>
                <a:gd name="T50" fmla="*/ 415 w 912"/>
                <a:gd name="T51" fmla="*/ 137 h 625"/>
                <a:gd name="T52" fmla="*/ 399 w 912"/>
                <a:gd name="T53" fmla="*/ 125 h 625"/>
                <a:gd name="T54" fmla="*/ 371 w 912"/>
                <a:gd name="T55" fmla="*/ 89 h 625"/>
                <a:gd name="T56" fmla="*/ 399 w 912"/>
                <a:gd name="T57" fmla="*/ 69 h 625"/>
                <a:gd name="T58" fmla="*/ 415 w 912"/>
                <a:gd name="T59" fmla="*/ 36 h 625"/>
                <a:gd name="T60" fmla="*/ 424 w 912"/>
                <a:gd name="T61" fmla="*/ 0 h 625"/>
                <a:gd name="T62" fmla="*/ 452 w 912"/>
                <a:gd name="T63" fmla="*/ 16 h 625"/>
                <a:gd name="T64" fmla="*/ 528 w 912"/>
                <a:gd name="T65" fmla="*/ 28 h 625"/>
                <a:gd name="T66" fmla="*/ 637 w 912"/>
                <a:gd name="T67" fmla="*/ 65 h 625"/>
                <a:gd name="T68" fmla="*/ 678 w 912"/>
                <a:gd name="T69" fmla="*/ 121 h 625"/>
                <a:gd name="T70" fmla="*/ 706 w 912"/>
                <a:gd name="T71" fmla="*/ 137 h 625"/>
                <a:gd name="T72" fmla="*/ 738 w 912"/>
                <a:gd name="T73" fmla="*/ 145 h 625"/>
                <a:gd name="T74" fmla="*/ 766 w 912"/>
                <a:gd name="T75" fmla="*/ 125 h 625"/>
                <a:gd name="T76" fmla="*/ 803 w 912"/>
                <a:gd name="T77" fmla="*/ 133 h 625"/>
                <a:gd name="T78" fmla="*/ 855 w 912"/>
                <a:gd name="T79" fmla="*/ 137 h 625"/>
                <a:gd name="T80" fmla="*/ 875 w 912"/>
                <a:gd name="T81" fmla="*/ 169 h 625"/>
                <a:gd name="T82" fmla="*/ 896 w 912"/>
                <a:gd name="T83" fmla="*/ 173 h 625"/>
                <a:gd name="T84" fmla="*/ 912 w 912"/>
                <a:gd name="T85" fmla="*/ 210 h 625"/>
                <a:gd name="T86" fmla="*/ 908 w 912"/>
                <a:gd name="T87" fmla="*/ 250 h 625"/>
                <a:gd name="T88" fmla="*/ 883 w 912"/>
                <a:gd name="T89" fmla="*/ 254 h 625"/>
                <a:gd name="T90" fmla="*/ 851 w 912"/>
                <a:gd name="T91" fmla="*/ 246 h 625"/>
                <a:gd name="T92" fmla="*/ 835 w 912"/>
                <a:gd name="T93" fmla="*/ 295 h 625"/>
                <a:gd name="T94" fmla="*/ 867 w 912"/>
                <a:gd name="T95" fmla="*/ 315 h 625"/>
                <a:gd name="T96" fmla="*/ 891 w 912"/>
                <a:gd name="T97" fmla="*/ 331 h 625"/>
                <a:gd name="T98" fmla="*/ 871 w 912"/>
                <a:gd name="T99" fmla="*/ 387 h 625"/>
                <a:gd name="T100" fmla="*/ 843 w 912"/>
                <a:gd name="T101" fmla="*/ 420 h 625"/>
                <a:gd name="T102" fmla="*/ 750 w 912"/>
                <a:gd name="T103" fmla="*/ 448 h 625"/>
                <a:gd name="T104" fmla="*/ 678 w 912"/>
                <a:gd name="T105" fmla="*/ 476 h 625"/>
                <a:gd name="T106" fmla="*/ 641 w 912"/>
                <a:gd name="T107" fmla="*/ 508 h 625"/>
                <a:gd name="T108" fmla="*/ 621 w 912"/>
                <a:gd name="T109" fmla="*/ 537 h 625"/>
                <a:gd name="T110" fmla="*/ 605 w 912"/>
                <a:gd name="T111" fmla="*/ 621 h 625"/>
                <a:gd name="T112" fmla="*/ 589 w 912"/>
                <a:gd name="T113" fmla="*/ 625 h 6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12"/>
                <a:gd name="T172" fmla="*/ 0 h 625"/>
                <a:gd name="T173" fmla="*/ 912 w 912"/>
                <a:gd name="T174" fmla="*/ 625 h 6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12" h="625">
                  <a:moveTo>
                    <a:pt x="589" y="625"/>
                  </a:moveTo>
                  <a:lnTo>
                    <a:pt x="577" y="621"/>
                  </a:lnTo>
                  <a:lnTo>
                    <a:pt x="541" y="613"/>
                  </a:lnTo>
                  <a:lnTo>
                    <a:pt x="524" y="613"/>
                  </a:lnTo>
                  <a:lnTo>
                    <a:pt x="508" y="605"/>
                  </a:lnTo>
                  <a:lnTo>
                    <a:pt x="504" y="605"/>
                  </a:lnTo>
                  <a:lnTo>
                    <a:pt x="504" y="601"/>
                  </a:lnTo>
                  <a:lnTo>
                    <a:pt x="448" y="597"/>
                  </a:lnTo>
                  <a:lnTo>
                    <a:pt x="383" y="593"/>
                  </a:lnTo>
                  <a:lnTo>
                    <a:pt x="383" y="589"/>
                  </a:lnTo>
                  <a:lnTo>
                    <a:pt x="379" y="585"/>
                  </a:lnTo>
                  <a:lnTo>
                    <a:pt x="343" y="581"/>
                  </a:lnTo>
                  <a:lnTo>
                    <a:pt x="315" y="573"/>
                  </a:lnTo>
                  <a:lnTo>
                    <a:pt x="311" y="569"/>
                  </a:lnTo>
                  <a:lnTo>
                    <a:pt x="282" y="569"/>
                  </a:lnTo>
                  <a:lnTo>
                    <a:pt x="210" y="561"/>
                  </a:lnTo>
                  <a:lnTo>
                    <a:pt x="206" y="561"/>
                  </a:lnTo>
                  <a:lnTo>
                    <a:pt x="198" y="553"/>
                  </a:lnTo>
                  <a:lnTo>
                    <a:pt x="185" y="553"/>
                  </a:lnTo>
                  <a:lnTo>
                    <a:pt x="169" y="549"/>
                  </a:lnTo>
                  <a:lnTo>
                    <a:pt x="161" y="549"/>
                  </a:lnTo>
                  <a:lnTo>
                    <a:pt x="161" y="545"/>
                  </a:lnTo>
                  <a:lnTo>
                    <a:pt x="141" y="541"/>
                  </a:lnTo>
                  <a:lnTo>
                    <a:pt x="121" y="541"/>
                  </a:lnTo>
                  <a:lnTo>
                    <a:pt x="109" y="537"/>
                  </a:lnTo>
                  <a:lnTo>
                    <a:pt x="101" y="533"/>
                  </a:lnTo>
                  <a:lnTo>
                    <a:pt x="73" y="533"/>
                  </a:lnTo>
                  <a:lnTo>
                    <a:pt x="36" y="533"/>
                  </a:lnTo>
                  <a:lnTo>
                    <a:pt x="36" y="520"/>
                  </a:lnTo>
                  <a:lnTo>
                    <a:pt x="36" y="504"/>
                  </a:lnTo>
                  <a:lnTo>
                    <a:pt x="32" y="500"/>
                  </a:lnTo>
                  <a:lnTo>
                    <a:pt x="32" y="488"/>
                  </a:lnTo>
                  <a:lnTo>
                    <a:pt x="24" y="488"/>
                  </a:lnTo>
                  <a:lnTo>
                    <a:pt x="16" y="488"/>
                  </a:lnTo>
                  <a:lnTo>
                    <a:pt x="8" y="476"/>
                  </a:lnTo>
                  <a:lnTo>
                    <a:pt x="0" y="472"/>
                  </a:lnTo>
                  <a:lnTo>
                    <a:pt x="0" y="460"/>
                  </a:lnTo>
                  <a:lnTo>
                    <a:pt x="0" y="448"/>
                  </a:lnTo>
                  <a:lnTo>
                    <a:pt x="4" y="440"/>
                  </a:lnTo>
                  <a:lnTo>
                    <a:pt x="4" y="436"/>
                  </a:lnTo>
                  <a:lnTo>
                    <a:pt x="8" y="424"/>
                  </a:lnTo>
                  <a:lnTo>
                    <a:pt x="8" y="420"/>
                  </a:lnTo>
                  <a:lnTo>
                    <a:pt x="16" y="416"/>
                  </a:lnTo>
                  <a:lnTo>
                    <a:pt x="20" y="412"/>
                  </a:lnTo>
                  <a:lnTo>
                    <a:pt x="24" y="399"/>
                  </a:lnTo>
                  <a:lnTo>
                    <a:pt x="44" y="387"/>
                  </a:lnTo>
                  <a:lnTo>
                    <a:pt x="60" y="371"/>
                  </a:lnTo>
                  <a:lnTo>
                    <a:pt x="77" y="367"/>
                  </a:lnTo>
                  <a:lnTo>
                    <a:pt x="85" y="355"/>
                  </a:lnTo>
                  <a:lnTo>
                    <a:pt x="97" y="355"/>
                  </a:lnTo>
                  <a:lnTo>
                    <a:pt x="109" y="351"/>
                  </a:lnTo>
                  <a:lnTo>
                    <a:pt x="113" y="347"/>
                  </a:lnTo>
                  <a:lnTo>
                    <a:pt x="121" y="339"/>
                  </a:lnTo>
                  <a:lnTo>
                    <a:pt x="161" y="339"/>
                  </a:lnTo>
                  <a:lnTo>
                    <a:pt x="202" y="339"/>
                  </a:lnTo>
                  <a:lnTo>
                    <a:pt x="218" y="331"/>
                  </a:lnTo>
                  <a:lnTo>
                    <a:pt x="238" y="323"/>
                  </a:lnTo>
                  <a:lnTo>
                    <a:pt x="254" y="323"/>
                  </a:lnTo>
                  <a:lnTo>
                    <a:pt x="274" y="323"/>
                  </a:lnTo>
                  <a:lnTo>
                    <a:pt x="294" y="331"/>
                  </a:lnTo>
                  <a:lnTo>
                    <a:pt x="315" y="339"/>
                  </a:lnTo>
                  <a:lnTo>
                    <a:pt x="331" y="339"/>
                  </a:lnTo>
                  <a:lnTo>
                    <a:pt x="347" y="339"/>
                  </a:lnTo>
                  <a:lnTo>
                    <a:pt x="355" y="339"/>
                  </a:lnTo>
                  <a:lnTo>
                    <a:pt x="363" y="335"/>
                  </a:lnTo>
                  <a:lnTo>
                    <a:pt x="367" y="319"/>
                  </a:lnTo>
                  <a:lnTo>
                    <a:pt x="371" y="299"/>
                  </a:lnTo>
                  <a:lnTo>
                    <a:pt x="383" y="295"/>
                  </a:lnTo>
                  <a:lnTo>
                    <a:pt x="395" y="290"/>
                  </a:lnTo>
                  <a:lnTo>
                    <a:pt x="399" y="278"/>
                  </a:lnTo>
                  <a:lnTo>
                    <a:pt x="403" y="242"/>
                  </a:lnTo>
                  <a:lnTo>
                    <a:pt x="415" y="230"/>
                  </a:lnTo>
                  <a:lnTo>
                    <a:pt x="424" y="218"/>
                  </a:lnTo>
                  <a:lnTo>
                    <a:pt x="428" y="194"/>
                  </a:lnTo>
                  <a:lnTo>
                    <a:pt x="428" y="157"/>
                  </a:lnTo>
                  <a:lnTo>
                    <a:pt x="424" y="153"/>
                  </a:lnTo>
                  <a:lnTo>
                    <a:pt x="424" y="149"/>
                  </a:lnTo>
                  <a:lnTo>
                    <a:pt x="415" y="137"/>
                  </a:lnTo>
                  <a:lnTo>
                    <a:pt x="403" y="133"/>
                  </a:lnTo>
                  <a:lnTo>
                    <a:pt x="399" y="133"/>
                  </a:lnTo>
                  <a:lnTo>
                    <a:pt x="399" y="125"/>
                  </a:lnTo>
                  <a:lnTo>
                    <a:pt x="383" y="113"/>
                  </a:lnTo>
                  <a:lnTo>
                    <a:pt x="371" y="101"/>
                  </a:lnTo>
                  <a:lnTo>
                    <a:pt x="371" y="89"/>
                  </a:lnTo>
                  <a:lnTo>
                    <a:pt x="371" y="81"/>
                  </a:lnTo>
                  <a:lnTo>
                    <a:pt x="383" y="77"/>
                  </a:lnTo>
                  <a:lnTo>
                    <a:pt x="399" y="69"/>
                  </a:lnTo>
                  <a:lnTo>
                    <a:pt x="403" y="52"/>
                  </a:lnTo>
                  <a:lnTo>
                    <a:pt x="403" y="44"/>
                  </a:lnTo>
                  <a:lnTo>
                    <a:pt x="415" y="36"/>
                  </a:lnTo>
                  <a:lnTo>
                    <a:pt x="424" y="20"/>
                  </a:lnTo>
                  <a:lnTo>
                    <a:pt x="424" y="12"/>
                  </a:lnTo>
                  <a:lnTo>
                    <a:pt x="424" y="0"/>
                  </a:lnTo>
                  <a:lnTo>
                    <a:pt x="436" y="0"/>
                  </a:lnTo>
                  <a:lnTo>
                    <a:pt x="452" y="0"/>
                  </a:lnTo>
                  <a:lnTo>
                    <a:pt x="452" y="16"/>
                  </a:lnTo>
                  <a:lnTo>
                    <a:pt x="456" y="28"/>
                  </a:lnTo>
                  <a:lnTo>
                    <a:pt x="492" y="28"/>
                  </a:lnTo>
                  <a:lnTo>
                    <a:pt x="528" y="28"/>
                  </a:lnTo>
                  <a:lnTo>
                    <a:pt x="565" y="28"/>
                  </a:lnTo>
                  <a:lnTo>
                    <a:pt x="601" y="24"/>
                  </a:lnTo>
                  <a:lnTo>
                    <a:pt x="637" y="65"/>
                  </a:lnTo>
                  <a:lnTo>
                    <a:pt x="670" y="85"/>
                  </a:lnTo>
                  <a:lnTo>
                    <a:pt x="674" y="101"/>
                  </a:lnTo>
                  <a:lnTo>
                    <a:pt x="678" y="121"/>
                  </a:lnTo>
                  <a:lnTo>
                    <a:pt x="686" y="133"/>
                  </a:lnTo>
                  <a:lnTo>
                    <a:pt x="702" y="133"/>
                  </a:lnTo>
                  <a:lnTo>
                    <a:pt x="706" y="137"/>
                  </a:lnTo>
                  <a:lnTo>
                    <a:pt x="706" y="149"/>
                  </a:lnTo>
                  <a:lnTo>
                    <a:pt x="726" y="149"/>
                  </a:lnTo>
                  <a:lnTo>
                    <a:pt x="738" y="145"/>
                  </a:lnTo>
                  <a:lnTo>
                    <a:pt x="742" y="133"/>
                  </a:lnTo>
                  <a:lnTo>
                    <a:pt x="750" y="125"/>
                  </a:lnTo>
                  <a:lnTo>
                    <a:pt x="766" y="125"/>
                  </a:lnTo>
                  <a:lnTo>
                    <a:pt x="783" y="121"/>
                  </a:lnTo>
                  <a:lnTo>
                    <a:pt x="795" y="125"/>
                  </a:lnTo>
                  <a:lnTo>
                    <a:pt x="803" y="133"/>
                  </a:lnTo>
                  <a:lnTo>
                    <a:pt x="827" y="133"/>
                  </a:lnTo>
                  <a:lnTo>
                    <a:pt x="851" y="137"/>
                  </a:lnTo>
                  <a:lnTo>
                    <a:pt x="855" y="137"/>
                  </a:lnTo>
                  <a:lnTo>
                    <a:pt x="859" y="145"/>
                  </a:lnTo>
                  <a:lnTo>
                    <a:pt x="871" y="153"/>
                  </a:lnTo>
                  <a:lnTo>
                    <a:pt x="875" y="169"/>
                  </a:lnTo>
                  <a:lnTo>
                    <a:pt x="883" y="169"/>
                  </a:lnTo>
                  <a:lnTo>
                    <a:pt x="891" y="169"/>
                  </a:lnTo>
                  <a:lnTo>
                    <a:pt x="896" y="173"/>
                  </a:lnTo>
                  <a:lnTo>
                    <a:pt x="908" y="186"/>
                  </a:lnTo>
                  <a:lnTo>
                    <a:pt x="908" y="198"/>
                  </a:lnTo>
                  <a:lnTo>
                    <a:pt x="912" y="210"/>
                  </a:lnTo>
                  <a:lnTo>
                    <a:pt x="912" y="226"/>
                  </a:lnTo>
                  <a:lnTo>
                    <a:pt x="912" y="242"/>
                  </a:lnTo>
                  <a:lnTo>
                    <a:pt x="908" y="250"/>
                  </a:lnTo>
                  <a:lnTo>
                    <a:pt x="908" y="254"/>
                  </a:lnTo>
                  <a:lnTo>
                    <a:pt x="891" y="254"/>
                  </a:lnTo>
                  <a:lnTo>
                    <a:pt x="883" y="254"/>
                  </a:lnTo>
                  <a:lnTo>
                    <a:pt x="875" y="250"/>
                  </a:lnTo>
                  <a:lnTo>
                    <a:pt x="867" y="246"/>
                  </a:lnTo>
                  <a:lnTo>
                    <a:pt x="851" y="246"/>
                  </a:lnTo>
                  <a:lnTo>
                    <a:pt x="843" y="246"/>
                  </a:lnTo>
                  <a:lnTo>
                    <a:pt x="843" y="270"/>
                  </a:lnTo>
                  <a:lnTo>
                    <a:pt x="835" y="295"/>
                  </a:lnTo>
                  <a:lnTo>
                    <a:pt x="843" y="303"/>
                  </a:lnTo>
                  <a:lnTo>
                    <a:pt x="851" y="315"/>
                  </a:lnTo>
                  <a:lnTo>
                    <a:pt x="867" y="315"/>
                  </a:lnTo>
                  <a:lnTo>
                    <a:pt x="875" y="315"/>
                  </a:lnTo>
                  <a:lnTo>
                    <a:pt x="883" y="323"/>
                  </a:lnTo>
                  <a:lnTo>
                    <a:pt x="891" y="331"/>
                  </a:lnTo>
                  <a:lnTo>
                    <a:pt x="883" y="347"/>
                  </a:lnTo>
                  <a:lnTo>
                    <a:pt x="871" y="367"/>
                  </a:lnTo>
                  <a:lnTo>
                    <a:pt x="871" y="387"/>
                  </a:lnTo>
                  <a:lnTo>
                    <a:pt x="867" y="412"/>
                  </a:lnTo>
                  <a:lnTo>
                    <a:pt x="855" y="416"/>
                  </a:lnTo>
                  <a:lnTo>
                    <a:pt x="843" y="420"/>
                  </a:lnTo>
                  <a:lnTo>
                    <a:pt x="803" y="424"/>
                  </a:lnTo>
                  <a:lnTo>
                    <a:pt x="779" y="428"/>
                  </a:lnTo>
                  <a:lnTo>
                    <a:pt x="750" y="448"/>
                  </a:lnTo>
                  <a:lnTo>
                    <a:pt x="726" y="468"/>
                  </a:lnTo>
                  <a:lnTo>
                    <a:pt x="714" y="472"/>
                  </a:lnTo>
                  <a:lnTo>
                    <a:pt x="678" y="476"/>
                  </a:lnTo>
                  <a:lnTo>
                    <a:pt x="666" y="484"/>
                  </a:lnTo>
                  <a:lnTo>
                    <a:pt x="653" y="492"/>
                  </a:lnTo>
                  <a:lnTo>
                    <a:pt x="641" y="508"/>
                  </a:lnTo>
                  <a:lnTo>
                    <a:pt x="637" y="524"/>
                  </a:lnTo>
                  <a:lnTo>
                    <a:pt x="629" y="533"/>
                  </a:lnTo>
                  <a:lnTo>
                    <a:pt x="621" y="537"/>
                  </a:lnTo>
                  <a:lnTo>
                    <a:pt x="617" y="577"/>
                  </a:lnTo>
                  <a:lnTo>
                    <a:pt x="609" y="617"/>
                  </a:lnTo>
                  <a:lnTo>
                    <a:pt x="605" y="621"/>
                  </a:lnTo>
                  <a:lnTo>
                    <a:pt x="601" y="625"/>
                  </a:lnTo>
                  <a:lnTo>
                    <a:pt x="593" y="625"/>
                  </a:lnTo>
                  <a:lnTo>
                    <a:pt x="589" y="625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77">
                <a:defRPr/>
              </a:pPr>
              <a:endParaRPr lang="ru-RU" sz="1600" b="1" i="1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</p:grpSp>
      <p:sp>
        <p:nvSpPr>
          <p:cNvPr id="49" name="Freeform 60"/>
          <p:cNvSpPr>
            <a:spLocks/>
          </p:cNvSpPr>
          <p:nvPr/>
        </p:nvSpPr>
        <p:spPr bwMode="auto">
          <a:xfrm>
            <a:off x="6289526" y="1468108"/>
            <a:ext cx="985248" cy="1274807"/>
          </a:xfrm>
          <a:custGeom>
            <a:avLst/>
            <a:gdLst>
              <a:gd name="T0" fmla="*/ 2147483647 w 1355"/>
              <a:gd name="T1" fmla="*/ 2147483647 h 1545"/>
              <a:gd name="T2" fmla="*/ 2147483647 w 1355"/>
              <a:gd name="T3" fmla="*/ 2147483647 h 1545"/>
              <a:gd name="T4" fmla="*/ 2147483647 w 1355"/>
              <a:gd name="T5" fmla="*/ 2147483647 h 1545"/>
              <a:gd name="T6" fmla="*/ 2147483647 w 1355"/>
              <a:gd name="T7" fmla="*/ 2147483647 h 1545"/>
              <a:gd name="T8" fmla="*/ 2147483647 w 1355"/>
              <a:gd name="T9" fmla="*/ 2147483647 h 1545"/>
              <a:gd name="T10" fmla="*/ 2147483647 w 1355"/>
              <a:gd name="T11" fmla="*/ 2147483647 h 1545"/>
              <a:gd name="T12" fmla="*/ 2147483647 w 1355"/>
              <a:gd name="T13" fmla="*/ 2147483647 h 1545"/>
              <a:gd name="T14" fmla="*/ 2147483647 w 1355"/>
              <a:gd name="T15" fmla="*/ 2147483647 h 1545"/>
              <a:gd name="T16" fmla="*/ 2147483647 w 1355"/>
              <a:gd name="T17" fmla="*/ 2147483647 h 1545"/>
              <a:gd name="T18" fmla="*/ 2147483647 w 1355"/>
              <a:gd name="T19" fmla="*/ 2147483647 h 1545"/>
              <a:gd name="T20" fmla="*/ 2147483647 w 1355"/>
              <a:gd name="T21" fmla="*/ 2147483647 h 1545"/>
              <a:gd name="T22" fmla="*/ 2147483647 w 1355"/>
              <a:gd name="T23" fmla="*/ 2147483647 h 1545"/>
              <a:gd name="T24" fmla="*/ 2147483647 w 1355"/>
              <a:gd name="T25" fmla="*/ 2147483647 h 1545"/>
              <a:gd name="T26" fmla="*/ 2147483647 w 1355"/>
              <a:gd name="T27" fmla="*/ 2147483647 h 1545"/>
              <a:gd name="T28" fmla="*/ 2147483647 w 1355"/>
              <a:gd name="T29" fmla="*/ 2147483647 h 1545"/>
              <a:gd name="T30" fmla="*/ 2147483647 w 1355"/>
              <a:gd name="T31" fmla="*/ 2147483647 h 1545"/>
              <a:gd name="T32" fmla="*/ 2147483647 w 1355"/>
              <a:gd name="T33" fmla="*/ 2147483647 h 1545"/>
              <a:gd name="T34" fmla="*/ 2147483647 w 1355"/>
              <a:gd name="T35" fmla="*/ 2147483647 h 1545"/>
              <a:gd name="T36" fmla="*/ 0 w 1355"/>
              <a:gd name="T37" fmla="*/ 2147483647 h 1545"/>
              <a:gd name="T38" fmla="*/ 2147483647 w 1355"/>
              <a:gd name="T39" fmla="*/ 2147483647 h 1545"/>
              <a:gd name="T40" fmla="*/ 2147483647 w 1355"/>
              <a:gd name="T41" fmla="*/ 2147483647 h 1545"/>
              <a:gd name="T42" fmla="*/ 2147483647 w 1355"/>
              <a:gd name="T43" fmla="*/ 2147483647 h 1545"/>
              <a:gd name="T44" fmla="*/ 2147483647 w 1355"/>
              <a:gd name="T45" fmla="*/ 2147483647 h 1545"/>
              <a:gd name="T46" fmla="*/ 2147483647 w 1355"/>
              <a:gd name="T47" fmla="*/ 2147483647 h 1545"/>
              <a:gd name="T48" fmla="*/ 2147483647 w 1355"/>
              <a:gd name="T49" fmla="*/ 2147483647 h 1545"/>
              <a:gd name="T50" fmla="*/ 2147483647 w 1355"/>
              <a:gd name="T51" fmla="*/ 2147483647 h 1545"/>
              <a:gd name="T52" fmla="*/ 2147483647 w 1355"/>
              <a:gd name="T53" fmla="*/ 2147483647 h 1545"/>
              <a:gd name="T54" fmla="*/ 2147483647 w 1355"/>
              <a:gd name="T55" fmla="*/ 0 h 1545"/>
              <a:gd name="T56" fmla="*/ 2147483647 w 1355"/>
              <a:gd name="T57" fmla="*/ 2147483647 h 1545"/>
              <a:gd name="T58" fmla="*/ 2147483647 w 1355"/>
              <a:gd name="T59" fmla="*/ 2147483647 h 1545"/>
              <a:gd name="T60" fmla="*/ 2147483647 w 1355"/>
              <a:gd name="T61" fmla="*/ 2147483647 h 1545"/>
              <a:gd name="T62" fmla="*/ 2147483647 w 1355"/>
              <a:gd name="T63" fmla="*/ 2147483647 h 1545"/>
              <a:gd name="T64" fmla="*/ 2147483647 w 1355"/>
              <a:gd name="T65" fmla="*/ 2147483647 h 1545"/>
              <a:gd name="T66" fmla="*/ 2147483647 w 1355"/>
              <a:gd name="T67" fmla="*/ 2147483647 h 1545"/>
              <a:gd name="T68" fmla="*/ 2147483647 w 1355"/>
              <a:gd name="T69" fmla="*/ 2147483647 h 1545"/>
              <a:gd name="T70" fmla="*/ 2147483647 w 1355"/>
              <a:gd name="T71" fmla="*/ 2147483647 h 1545"/>
              <a:gd name="T72" fmla="*/ 2147483647 w 1355"/>
              <a:gd name="T73" fmla="*/ 2147483647 h 1545"/>
              <a:gd name="T74" fmla="*/ 2147483647 w 1355"/>
              <a:gd name="T75" fmla="*/ 2147483647 h 1545"/>
              <a:gd name="T76" fmla="*/ 2147483647 w 1355"/>
              <a:gd name="T77" fmla="*/ 2147483647 h 1545"/>
              <a:gd name="T78" fmla="*/ 2147483647 w 1355"/>
              <a:gd name="T79" fmla="*/ 2147483647 h 1545"/>
              <a:gd name="T80" fmla="*/ 2147483647 w 1355"/>
              <a:gd name="T81" fmla="*/ 2147483647 h 1545"/>
              <a:gd name="T82" fmla="*/ 2147483647 w 1355"/>
              <a:gd name="T83" fmla="*/ 2147483647 h 1545"/>
              <a:gd name="T84" fmla="*/ 2147483647 w 1355"/>
              <a:gd name="T85" fmla="*/ 2147483647 h 1545"/>
              <a:gd name="T86" fmla="*/ 2147483647 w 1355"/>
              <a:gd name="T87" fmla="*/ 2147483647 h 1545"/>
              <a:gd name="T88" fmla="*/ 2147483647 w 1355"/>
              <a:gd name="T89" fmla="*/ 2147483647 h 1545"/>
              <a:gd name="T90" fmla="*/ 2147483647 w 1355"/>
              <a:gd name="T91" fmla="*/ 2147483647 h 1545"/>
              <a:gd name="T92" fmla="*/ 2147483647 w 1355"/>
              <a:gd name="T93" fmla="*/ 2147483647 h 1545"/>
              <a:gd name="T94" fmla="*/ 2147483647 w 1355"/>
              <a:gd name="T95" fmla="*/ 2147483647 h 1545"/>
              <a:gd name="T96" fmla="*/ 2147483647 w 1355"/>
              <a:gd name="T97" fmla="*/ 2147483647 h 1545"/>
              <a:gd name="T98" fmla="*/ 2147483647 w 1355"/>
              <a:gd name="T99" fmla="*/ 2147483647 h 1545"/>
              <a:gd name="T100" fmla="*/ 2147483647 w 1355"/>
              <a:gd name="T101" fmla="*/ 2147483647 h 1545"/>
              <a:gd name="T102" fmla="*/ 2147483647 w 1355"/>
              <a:gd name="T103" fmla="*/ 2147483647 h 1545"/>
              <a:gd name="T104" fmla="*/ 2147483647 w 1355"/>
              <a:gd name="T105" fmla="*/ 2147483647 h 1545"/>
              <a:gd name="T106" fmla="*/ 2147483647 w 1355"/>
              <a:gd name="T107" fmla="*/ 2147483647 h 1545"/>
              <a:gd name="T108" fmla="*/ 2147483647 w 1355"/>
              <a:gd name="T109" fmla="*/ 2147483647 h 1545"/>
              <a:gd name="T110" fmla="*/ 2147483647 w 1355"/>
              <a:gd name="T111" fmla="*/ 2147483647 h 1545"/>
              <a:gd name="T112" fmla="*/ 2147483647 w 1355"/>
              <a:gd name="T113" fmla="*/ 2147483647 h 1545"/>
              <a:gd name="T114" fmla="*/ 2147483647 w 1355"/>
              <a:gd name="T115" fmla="*/ 2147483647 h 1545"/>
              <a:gd name="T116" fmla="*/ 2147483647 w 1355"/>
              <a:gd name="T117" fmla="*/ 2147483647 h 1545"/>
              <a:gd name="T118" fmla="*/ 2147483647 w 1355"/>
              <a:gd name="T119" fmla="*/ 2147483647 h 1545"/>
              <a:gd name="T120" fmla="*/ 2147483647 w 1355"/>
              <a:gd name="T121" fmla="*/ 2147483647 h 154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55"/>
              <a:gd name="T184" fmla="*/ 0 h 1545"/>
              <a:gd name="T185" fmla="*/ 1355 w 1355"/>
              <a:gd name="T186" fmla="*/ 1545 h 154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55" h="1545">
                <a:moveTo>
                  <a:pt x="888" y="1545"/>
                </a:moveTo>
                <a:lnTo>
                  <a:pt x="871" y="1541"/>
                </a:lnTo>
                <a:lnTo>
                  <a:pt x="819" y="1533"/>
                </a:lnTo>
                <a:lnTo>
                  <a:pt x="815" y="1529"/>
                </a:lnTo>
                <a:lnTo>
                  <a:pt x="799" y="1525"/>
                </a:lnTo>
                <a:lnTo>
                  <a:pt x="779" y="1525"/>
                </a:lnTo>
                <a:lnTo>
                  <a:pt x="775" y="1521"/>
                </a:lnTo>
                <a:lnTo>
                  <a:pt x="767" y="1517"/>
                </a:lnTo>
                <a:lnTo>
                  <a:pt x="762" y="1513"/>
                </a:lnTo>
                <a:lnTo>
                  <a:pt x="758" y="1509"/>
                </a:lnTo>
                <a:lnTo>
                  <a:pt x="734" y="1492"/>
                </a:lnTo>
                <a:lnTo>
                  <a:pt x="690" y="1464"/>
                </a:lnTo>
                <a:lnTo>
                  <a:pt x="666" y="1464"/>
                </a:lnTo>
                <a:lnTo>
                  <a:pt x="637" y="1464"/>
                </a:lnTo>
                <a:lnTo>
                  <a:pt x="629" y="1448"/>
                </a:lnTo>
                <a:lnTo>
                  <a:pt x="613" y="1436"/>
                </a:lnTo>
                <a:lnTo>
                  <a:pt x="609" y="1436"/>
                </a:lnTo>
                <a:lnTo>
                  <a:pt x="601" y="1436"/>
                </a:lnTo>
                <a:lnTo>
                  <a:pt x="601" y="1428"/>
                </a:lnTo>
                <a:lnTo>
                  <a:pt x="593" y="1428"/>
                </a:lnTo>
                <a:lnTo>
                  <a:pt x="585" y="1424"/>
                </a:lnTo>
                <a:lnTo>
                  <a:pt x="577" y="1424"/>
                </a:lnTo>
                <a:lnTo>
                  <a:pt x="577" y="1412"/>
                </a:lnTo>
                <a:lnTo>
                  <a:pt x="577" y="1400"/>
                </a:lnTo>
                <a:lnTo>
                  <a:pt x="569" y="1392"/>
                </a:lnTo>
                <a:lnTo>
                  <a:pt x="561" y="1375"/>
                </a:lnTo>
                <a:lnTo>
                  <a:pt x="520" y="1375"/>
                </a:lnTo>
                <a:lnTo>
                  <a:pt x="488" y="1375"/>
                </a:lnTo>
                <a:lnTo>
                  <a:pt x="448" y="1375"/>
                </a:lnTo>
                <a:lnTo>
                  <a:pt x="412" y="1375"/>
                </a:lnTo>
                <a:lnTo>
                  <a:pt x="403" y="1375"/>
                </a:lnTo>
                <a:lnTo>
                  <a:pt x="391" y="1367"/>
                </a:lnTo>
                <a:lnTo>
                  <a:pt x="383" y="1355"/>
                </a:lnTo>
                <a:lnTo>
                  <a:pt x="371" y="1343"/>
                </a:lnTo>
                <a:lnTo>
                  <a:pt x="347" y="1335"/>
                </a:lnTo>
                <a:lnTo>
                  <a:pt x="323" y="1331"/>
                </a:lnTo>
                <a:lnTo>
                  <a:pt x="323" y="1315"/>
                </a:lnTo>
                <a:lnTo>
                  <a:pt x="323" y="1295"/>
                </a:lnTo>
                <a:lnTo>
                  <a:pt x="327" y="1291"/>
                </a:lnTo>
                <a:lnTo>
                  <a:pt x="327" y="1287"/>
                </a:lnTo>
                <a:lnTo>
                  <a:pt x="335" y="1287"/>
                </a:lnTo>
                <a:lnTo>
                  <a:pt x="351" y="1283"/>
                </a:lnTo>
                <a:lnTo>
                  <a:pt x="355" y="1275"/>
                </a:lnTo>
                <a:lnTo>
                  <a:pt x="367" y="1266"/>
                </a:lnTo>
                <a:lnTo>
                  <a:pt x="391" y="1250"/>
                </a:lnTo>
                <a:lnTo>
                  <a:pt x="403" y="1242"/>
                </a:lnTo>
                <a:lnTo>
                  <a:pt x="412" y="1238"/>
                </a:lnTo>
                <a:lnTo>
                  <a:pt x="420" y="1238"/>
                </a:lnTo>
                <a:lnTo>
                  <a:pt x="432" y="1230"/>
                </a:lnTo>
                <a:lnTo>
                  <a:pt x="440" y="1222"/>
                </a:lnTo>
                <a:lnTo>
                  <a:pt x="480" y="1198"/>
                </a:lnTo>
                <a:lnTo>
                  <a:pt x="516" y="1178"/>
                </a:lnTo>
                <a:lnTo>
                  <a:pt x="524" y="1158"/>
                </a:lnTo>
                <a:lnTo>
                  <a:pt x="541" y="1141"/>
                </a:lnTo>
                <a:lnTo>
                  <a:pt x="541" y="1125"/>
                </a:lnTo>
                <a:lnTo>
                  <a:pt x="541" y="1113"/>
                </a:lnTo>
                <a:lnTo>
                  <a:pt x="533" y="1109"/>
                </a:lnTo>
                <a:lnTo>
                  <a:pt x="529" y="1105"/>
                </a:lnTo>
                <a:lnTo>
                  <a:pt x="512" y="1105"/>
                </a:lnTo>
                <a:lnTo>
                  <a:pt x="496" y="1105"/>
                </a:lnTo>
                <a:lnTo>
                  <a:pt x="472" y="1121"/>
                </a:lnTo>
                <a:lnTo>
                  <a:pt x="444" y="1133"/>
                </a:lnTo>
                <a:lnTo>
                  <a:pt x="440" y="1141"/>
                </a:lnTo>
                <a:lnTo>
                  <a:pt x="432" y="1149"/>
                </a:lnTo>
                <a:lnTo>
                  <a:pt x="407" y="1162"/>
                </a:lnTo>
                <a:lnTo>
                  <a:pt x="383" y="1178"/>
                </a:lnTo>
                <a:lnTo>
                  <a:pt x="379" y="1182"/>
                </a:lnTo>
                <a:lnTo>
                  <a:pt x="351" y="1190"/>
                </a:lnTo>
                <a:lnTo>
                  <a:pt x="331" y="1194"/>
                </a:lnTo>
                <a:lnTo>
                  <a:pt x="315" y="1198"/>
                </a:lnTo>
                <a:lnTo>
                  <a:pt x="295" y="1210"/>
                </a:lnTo>
                <a:lnTo>
                  <a:pt x="274" y="1222"/>
                </a:lnTo>
                <a:lnTo>
                  <a:pt x="266" y="1222"/>
                </a:lnTo>
                <a:lnTo>
                  <a:pt x="262" y="1222"/>
                </a:lnTo>
                <a:lnTo>
                  <a:pt x="258" y="1186"/>
                </a:lnTo>
                <a:lnTo>
                  <a:pt x="246" y="1145"/>
                </a:lnTo>
                <a:lnTo>
                  <a:pt x="246" y="1121"/>
                </a:lnTo>
                <a:lnTo>
                  <a:pt x="246" y="1105"/>
                </a:lnTo>
                <a:lnTo>
                  <a:pt x="258" y="1093"/>
                </a:lnTo>
                <a:lnTo>
                  <a:pt x="262" y="1077"/>
                </a:lnTo>
                <a:lnTo>
                  <a:pt x="262" y="1069"/>
                </a:lnTo>
                <a:lnTo>
                  <a:pt x="262" y="1061"/>
                </a:lnTo>
                <a:lnTo>
                  <a:pt x="258" y="1057"/>
                </a:lnTo>
                <a:lnTo>
                  <a:pt x="254" y="1049"/>
                </a:lnTo>
                <a:lnTo>
                  <a:pt x="238" y="1045"/>
                </a:lnTo>
                <a:lnTo>
                  <a:pt x="222" y="1045"/>
                </a:lnTo>
                <a:lnTo>
                  <a:pt x="214" y="1036"/>
                </a:lnTo>
                <a:lnTo>
                  <a:pt x="210" y="1028"/>
                </a:lnTo>
                <a:lnTo>
                  <a:pt x="206" y="1012"/>
                </a:lnTo>
                <a:lnTo>
                  <a:pt x="198" y="992"/>
                </a:lnTo>
                <a:lnTo>
                  <a:pt x="182" y="968"/>
                </a:lnTo>
                <a:lnTo>
                  <a:pt x="173" y="960"/>
                </a:lnTo>
                <a:lnTo>
                  <a:pt x="173" y="944"/>
                </a:lnTo>
                <a:lnTo>
                  <a:pt x="173" y="940"/>
                </a:lnTo>
                <a:lnTo>
                  <a:pt x="190" y="940"/>
                </a:lnTo>
                <a:lnTo>
                  <a:pt x="206" y="944"/>
                </a:lnTo>
                <a:lnTo>
                  <a:pt x="214" y="952"/>
                </a:lnTo>
                <a:lnTo>
                  <a:pt x="234" y="968"/>
                </a:lnTo>
                <a:lnTo>
                  <a:pt x="238" y="980"/>
                </a:lnTo>
                <a:lnTo>
                  <a:pt x="242" y="992"/>
                </a:lnTo>
                <a:lnTo>
                  <a:pt x="266" y="1016"/>
                </a:lnTo>
                <a:lnTo>
                  <a:pt x="290" y="1032"/>
                </a:lnTo>
                <a:lnTo>
                  <a:pt x="295" y="1032"/>
                </a:lnTo>
                <a:lnTo>
                  <a:pt x="299" y="1036"/>
                </a:lnTo>
                <a:lnTo>
                  <a:pt x="311" y="1045"/>
                </a:lnTo>
                <a:lnTo>
                  <a:pt x="323" y="1061"/>
                </a:lnTo>
                <a:lnTo>
                  <a:pt x="347" y="1069"/>
                </a:lnTo>
                <a:lnTo>
                  <a:pt x="363" y="1077"/>
                </a:lnTo>
                <a:lnTo>
                  <a:pt x="375" y="1077"/>
                </a:lnTo>
                <a:lnTo>
                  <a:pt x="383" y="1077"/>
                </a:lnTo>
                <a:lnTo>
                  <a:pt x="391" y="1073"/>
                </a:lnTo>
                <a:lnTo>
                  <a:pt x="399" y="1069"/>
                </a:lnTo>
                <a:lnTo>
                  <a:pt x="403" y="1061"/>
                </a:lnTo>
                <a:lnTo>
                  <a:pt x="412" y="1049"/>
                </a:lnTo>
                <a:lnTo>
                  <a:pt x="420" y="1045"/>
                </a:lnTo>
                <a:lnTo>
                  <a:pt x="432" y="1036"/>
                </a:lnTo>
                <a:lnTo>
                  <a:pt x="440" y="1028"/>
                </a:lnTo>
                <a:lnTo>
                  <a:pt x="444" y="1020"/>
                </a:lnTo>
                <a:lnTo>
                  <a:pt x="444" y="1016"/>
                </a:lnTo>
                <a:lnTo>
                  <a:pt x="440" y="992"/>
                </a:lnTo>
                <a:lnTo>
                  <a:pt x="428" y="984"/>
                </a:lnTo>
                <a:lnTo>
                  <a:pt x="412" y="972"/>
                </a:lnTo>
                <a:lnTo>
                  <a:pt x="412" y="968"/>
                </a:lnTo>
                <a:lnTo>
                  <a:pt x="412" y="960"/>
                </a:lnTo>
                <a:lnTo>
                  <a:pt x="416" y="952"/>
                </a:lnTo>
                <a:lnTo>
                  <a:pt x="420" y="948"/>
                </a:lnTo>
                <a:lnTo>
                  <a:pt x="432" y="940"/>
                </a:lnTo>
                <a:lnTo>
                  <a:pt x="440" y="928"/>
                </a:lnTo>
                <a:lnTo>
                  <a:pt x="444" y="903"/>
                </a:lnTo>
                <a:lnTo>
                  <a:pt x="448" y="891"/>
                </a:lnTo>
                <a:lnTo>
                  <a:pt x="444" y="887"/>
                </a:lnTo>
                <a:lnTo>
                  <a:pt x="440" y="879"/>
                </a:lnTo>
                <a:lnTo>
                  <a:pt x="436" y="875"/>
                </a:lnTo>
                <a:lnTo>
                  <a:pt x="432" y="867"/>
                </a:lnTo>
                <a:lnTo>
                  <a:pt x="399" y="867"/>
                </a:lnTo>
                <a:lnTo>
                  <a:pt x="367" y="863"/>
                </a:lnTo>
                <a:lnTo>
                  <a:pt x="367" y="851"/>
                </a:lnTo>
                <a:lnTo>
                  <a:pt x="371" y="831"/>
                </a:lnTo>
                <a:lnTo>
                  <a:pt x="367" y="827"/>
                </a:lnTo>
                <a:lnTo>
                  <a:pt x="363" y="819"/>
                </a:lnTo>
                <a:lnTo>
                  <a:pt x="347" y="811"/>
                </a:lnTo>
                <a:lnTo>
                  <a:pt x="335" y="802"/>
                </a:lnTo>
                <a:lnTo>
                  <a:pt x="323" y="794"/>
                </a:lnTo>
                <a:lnTo>
                  <a:pt x="311" y="790"/>
                </a:lnTo>
                <a:lnTo>
                  <a:pt x="295" y="774"/>
                </a:lnTo>
                <a:lnTo>
                  <a:pt x="286" y="762"/>
                </a:lnTo>
                <a:lnTo>
                  <a:pt x="266" y="746"/>
                </a:lnTo>
                <a:lnTo>
                  <a:pt x="254" y="734"/>
                </a:lnTo>
                <a:lnTo>
                  <a:pt x="234" y="730"/>
                </a:lnTo>
                <a:lnTo>
                  <a:pt x="218" y="730"/>
                </a:lnTo>
                <a:lnTo>
                  <a:pt x="214" y="734"/>
                </a:lnTo>
                <a:lnTo>
                  <a:pt x="210" y="738"/>
                </a:lnTo>
                <a:lnTo>
                  <a:pt x="186" y="738"/>
                </a:lnTo>
                <a:lnTo>
                  <a:pt x="173" y="742"/>
                </a:lnTo>
                <a:lnTo>
                  <a:pt x="161" y="734"/>
                </a:lnTo>
                <a:lnTo>
                  <a:pt x="145" y="726"/>
                </a:lnTo>
                <a:lnTo>
                  <a:pt x="121" y="726"/>
                </a:lnTo>
                <a:lnTo>
                  <a:pt x="93" y="726"/>
                </a:lnTo>
                <a:lnTo>
                  <a:pt x="81" y="734"/>
                </a:lnTo>
                <a:lnTo>
                  <a:pt x="73" y="738"/>
                </a:lnTo>
                <a:lnTo>
                  <a:pt x="65" y="746"/>
                </a:lnTo>
                <a:lnTo>
                  <a:pt x="57" y="762"/>
                </a:lnTo>
                <a:lnTo>
                  <a:pt x="44" y="770"/>
                </a:lnTo>
                <a:lnTo>
                  <a:pt x="36" y="778"/>
                </a:lnTo>
                <a:lnTo>
                  <a:pt x="24" y="778"/>
                </a:lnTo>
                <a:lnTo>
                  <a:pt x="16" y="778"/>
                </a:lnTo>
                <a:lnTo>
                  <a:pt x="16" y="774"/>
                </a:lnTo>
                <a:lnTo>
                  <a:pt x="12" y="770"/>
                </a:lnTo>
                <a:lnTo>
                  <a:pt x="8" y="762"/>
                </a:lnTo>
                <a:lnTo>
                  <a:pt x="0" y="754"/>
                </a:lnTo>
                <a:lnTo>
                  <a:pt x="0" y="742"/>
                </a:lnTo>
                <a:lnTo>
                  <a:pt x="0" y="730"/>
                </a:lnTo>
                <a:lnTo>
                  <a:pt x="8" y="726"/>
                </a:lnTo>
                <a:lnTo>
                  <a:pt x="12" y="714"/>
                </a:lnTo>
                <a:lnTo>
                  <a:pt x="16" y="694"/>
                </a:lnTo>
                <a:lnTo>
                  <a:pt x="24" y="694"/>
                </a:lnTo>
                <a:lnTo>
                  <a:pt x="36" y="690"/>
                </a:lnTo>
                <a:lnTo>
                  <a:pt x="36" y="681"/>
                </a:lnTo>
                <a:lnTo>
                  <a:pt x="40" y="669"/>
                </a:lnTo>
                <a:lnTo>
                  <a:pt x="40" y="649"/>
                </a:lnTo>
                <a:lnTo>
                  <a:pt x="44" y="629"/>
                </a:lnTo>
                <a:lnTo>
                  <a:pt x="48" y="629"/>
                </a:lnTo>
                <a:lnTo>
                  <a:pt x="57" y="633"/>
                </a:lnTo>
                <a:lnTo>
                  <a:pt x="65" y="637"/>
                </a:lnTo>
                <a:lnTo>
                  <a:pt x="77" y="645"/>
                </a:lnTo>
                <a:lnTo>
                  <a:pt x="89" y="645"/>
                </a:lnTo>
                <a:lnTo>
                  <a:pt x="101" y="645"/>
                </a:lnTo>
                <a:lnTo>
                  <a:pt x="117" y="637"/>
                </a:lnTo>
                <a:lnTo>
                  <a:pt x="129" y="629"/>
                </a:lnTo>
                <a:lnTo>
                  <a:pt x="129" y="609"/>
                </a:lnTo>
                <a:lnTo>
                  <a:pt x="129" y="597"/>
                </a:lnTo>
                <a:lnTo>
                  <a:pt x="141" y="573"/>
                </a:lnTo>
                <a:lnTo>
                  <a:pt x="153" y="548"/>
                </a:lnTo>
                <a:lnTo>
                  <a:pt x="161" y="536"/>
                </a:lnTo>
                <a:lnTo>
                  <a:pt x="173" y="524"/>
                </a:lnTo>
                <a:lnTo>
                  <a:pt x="206" y="488"/>
                </a:lnTo>
                <a:lnTo>
                  <a:pt x="218" y="472"/>
                </a:lnTo>
                <a:lnTo>
                  <a:pt x="234" y="468"/>
                </a:lnTo>
                <a:lnTo>
                  <a:pt x="254" y="464"/>
                </a:lnTo>
                <a:lnTo>
                  <a:pt x="258" y="451"/>
                </a:lnTo>
                <a:lnTo>
                  <a:pt x="266" y="443"/>
                </a:lnTo>
                <a:lnTo>
                  <a:pt x="266" y="431"/>
                </a:lnTo>
                <a:lnTo>
                  <a:pt x="270" y="419"/>
                </a:lnTo>
                <a:lnTo>
                  <a:pt x="266" y="415"/>
                </a:lnTo>
                <a:lnTo>
                  <a:pt x="266" y="411"/>
                </a:lnTo>
                <a:lnTo>
                  <a:pt x="266" y="399"/>
                </a:lnTo>
                <a:lnTo>
                  <a:pt x="270" y="399"/>
                </a:lnTo>
                <a:lnTo>
                  <a:pt x="274" y="395"/>
                </a:lnTo>
                <a:lnTo>
                  <a:pt x="274" y="383"/>
                </a:lnTo>
                <a:lnTo>
                  <a:pt x="286" y="379"/>
                </a:lnTo>
                <a:lnTo>
                  <a:pt x="303" y="375"/>
                </a:lnTo>
                <a:lnTo>
                  <a:pt x="323" y="375"/>
                </a:lnTo>
                <a:lnTo>
                  <a:pt x="331" y="379"/>
                </a:lnTo>
                <a:lnTo>
                  <a:pt x="347" y="387"/>
                </a:lnTo>
                <a:lnTo>
                  <a:pt x="351" y="387"/>
                </a:lnTo>
                <a:lnTo>
                  <a:pt x="363" y="387"/>
                </a:lnTo>
                <a:lnTo>
                  <a:pt x="367" y="383"/>
                </a:lnTo>
                <a:lnTo>
                  <a:pt x="371" y="379"/>
                </a:lnTo>
                <a:lnTo>
                  <a:pt x="387" y="371"/>
                </a:lnTo>
                <a:lnTo>
                  <a:pt x="412" y="359"/>
                </a:lnTo>
                <a:lnTo>
                  <a:pt x="416" y="355"/>
                </a:lnTo>
                <a:lnTo>
                  <a:pt x="428" y="347"/>
                </a:lnTo>
                <a:lnTo>
                  <a:pt x="456" y="343"/>
                </a:lnTo>
                <a:lnTo>
                  <a:pt x="468" y="334"/>
                </a:lnTo>
                <a:lnTo>
                  <a:pt x="472" y="330"/>
                </a:lnTo>
                <a:lnTo>
                  <a:pt x="484" y="318"/>
                </a:lnTo>
                <a:lnTo>
                  <a:pt x="488" y="298"/>
                </a:lnTo>
                <a:lnTo>
                  <a:pt x="492" y="294"/>
                </a:lnTo>
                <a:lnTo>
                  <a:pt x="504" y="258"/>
                </a:lnTo>
                <a:lnTo>
                  <a:pt x="512" y="222"/>
                </a:lnTo>
                <a:lnTo>
                  <a:pt x="516" y="217"/>
                </a:lnTo>
                <a:lnTo>
                  <a:pt x="516" y="197"/>
                </a:lnTo>
                <a:lnTo>
                  <a:pt x="516" y="177"/>
                </a:lnTo>
                <a:lnTo>
                  <a:pt x="508" y="169"/>
                </a:lnTo>
                <a:lnTo>
                  <a:pt x="492" y="153"/>
                </a:lnTo>
                <a:lnTo>
                  <a:pt x="484" y="145"/>
                </a:lnTo>
                <a:lnTo>
                  <a:pt x="468" y="141"/>
                </a:lnTo>
                <a:lnTo>
                  <a:pt x="456" y="137"/>
                </a:lnTo>
                <a:lnTo>
                  <a:pt x="440" y="133"/>
                </a:lnTo>
                <a:lnTo>
                  <a:pt x="440" y="129"/>
                </a:lnTo>
                <a:lnTo>
                  <a:pt x="440" y="117"/>
                </a:lnTo>
                <a:lnTo>
                  <a:pt x="464" y="105"/>
                </a:lnTo>
                <a:lnTo>
                  <a:pt x="472" y="100"/>
                </a:lnTo>
                <a:lnTo>
                  <a:pt x="480" y="88"/>
                </a:lnTo>
                <a:lnTo>
                  <a:pt x="484" y="76"/>
                </a:lnTo>
                <a:lnTo>
                  <a:pt x="484" y="44"/>
                </a:lnTo>
                <a:lnTo>
                  <a:pt x="484" y="8"/>
                </a:lnTo>
                <a:lnTo>
                  <a:pt x="488" y="4"/>
                </a:lnTo>
                <a:lnTo>
                  <a:pt x="492" y="0"/>
                </a:lnTo>
                <a:lnTo>
                  <a:pt x="561" y="0"/>
                </a:lnTo>
                <a:lnTo>
                  <a:pt x="625" y="0"/>
                </a:lnTo>
                <a:lnTo>
                  <a:pt x="641" y="0"/>
                </a:lnTo>
                <a:lnTo>
                  <a:pt x="658" y="4"/>
                </a:lnTo>
                <a:lnTo>
                  <a:pt x="666" y="8"/>
                </a:lnTo>
                <a:lnTo>
                  <a:pt x="674" y="12"/>
                </a:lnTo>
                <a:lnTo>
                  <a:pt x="682" y="28"/>
                </a:lnTo>
                <a:lnTo>
                  <a:pt x="686" y="32"/>
                </a:lnTo>
                <a:lnTo>
                  <a:pt x="690" y="40"/>
                </a:lnTo>
                <a:lnTo>
                  <a:pt x="694" y="44"/>
                </a:lnTo>
                <a:lnTo>
                  <a:pt x="718" y="44"/>
                </a:lnTo>
                <a:lnTo>
                  <a:pt x="742" y="44"/>
                </a:lnTo>
                <a:lnTo>
                  <a:pt x="742" y="32"/>
                </a:lnTo>
                <a:lnTo>
                  <a:pt x="746" y="28"/>
                </a:lnTo>
                <a:lnTo>
                  <a:pt x="758" y="16"/>
                </a:lnTo>
                <a:lnTo>
                  <a:pt x="762" y="4"/>
                </a:lnTo>
                <a:lnTo>
                  <a:pt x="775" y="4"/>
                </a:lnTo>
                <a:lnTo>
                  <a:pt x="791" y="4"/>
                </a:lnTo>
                <a:lnTo>
                  <a:pt x="795" y="8"/>
                </a:lnTo>
                <a:lnTo>
                  <a:pt x="799" y="8"/>
                </a:lnTo>
                <a:lnTo>
                  <a:pt x="799" y="28"/>
                </a:lnTo>
                <a:lnTo>
                  <a:pt x="799" y="56"/>
                </a:lnTo>
                <a:lnTo>
                  <a:pt x="787" y="64"/>
                </a:lnTo>
                <a:lnTo>
                  <a:pt x="742" y="84"/>
                </a:lnTo>
                <a:lnTo>
                  <a:pt x="738" y="88"/>
                </a:lnTo>
                <a:lnTo>
                  <a:pt x="734" y="96"/>
                </a:lnTo>
                <a:lnTo>
                  <a:pt x="726" y="165"/>
                </a:lnTo>
                <a:lnTo>
                  <a:pt x="722" y="181"/>
                </a:lnTo>
                <a:lnTo>
                  <a:pt x="714" y="193"/>
                </a:lnTo>
                <a:lnTo>
                  <a:pt x="694" y="209"/>
                </a:lnTo>
                <a:lnTo>
                  <a:pt x="686" y="213"/>
                </a:lnTo>
                <a:lnTo>
                  <a:pt x="682" y="213"/>
                </a:lnTo>
                <a:lnTo>
                  <a:pt x="674" y="222"/>
                </a:lnTo>
                <a:lnTo>
                  <a:pt x="666" y="226"/>
                </a:lnTo>
                <a:lnTo>
                  <a:pt x="654" y="234"/>
                </a:lnTo>
                <a:lnTo>
                  <a:pt x="633" y="238"/>
                </a:lnTo>
                <a:lnTo>
                  <a:pt x="629" y="238"/>
                </a:lnTo>
                <a:lnTo>
                  <a:pt x="621" y="238"/>
                </a:lnTo>
                <a:lnTo>
                  <a:pt x="605" y="250"/>
                </a:lnTo>
                <a:lnTo>
                  <a:pt x="593" y="262"/>
                </a:lnTo>
                <a:lnTo>
                  <a:pt x="593" y="282"/>
                </a:lnTo>
                <a:lnTo>
                  <a:pt x="593" y="310"/>
                </a:lnTo>
                <a:lnTo>
                  <a:pt x="597" y="318"/>
                </a:lnTo>
                <a:lnTo>
                  <a:pt x="601" y="318"/>
                </a:lnTo>
                <a:lnTo>
                  <a:pt x="601" y="334"/>
                </a:lnTo>
                <a:lnTo>
                  <a:pt x="601" y="343"/>
                </a:lnTo>
                <a:lnTo>
                  <a:pt x="593" y="351"/>
                </a:lnTo>
                <a:lnTo>
                  <a:pt x="581" y="367"/>
                </a:lnTo>
                <a:lnTo>
                  <a:pt x="573" y="367"/>
                </a:lnTo>
                <a:lnTo>
                  <a:pt x="569" y="371"/>
                </a:lnTo>
                <a:lnTo>
                  <a:pt x="561" y="375"/>
                </a:lnTo>
                <a:lnTo>
                  <a:pt x="557" y="379"/>
                </a:lnTo>
                <a:lnTo>
                  <a:pt x="557" y="387"/>
                </a:lnTo>
                <a:lnTo>
                  <a:pt x="557" y="399"/>
                </a:lnTo>
                <a:lnTo>
                  <a:pt x="561" y="399"/>
                </a:lnTo>
                <a:lnTo>
                  <a:pt x="561" y="419"/>
                </a:lnTo>
                <a:lnTo>
                  <a:pt x="565" y="435"/>
                </a:lnTo>
                <a:lnTo>
                  <a:pt x="569" y="439"/>
                </a:lnTo>
                <a:lnTo>
                  <a:pt x="573" y="443"/>
                </a:lnTo>
                <a:lnTo>
                  <a:pt x="577" y="456"/>
                </a:lnTo>
                <a:lnTo>
                  <a:pt x="585" y="480"/>
                </a:lnTo>
                <a:lnTo>
                  <a:pt x="585" y="516"/>
                </a:lnTo>
                <a:lnTo>
                  <a:pt x="585" y="552"/>
                </a:lnTo>
                <a:lnTo>
                  <a:pt x="581" y="552"/>
                </a:lnTo>
                <a:lnTo>
                  <a:pt x="577" y="560"/>
                </a:lnTo>
                <a:lnTo>
                  <a:pt x="577" y="564"/>
                </a:lnTo>
                <a:lnTo>
                  <a:pt x="577" y="573"/>
                </a:lnTo>
                <a:lnTo>
                  <a:pt x="577" y="585"/>
                </a:lnTo>
                <a:lnTo>
                  <a:pt x="577" y="597"/>
                </a:lnTo>
                <a:lnTo>
                  <a:pt x="581" y="597"/>
                </a:lnTo>
                <a:lnTo>
                  <a:pt x="601" y="597"/>
                </a:lnTo>
                <a:lnTo>
                  <a:pt x="605" y="597"/>
                </a:lnTo>
                <a:lnTo>
                  <a:pt x="609" y="601"/>
                </a:lnTo>
                <a:lnTo>
                  <a:pt x="609" y="613"/>
                </a:lnTo>
                <a:lnTo>
                  <a:pt x="609" y="629"/>
                </a:lnTo>
                <a:lnTo>
                  <a:pt x="609" y="637"/>
                </a:lnTo>
                <a:lnTo>
                  <a:pt x="605" y="645"/>
                </a:lnTo>
                <a:lnTo>
                  <a:pt x="593" y="653"/>
                </a:lnTo>
                <a:lnTo>
                  <a:pt x="577" y="665"/>
                </a:lnTo>
                <a:lnTo>
                  <a:pt x="569" y="681"/>
                </a:lnTo>
                <a:lnTo>
                  <a:pt x="549" y="698"/>
                </a:lnTo>
                <a:lnTo>
                  <a:pt x="549" y="706"/>
                </a:lnTo>
                <a:lnTo>
                  <a:pt x="549" y="722"/>
                </a:lnTo>
                <a:lnTo>
                  <a:pt x="557" y="726"/>
                </a:lnTo>
                <a:lnTo>
                  <a:pt x="561" y="726"/>
                </a:lnTo>
                <a:lnTo>
                  <a:pt x="573" y="730"/>
                </a:lnTo>
                <a:lnTo>
                  <a:pt x="593" y="734"/>
                </a:lnTo>
                <a:lnTo>
                  <a:pt x="593" y="738"/>
                </a:lnTo>
                <a:lnTo>
                  <a:pt x="593" y="742"/>
                </a:lnTo>
                <a:lnTo>
                  <a:pt x="601" y="746"/>
                </a:lnTo>
                <a:lnTo>
                  <a:pt x="609" y="754"/>
                </a:lnTo>
                <a:lnTo>
                  <a:pt x="621" y="762"/>
                </a:lnTo>
                <a:lnTo>
                  <a:pt x="629" y="782"/>
                </a:lnTo>
                <a:lnTo>
                  <a:pt x="629" y="807"/>
                </a:lnTo>
                <a:lnTo>
                  <a:pt x="629" y="827"/>
                </a:lnTo>
                <a:lnTo>
                  <a:pt x="625" y="827"/>
                </a:lnTo>
                <a:lnTo>
                  <a:pt x="629" y="839"/>
                </a:lnTo>
                <a:lnTo>
                  <a:pt x="629" y="851"/>
                </a:lnTo>
                <a:lnTo>
                  <a:pt x="641" y="851"/>
                </a:lnTo>
                <a:lnTo>
                  <a:pt x="658" y="851"/>
                </a:lnTo>
                <a:lnTo>
                  <a:pt x="666" y="839"/>
                </a:lnTo>
                <a:lnTo>
                  <a:pt x="674" y="827"/>
                </a:lnTo>
                <a:lnTo>
                  <a:pt x="682" y="819"/>
                </a:lnTo>
                <a:lnTo>
                  <a:pt x="686" y="811"/>
                </a:lnTo>
                <a:lnTo>
                  <a:pt x="694" y="827"/>
                </a:lnTo>
                <a:lnTo>
                  <a:pt x="702" y="847"/>
                </a:lnTo>
                <a:lnTo>
                  <a:pt x="706" y="851"/>
                </a:lnTo>
                <a:lnTo>
                  <a:pt x="710" y="855"/>
                </a:lnTo>
                <a:lnTo>
                  <a:pt x="722" y="855"/>
                </a:lnTo>
                <a:lnTo>
                  <a:pt x="742" y="855"/>
                </a:lnTo>
                <a:lnTo>
                  <a:pt x="746" y="851"/>
                </a:lnTo>
                <a:lnTo>
                  <a:pt x="758" y="847"/>
                </a:lnTo>
                <a:lnTo>
                  <a:pt x="771" y="847"/>
                </a:lnTo>
                <a:lnTo>
                  <a:pt x="779" y="847"/>
                </a:lnTo>
                <a:lnTo>
                  <a:pt x="779" y="851"/>
                </a:lnTo>
                <a:lnTo>
                  <a:pt x="779" y="855"/>
                </a:lnTo>
                <a:lnTo>
                  <a:pt x="746" y="875"/>
                </a:lnTo>
                <a:lnTo>
                  <a:pt x="726" y="883"/>
                </a:lnTo>
                <a:lnTo>
                  <a:pt x="722" y="887"/>
                </a:lnTo>
                <a:lnTo>
                  <a:pt x="718" y="887"/>
                </a:lnTo>
                <a:lnTo>
                  <a:pt x="718" y="919"/>
                </a:lnTo>
                <a:lnTo>
                  <a:pt x="718" y="948"/>
                </a:lnTo>
                <a:lnTo>
                  <a:pt x="722" y="972"/>
                </a:lnTo>
                <a:lnTo>
                  <a:pt x="734" y="992"/>
                </a:lnTo>
                <a:lnTo>
                  <a:pt x="746" y="996"/>
                </a:lnTo>
                <a:lnTo>
                  <a:pt x="767" y="1000"/>
                </a:lnTo>
                <a:lnTo>
                  <a:pt x="775" y="996"/>
                </a:lnTo>
                <a:lnTo>
                  <a:pt x="787" y="992"/>
                </a:lnTo>
                <a:lnTo>
                  <a:pt x="791" y="984"/>
                </a:lnTo>
                <a:lnTo>
                  <a:pt x="799" y="972"/>
                </a:lnTo>
                <a:lnTo>
                  <a:pt x="795" y="964"/>
                </a:lnTo>
                <a:lnTo>
                  <a:pt x="799" y="919"/>
                </a:lnTo>
                <a:lnTo>
                  <a:pt x="807" y="915"/>
                </a:lnTo>
                <a:lnTo>
                  <a:pt x="815" y="907"/>
                </a:lnTo>
                <a:lnTo>
                  <a:pt x="823" y="907"/>
                </a:lnTo>
                <a:lnTo>
                  <a:pt x="831" y="907"/>
                </a:lnTo>
                <a:lnTo>
                  <a:pt x="835" y="928"/>
                </a:lnTo>
                <a:lnTo>
                  <a:pt x="843" y="960"/>
                </a:lnTo>
                <a:lnTo>
                  <a:pt x="843" y="964"/>
                </a:lnTo>
                <a:lnTo>
                  <a:pt x="851" y="972"/>
                </a:lnTo>
                <a:lnTo>
                  <a:pt x="859" y="980"/>
                </a:lnTo>
                <a:lnTo>
                  <a:pt x="871" y="984"/>
                </a:lnTo>
                <a:lnTo>
                  <a:pt x="888" y="988"/>
                </a:lnTo>
                <a:lnTo>
                  <a:pt x="912" y="988"/>
                </a:lnTo>
                <a:lnTo>
                  <a:pt x="920" y="980"/>
                </a:lnTo>
                <a:lnTo>
                  <a:pt x="932" y="976"/>
                </a:lnTo>
                <a:lnTo>
                  <a:pt x="936" y="976"/>
                </a:lnTo>
                <a:lnTo>
                  <a:pt x="944" y="976"/>
                </a:lnTo>
                <a:lnTo>
                  <a:pt x="952" y="992"/>
                </a:lnTo>
                <a:lnTo>
                  <a:pt x="960" y="1008"/>
                </a:lnTo>
                <a:lnTo>
                  <a:pt x="972" y="1016"/>
                </a:lnTo>
                <a:lnTo>
                  <a:pt x="1017" y="1036"/>
                </a:lnTo>
                <a:lnTo>
                  <a:pt x="1061" y="1045"/>
                </a:lnTo>
                <a:lnTo>
                  <a:pt x="1077" y="1045"/>
                </a:lnTo>
                <a:lnTo>
                  <a:pt x="1081" y="1032"/>
                </a:lnTo>
                <a:lnTo>
                  <a:pt x="1089" y="1020"/>
                </a:lnTo>
                <a:lnTo>
                  <a:pt x="1089" y="1008"/>
                </a:lnTo>
                <a:lnTo>
                  <a:pt x="1089" y="992"/>
                </a:lnTo>
                <a:lnTo>
                  <a:pt x="1085" y="984"/>
                </a:lnTo>
                <a:lnTo>
                  <a:pt x="1081" y="976"/>
                </a:lnTo>
                <a:lnTo>
                  <a:pt x="1081" y="940"/>
                </a:lnTo>
                <a:lnTo>
                  <a:pt x="1085" y="915"/>
                </a:lnTo>
                <a:lnTo>
                  <a:pt x="1077" y="899"/>
                </a:lnTo>
                <a:lnTo>
                  <a:pt x="1073" y="883"/>
                </a:lnTo>
                <a:lnTo>
                  <a:pt x="1065" y="883"/>
                </a:lnTo>
                <a:lnTo>
                  <a:pt x="1061" y="867"/>
                </a:lnTo>
                <a:lnTo>
                  <a:pt x="1053" y="855"/>
                </a:lnTo>
                <a:lnTo>
                  <a:pt x="1049" y="839"/>
                </a:lnTo>
                <a:lnTo>
                  <a:pt x="1049" y="827"/>
                </a:lnTo>
                <a:lnTo>
                  <a:pt x="1045" y="815"/>
                </a:lnTo>
                <a:lnTo>
                  <a:pt x="1037" y="811"/>
                </a:lnTo>
                <a:lnTo>
                  <a:pt x="1033" y="794"/>
                </a:lnTo>
                <a:lnTo>
                  <a:pt x="1033" y="782"/>
                </a:lnTo>
                <a:lnTo>
                  <a:pt x="1025" y="774"/>
                </a:lnTo>
                <a:lnTo>
                  <a:pt x="1017" y="766"/>
                </a:lnTo>
                <a:lnTo>
                  <a:pt x="1009" y="754"/>
                </a:lnTo>
                <a:lnTo>
                  <a:pt x="1000" y="746"/>
                </a:lnTo>
                <a:lnTo>
                  <a:pt x="996" y="738"/>
                </a:lnTo>
                <a:lnTo>
                  <a:pt x="988" y="726"/>
                </a:lnTo>
                <a:lnTo>
                  <a:pt x="964" y="726"/>
                </a:lnTo>
                <a:lnTo>
                  <a:pt x="952" y="726"/>
                </a:lnTo>
                <a:lnTo>
                  <a:pt x="944" y="722"/>
                </a:lnTo>
                <a:lnTo>
                  <a:pt x="940" y="718"/>
                </a:lnTo>
                <a:lnTo>
                  <a:pt x="940" y="706"/>
                </a:lnTo>
                <a:lnTo>
                  <a:pt x="940" y="694"/>
                </a:lnTo>
                <a:lnTo>
                  <a:pt x="972" y="673"/>
                </a:lnTo>
                <a:lnTo>
                  <a:pt x="1029" y="637"/>
                </a:lnTo>
                <a:lnTo>
                  <a:pt x="1085" y="629"/>
                </a:lnTo>
                <a:lnTo>
                  <a:pt x="1113" y="629"/>
                </a:lnTo>
                <a:lnTo>
                  <a:pt x="1117" y="629"/>
                </a:lnTo>
                <a:lnTo>
                  <a:pt x="1126" y="633"/>
                </a:lnTo>
                <a:lnTo>
                  <a:pt x="1134" y="633"/>
                </a:lnTo>
                <a:lnTo>
                  <a:pt x="1146" y="633"/>
                </a:lnTo>
                <a:lnTo>
                  <a:pt x="1154" y="629"/>
                </a:lnTo>
                <a:lnTo>
                  <a:pt x="1158" y="625"/>
                </a:lnTo>
                <a:lnTo>
                  <a:pt x="1178" y="625"/>
                </a:lnTo>
                <a:lnTo>
                  <a:pt x="1194" y="621"/>
                </a:lnTo>
                <a:lnTo>
                  <a:pt x="1202" y="625"/>
                </a:lnTo>
                <a:lnTo>
                  <a:pt x="1202" y="633"/>
                </a:lnTo>
                <a:lnTo>
                  <a:pt x="1206" y="637"/>
                </a:lnTo>
                <a:lnTo>
                  <a:pt x="1218" y="641"/>
                </a:lnTo>
                <a:lnTo>
                  <a:pt x="1226" y="645"/>
                </a:lnTo>
                <a:lnTo>
                  <a:pt x="1259" y="677"/>
                </a:lnTo>
                <a:lnTo>
                  <a:pt x="1275" y="690"/>
                </a:lnTo>
                <a:lnTo>
                  <a:pt x="1295" y="690"/>
                </a:lnTo>
                <a:lnTo>
                  <a:pt x="1307" y="690"/>
                </a:lnTo>
                <a:lnTo>
                  <a:pt x="1319" y="694"/>
                </a:lnTo>
                <a:lnTo>
                  <a:pt x="1323" y="698"/>
                </a:lnTo>
                <a:lnTo>
                  <a:pt x="1327" y="706"/>
                </a:lnTo>
                <a:lnTo>
                  <a:pt x="1331" y="718"/>
                </a:lnTo>
                <a:lnTo>
                  <a:pt x="1331" y="722"/>
                </a:lnTo>
                <a:lnTo>
                  <a:pt x="1331" y="734"/>
                </a:lnTo>
                <a:lnTo>
                  <a:pt x="1319" y="754"/>
                </a:lnTo>
                <a:lnTo>
                  <a:pt x="1311" y="766"/>
                </a:lnTo>
                <a:lnTo>
                  <a:pt x="1311" y="778"/>
                </a:lnTo>
                <a:lnTo>
                  <a:pt x="1311" y="790"/>
                </a:lnTo>
                <a:lnTo>
                  <a:pt x="1323" y="807"/>
                </a:lnTo>
                <a:lnTo>
                  <a:pt x="1331" y="819"/>
                </a:lnTo>
                <a:lnTo>
                  <a:pt x="1339" y="827"/>
                </a:lnTo>
                <a:lnTo>
                  <a:pt x="1355" y="839"/>
                </a:lnTo>
                <a:lnTo>
                  <a:pt x="1355" y="847"/>
                </a:lnTo>
                <a:lnTo>
                  <a:pt x="1355" y="859"/>
                </a:lnTo>
                <a:lnTo>
                  <a:pt x="1351" y="867"/>
                </a:lnTo>
                <a:lnTo>
                  <a:pt x="1351" y="879"/>
                </a:lnTo>
                <a:lnTo>
                  <a:pt x="1339" y="887"/>
                </a:lnTo>
                <a:lnTo>
                  <a:pt x="1331" y="899"/>
                </a:lnTo>
                <a:lnTo>
                  <a:pt x="1331" y="907"/>
                </a:lnTo>
                <a:lnTo>
                  <a:pt x="1331" y="919"/>
                </a:lnTo>
                <a:lnTo>
                  <a:pt x="1323" y="948"/>
                </a:lnTo>
                <a:lnTo>
                  <a:pt x="1319" y="968"/>
                </a:lnTo>
                <a:lnTo>
                  <a:pt x="1307" y="972"/>
                </a:lnTo>
                <a:lnTo>
                  <a:pt x="1295" y="976"/>
                </a:lnTo>
                <a:lnTo>
                  <a:pt x="1283" y="976"/>
                </a:lnTo>
                <a:lnTo>
                  <a:pt x="1275" y="972"/>
                </a:lnTo>
                <a:lnTo>
                  <a:pt x="1271" y="972"/>
                </a:lnTo>
                <a:lnTo>
                  <a:pt x="1259" y="972"/>
                </a:lnTo>
                <a:lnTo>
                  <a:pt x="1247" y="972"/>
                </a:lnTo>
                <a:lnTo>
                  <a:pt x="1239" y="980"/>
                </a:lnTo>
                <a:lnTo>
                  <a:pt x="1226" y="992"/>
                </a:lnTo>
                <a:lnTo>
                  <a:pt x="1222" y="1020"/>
                </a:lnTo>
                <a:lnTo>
                  <a:pt x="1214" y="1045"/>
                </a:lnTo>
                <a:lnTo>
                  <a:pt x="1210" y="1049"/>
                </a:lnTo>
                <a:lnTo>
                  <a:pt x="1206" y="1057"/>
                </a:lnTo>
                <a:lnTo>
                  <a:pt x="1206" y="1093"/>
                </a:lnTo>
                <a:lnTo>
                  <a:pt x="1206" y="1121"/>
                </a:lnTo>
                <a:lnTo>
                  <a:pt x="1210" y="1125"/>
                </a:lnTo>
                <a:lnTo>
                  <a:pt x="1218" y="1133"/>
                </a:lnTo>
                <a:lnTo>
                  <a:pt x="1218" y="1149"/>
                </a:lnTo>
                <a:lnTo>
                  <a:pt x="1218" y="1170"/>
                </a:lnTo>
                <a:lnTo>
                  <a:pt x="1218" y="1186"/>
                </a:lnTo>
                <a:lnTo>
                  <a:pt x="1214" y="1202"/>
                </a:lnTo>
                <a:lnTo>
                  <a:pt x="1190" y="1210"/>
                </a:lnTo>
                <a:lnTo>
                  <a:pt x="1170" y="1210"/>
                </a:lnTo>
                <a:lnTo>
                  <a:pt x="1166" y="1210"/>
                </a:lnTo>
                <a:lnTo>
                  <a:pt x="1166" y="1218"/>
                </a:lnTo>
                <a:lnTo>
                  <a:pt x="1142" y="1218"/>
                </a:lnTo>
                <a:lnTo>
                  <a:pt x="1126" y="1218"/>
                </a:lnTo>
                <a:lnTo>
                  <a:pt x="1113" y="1222"/>
                </a:lnTo>
                <a:lnTo>
                  <a:pt x="1109" y="1230"/>
                </a:lnTo>
                <a:lnTo>
                  <a:pt x="1109" y="1246"/>
                </a:lnTo>
                <a:lnTo>
                  <a:pt x="1109" y="1266"/>
                </a:lnTo>
                <a:lnTo>
                  <a:pt x="1130" y="1287"/>
                </a:lnTo>
                <a:lnTo>
                  <a:pt x="1134" y="1295"/>
                </a:lnTo>
                <a:lnTo>
                  <a:pt x="1134" y="1311"/>
                </a:lnTo>
                <a:lnTo>
                  <a:pt x="1134" y="1319"/>
                </a:lnTo>
                <a:lnTo>
                  <a:pt x="1126" y="1331"/>
                </a:lnTo>
                <a:lnTo>
                  <a:pt x="1113" y="1339"/>
                </a:lnTo>
                <a:lnTo>
                  <a:pt x="1105" y="1351"/>
                </a:lnTo>
                <a:lnTo>
                  <a:pt x="1097" y="1355"/>
                </a:lnTo>
                <a:lnTo>
                  <a:pt x="1077" y="1359"/>
                </a:lnTo>
                <a:lnTo>
                  <a:pt x="1053" y="1363"/>
                </a:lnTo>
                <a:lnTo>
                  <a:pt x="1045" y="1375"/>
                </a:lnTo>
                <a:lnTo>
                  <a:pt x="1037" y="1375"/>
                </a:lnTo>
                <a:lnTo>
                  <a:pt x="1029" y="1375"/>
                </a:lnTo>
                <a:lnTo>
                  <a:pt x="1021" y="1375"/>
                </a:lnTo>
                <a:lnTo>
                  <a:pt x="1021" y="1396"/>
                </a:lnTo>
                <a:lnTo>
                  <a:pt x="1021" y="1412"/>
                </a:lnTo>
                <a:lnTo>
                  <a:pt x="1017" y="1412"/>
                </a:lnTo>
                <a:lnTo>
                  <a:pt x="1013" y="1416"/>
                </a:lnTo>
                <a:lnTo>
                  <a:pt x="1013" y="1424"/>
                </a:lnTo>
                <a:lnTo>
                  <a:pt x="1009" y="1428"/>
                </a:lnTo>
                <a:lnTo>
                  <a:pt x="988" y="1428"/>
                </a:lnTo>
                <a:lnTo>
                  <a:pt x="968" y="1428"/>
                </a:lnTo>
                <a:lnTo>
                  <a:pt x="960" y="1428"/>
                </a:lnTo>
                <a:lnTo>
                  <a:pt x="944" y="1424"/>
                </a:lnTo>
                <a:lnTo>
                  <a:pt x="936" y="1424"/>
                </a:lnTo>
                <a:lnTo>
                  <a:pt x="928" y="1428"/>
                </a:lnTo>
                <a:lnTo>
                  <a:pt x="920" y="1428"/>
                </a:lnTo>
                <a:lnTo>
                  <a:pt x="912" y="1440"/>
                </a:lnTo>
                <a:lnTo>
                  <a:pt x="912" y="1464"/>
                </a:lnTo>
                <a:lnTo>
                  <a:pt x="912" y="1492"/>
                </a:lnTo>
                <a:lnTo>
                  <a:pt x="916" y="1496"/>
                </a:lnTo>
                <a:lnTo>
                  <a:pt x="916" y="1509"/>
                </a:lnTo>
                <a:lnTo>
                  <a:pt x="928" y="1517"/>
                </a:lnTo>
                <a:lnTo>
                  <a:pt x="936" y="1525"/>
                </a:lnTo>
                <a:lnTo>
                  <a:pt x="936" y="1529"/>
                </a:lnTo>
                <a:lnTo>
                  <a:pt x="936" y="1533"/>
                </a:lnTo>
                <a:lnTo>
                  <a:pt x="928" y="1537"/>
                </a:lnTo>
                <a:lnTo>
                  <a:pt x="920" y="1545"/>
                </a:lnTo>
                <a:lnTo>
                  <a:pt x="904" y="1545"/>
                </a:lnTo>
                <a:lnTo>
                  <a:pt x="888" y="1545"/>
                </a:lnTo>
                <a:close/>
              </a:path>
            </a:pathLst>
          </a:custGeom>
          <a:solidFill>
            <a:srgbClr val="FF0000">
              <a:alpha val="61000"/>
            </a:srgbClr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50" name="Freeform 61"/>
          <p:cNvSpPr>
            <a:spLocks/>
          </p:cNvSpPr>
          <p:nvPr/>
        </p:nvSpPr>
        <p:spPr bwMode="auto">
          <a:xfrm>
            <a:off x="4114146" y="1756456"/>
            <a:ext cx="1314092" cy="969636"/>
          </a:xfrm>
          <a:custGeom>
            <a:avLst/>
            <a:gdLst>
              <a:gd name="T0" fmla="*/ 2147483647 w 1808"/>
              <a:gd name="T1" fmla="*/ 2147483647 h 1174"/>
              <a:gd name="T2" fmla="*/ 2147483647 w 1808"/>
              <a:gd name="T3" fmla="*/ 2147483647 h 1174"/>
              <a:gd name="T4" fmla="*/ 2147483647 w 1808"/>
              <a:gd name="T5" fmla="*/ 2147483647 h 1174"/>
              <a:gd name="T6" fmla="*/ 2147483647 w 1808"/>
              <a:gd name="T7" fmla="*/ 2147483647 h 1174"/>
              <a:gd name="T8" fmla="*/ 2147483647 w 1808"/>
              <a:gd name="T9" fmla="*/ 2147483647 h 1174"/>
              <a:gd name="T10" fmla="*/ 2147483647 w 1808"/>
              <a:gd name="T11" fmla="*/ 2147483647 h 1174"/>
              <a:gd name="T12" fmla="*/ 2147483647 w 1808"/>
              <a:gd name="T13" fmla="*/ 2147483647 h 1174"/>
              <a:gd name="T14" fmla="*/ 2147483647 w 1808"/>
              <a:gd name="T15" fmla="*/ 2147483647 h 1174"/>
              <a:gd name="T16" fmla="*/ 2147483647 w 1808"/>
              <a:gd name="T17" fmla="*/ 2147483647 h 1174"/>
              <a:gd name="T18" fmla="*/ 2147483647 w 1808"/>
              <a:gd name="T19" fmla="*/ 2147483647 h 1174"/>
              <a:gd name="T20" fmla="*/ 2147483647 w 1808"/>
              <a:gd name="T21" fmla="*/ 2147483647 h 1174"/>
              <a:gd name="T22" fmla="*/ 2147483647 w 1808"/>
              <a:gd name="T23" fmla="*/ 2147483647 h 1174"/>
              <a:gd name="T24" fmla="*/ 2147483647 w 1808"/>
              <a:gd name="T25" fmla="*/ 2147483647 h 1174"/>
              <a:gd name="T26" fmla="*/ 2147483647 w 1808"/>
              <a:gd name="T27" fmla="*/ 2147483647 h 1174"/>
              <a:gd name="T28" fmla="*/ 0 w 1808"/>
              <a:gd name="T29" fmla="*/ 2147483647 h 1174"/>
              <a:gd name="T30" fmla="*/ 2147483647 w 1808"/>
              <a:gd name="T31" fmla="*/ 2147483647 h 1174"/>
              <a:gd name="T32" fmla="*/ 2147483647 w 1808"/>
              <a:gd name="T33" fmla="*/ 2147483647 h 1174"/>
              <a:gd name="T34" fmla="*/ 2147483647 w 1808"/>
              <a:gd name="T35" fmla="*/ 2147483647 h 1174"/>
              <a:gd name="T36" fmla="*/ 2147483647 w 1808"/>
              <a:gd name="T37" fmla="*/ 2147483647 h 1174"/>
              <a:gd name="T38" fmla="*/ 2147483647 w 1808"/>
              <a:gd name="T39" fmla="*/ 2147483647 h 1174"/>
              <a:gd name="T40" fmla="*/ 2147483647 w 1808"/>
              <a:gd name="T41" fmla="*/ 2147483647 h 1174"/>
              <a:gd name="T42" fmla="*/ 2147483647 w 1808"/>
              <a:gd name="T43" fmla="*/ 2147483647 h 1174"/>
              <a:gd name="T44" fmla="*/ 2147483647 w 1808"/>
              <a:gd name="T45" fmla="*/ 2147483647 h 1174"/>
              <a:gd name="T46" fmla="*/ 2147483647 w 1808"/>
              <a:gd name="T47" fmla="*/ 2147483647 h 1174"/>
              <a:gd name="T48" fmla="*/ 2147483647 w 1808"/>
              <a:gd name="T49" fmla="*/ 2147483647 h 1174"/>
              <a:gd name="T50" fmla="*/ 2147483647 w 1808"/>
              <a:gd name="T51" fmla="*/ 2147483647 h 1174"/>
              <a:gd name="T52" fmla="*/ 2147483647 w 1808"/>
              <a:gd name="T53" fmla="*/ 2147483647 h 1174"/>
              <a:gd name="T54" fmla="*/ 2147483647 w 1808"/>
              <a:gd name="T55" fmla="*/ 2147483647 h 1174"/>
              <a:gd name="T56" fmla="*/ 2147483647 w 1808"/>
              <a:gd name="T57" fmla="*/ 2147483647 h 1174"/>
              <a:gd name="T58" fmla="*/ 2147483647 w 1808"/>
              <a:gd name="T59" fmla="*/ 2147483647 h 1174"/>
              <a:gd name="T60" fmla="*/ 2147483647 w 1808"/>
              <a:gd name="T61" fmla="*/ 2147483647 h 1174"/>
              <a:gd name="T62" fmla="*/ 2147483647 w 1808"/>
              <a:gd name="T63" fmla="*/ 2147483647 h 1174"/>
              <a:gd name="T64" fmla="*/ 2147483647 w 1808"/>
              <a:gd name="T65" fmla="*/ 2147483647 h 1174"/>
              <a:gd name="T66" fmla="*/ 2147483647 w 1808"/>
              <a:gd name="T67" fmla="*/ 2147483647 h 1174"/>
              <a:gd name="T68" fmla="*/ 2147483647 w 1808"/>
              <a:gd name="T69" fmla="*/ 2147483647 h 1174"/>
              <a:gd name="T70" fmla="*/ 2147483647 w 1808"/>
              <a:gd name="T71" fmla="*/ 2147483647 h 1174"/>
              <a:gd name="T72" fmla="*/ 2147483647 w 1808"/>
              <a:gd name="T73" fmla="*/ 2147483647 h 1174"/>
              <a:gd name="T74" fmla="*/ 2147483647 w 1808"/>
              <a:gd name="T75" fmla="*/ 2147483647 h 1174"/>
              <a:gd name="T76" fmla="*/ 2147483647 w 1808"/>
              <a:gd name="T77" fmla="*/ 2147483647 h 1174"/>
              <a:gd name="T78" fmla="*/ 2147483647 w 1808"/>
              <a:gd name="T79" fmla="*/ 2147483647 h 1174"/>
              <a:gd name="T80" fmla="*/ 2147483647 w 1808"/>
              <a:gd name="T81" fmla="*/ 2147483647 h 1174"/>
              <a:gd name="T82" fmla="*/ 2147483647 w 1808"/>
              <a:gd name="T83" fmla="*/ 2147483647 h 1174"/>
              <a:gd name="T84" fmla="*/ 2147483647 w 1808"/>
              <a:gd name="T85" fmla="*/ 2147483647 h 1174"/>
              <a:gd name="T86" fmla="*/ 2147483647 w 1808"/>
              <a:gd name="T87" fmla="*/ 2147483647 h 1174"/>
              <a:gd name="T88" fmla="*/ 2147483647 w 1808"/>
              <a:gd name="T89" fmla="*/ 2147483647 h 1174"/>
              <a:gd name="T90" fmla="*/ 2147483647 w 1808"/>
              <a:gd name="T91" fmla="*/ 2147483647 h 1174"/>
              <a:gd name="T92" fmla="*/ 2147483647 w 1808"/>
              <a:gd name="T93" fmla="*/ 2147483647 h 1174"/>
              <a:gd name="T94" fmla="*/ 2147483647 w 1808"/>
              <a:gd name="T95" fmla="*/ 2147483647 h 1174"/>
              <a:gd name="T96" fmla="*/ 2147483647 w 1808"/>
              <a:gd name="T97" fmla="*/ 2147483647 h 1174"/>
              <a:gd name="T98" fmla="*/ 2147483647 w 1808"/>
              <a:gd name="T99" fmla="*/ 2147483647 h 1174"/>
              <a:gd name="T100" fmla="*/ 2147483647 w 1808"/>
              <a:gd name="T101" fmla="*/ 2147483647 h 1174"/>
              <a:gd name="T102" fmla="*/ 2147483647 w 1808"/>
              <a:gd name="T103" fmla="*/ 2147483647 h 1174"/>
              <a:gd name="T104" fmla="*/ 2147483647 w 1808"/>
              <a:gd name="T105" fmla="*/ 2147483647 h 1174"/>
              <a:gd name="T106" fmla="*/ 2147483647 w 1808"/>
              <a:gd name="T107" fmla="*/ 2147483647 h 1174"/>
              <a:gd name="T108" fmla="*/ 2147483647 w 1808"/>
              <a:gd name="T109" fmla="*/ 2147483647 h 1174"/>
              <a:gd name="T110" fmla="*/ 2147483647 w 1808"/>
              <a:gd name="T111" fmla="*/ 2147483647 h 1174"/>
              <a:gd name="T112" fmla="*/ 2147483647 w 1808"/>
              <a:gd name="T113" fmla="*/ 2147483647 h 1174"/>
              <a:gd name="T114" fmla="*/ 2147483647 w 1808"/>
              <a:gd name="T115" fmla="*/ 2147483647 h 1174"/>
              <a:gd name="T116" fmla="*/ 2147483647 w 1808"/>
              <a:gd name="T117" fmla="*/ 2147483647 h 1174"/>
              <a:gd name="T118" fmla="*/ 2147483647 w 1808"/>
              <a:gd name="T119" fmla="*/ 2147483647 h 1174"/>
              <a:gd name="T120" fmla="*/ 2147483647 w 1808"/>
              <a:gd name="T121" fmla="*/ 2147483647 h 1174"/>
              <a:gd name="T122" fmla="*/ 2147483647 w 1808"/>
              <a:gd name="T123" fmla="*/ 2147483647 h 117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08"/>
              <a:gd name="T187" fmla="*/ 0 h 1174"/>
              <a:gd name="T188" fmla="*/ 1808 w 1808"/>
              <a:gd name="T189" fmla="*/ 1174 h 117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08" h="1174">
                <a:moveTo>
                  <a:pt x="751" y="1170"/>
                </a:moveTo>
                <a:lnTo>
                  <a:pt x="751" y="1166"/>
                </a:lnTo>
                <a:lnTo>
                  <a:pt x="747" y="1166"/>
                </a:lnTo>
                <a:lnTo>
                  <a:pt x="727" y="1162"/>
                </a:lnTo>
                <a:lnTo>
                  <a:pt x="702" y="1149"/>
                </a:lnTo>
                <a:lnTo>
                  <a:pt x="690" y="1149"/>
                </a:lnTo>
                <a:lnTo>
                  <a:pt x="682" y="1149"/>
                </a:lnTo>
                <a:lnTo>
                  <a:pt x="670" y="1158"/>
                </a:lnTo>
                <a:lnTo>
                  <a:pt x="666" y="1166"/>
                </a:lnTo>
                <a:lnTo>
                  <a:pt x="658" y="1166"/>
                </a:lnTo>
                <a:lnTo>
                  <a:pt x="646" y="1166"/>
                </a:lnTo>
                <a:lnTo>
                  <a:pt x="630" y="1149"/>
                </a:lnTo>
                <a:lnTo>
                  <a:pt x="622" y="1137"/>
                </a:lnTo>
                <a:lnTo>
                  <a:pt x="614" y="1129"/>
                </a:lnTo>
                <a:lnTo>
                  <a:pt x="610" y="1125"/>
                </a:lnTo>
                <a:lnTo>
                  <a:pt x="602" y="1121"/>
                </a:lnTo>
                <a:lnTo>
                  <a:pt x="598" y="1117"/>
                </a:lnTo>
                <a:lnTo>
                  <a:pt x="593" y="1117"/>
                </a:lnTo>
                <a:lnTo>
                  <a:pt x="585" y="1113"/>
                </a:lnTo>
                <a:lnTo>
                  <a:pt x="585" y="1101"/>
                </a:lnTo>
                <a:lnTo>
                  <a:pt x="585" y="1089"/>
                </a:lnTo>
                <a:lnTo>
                  <a:pt x="593" y="1085"/>
                </a:lnTo>
                <a:lnTo>
                  <a:pt x="593" y="1081"/>
                </a:lnTo>
                <a:lnTo>
                  <a:pt x="593" y="1061"/>
                </a:lnTo>
                <a:lnTo>
                  <a:pt x="598" y="1032"/>
                </a:lnTo>
                <a:lnTo>
                  <a:pt x="585" y="1024"/>
                </a:lnTo>
                <a:lnTo>
                  <a:pt x="581" y="1020"/>
                </a:lnTo>
                <a:lnTo>
                  <a:pt x="569" y="1016"/>
                </a:lnTo>
                <a:lnTo>
                  <a:pt x="557" y="1016"/>
                </a:lnTo>
                <a:lnTo>
                  <a:pt x="553" y="1012"/>
                </a:lnTo>
                <a:lnTo>
                  <a:pt x="545" y="996"/>
                </a:lnTo>
                <a:lnTo>
                  <a:pt x="545" y="988"/>
                </a:lnTo>
                <a:lnTo>
                  <a:pt x="545" y="976"/>
                </a:lnTo>
                <a:lnTo>
                  <a:pt x="549" y="968"/>
                </a:lnTo>
                <a:lnTo>
                  <a:pt x="553" y="964"/>
                </a:lnTo>
                <a:lnTo>
                  <a:pt x="553" y="952"/>
                </a:lnTo>
                <a:lnTo>
                  <a:pt x="553" y="932"/>
                </a:lnTo>
                <a:lnTo>
                  <a:pt x="549" y="915"/>
                </a:lnTo>
                <a:lnTo>
                  <a:pt x="545" y="895"/>
                </a:lnTo>
                <a:lnTo>
                  <a:pt x="545" y="867"/>
                </a:lnTo>
                <a:lnTo>
                  <a:pt x="545" y="839"/>
                </a:lnTo>
                <a:lnTo>
                  <a:pt x="541" y="835"/>
                </a:lnTo>
                <a:lnTo>
                  <a:pt x="541" y="831"/>
                </a:lnTo>
                <a:lnTo>
                  <a:pt x="541" y="811"/>
                </a:lnTo>
                <a:lnTo>
                  <a:pt x="541" y="786"/>
                </a:lnTo>
                <a:lnTo>
                  <a:pt x="529" y="774"/>
                </a:lnTo>
                <a:lnTo>
                  <a:pt x="521" y="758"/>
                </a:lnTo>
                <a:lnTo>
                  <a:pt x="517" y="750"/>
                </a:lnTo>
                <a:lnTo>
                  <a:pt x="509" y="746"/>
                </a:lnTo>
                <a:lnTo>
                  <a:pt x="493" y="746"/>
                </a:lnTo>
                <a:lnTo>
                  <a:pt x="472" y="742"/>
                </a:lnTo>
                <a:lnTo>
                  <a:pt x="456" y="726"/>
                </a:lnTo>
                <a:lnTo>
                  <a:pt x="432" y="710"/>
                </a:lnTo>
                <a:lnTo>
                  <a:pt x="432" y="702"/>
                </a:lnTo>
                <a:lnTo>
                  <a:pt x="432" y="698"/>
                </a:lnTo>
                <a:lnTo>
                  <a:pt x="412" y="677"/>
                </a:lnTo>
                <a:lnTo>
                  <a:pt x="408" y="669"/>
                </a:lnTo>
                <a:lnTo>
                  <a:pt x="384" y="669"/>
                </a:lnTo>
                <a:lnTo>
                  <a:pt x="364" y="669"/>
                </a:lnTo>
                <a:lnTo>
                  <a:pt x="347" y="685"/>
                </a:lnTo>
                <a:lnTo>
                  <a:pt x="327" y="694"/>
                </a:lnTo>
                <a:lnTo>
                  <a:pt x="319" y="694"/>
                </a:lnTo>
                <a:lnTo>
                  <a:pt x="311" y="698"/>
                </a:lnTo>
                <a:lnTo>
                  <a:pt x="311" y="690"/>
                </a:lnTo>
                <a:lnTo>
                  <a:pt x="303" y="673"/>
                </a:lnTo>
                <a:lnTo>
                  <a:pt x="295" y="653"/>
                </a:lnTo>
                <a:lnTo>
                  <a:pt x="283" y="625"/>
                </a:lnTo>
                <a:lnTo>
                  <a:pt x="271" y="613"/>
                </a:lnTo>
                <a:lnTo>
                  <a:pt x="263" y="601"/>
                </a:lnTo>
                <a:lnTo>
                  <a:pt x="243" y="597"/>
                </a:lnTo>
                <a:lnTo>
                  <a:pt x="218" y="593"/>
                </a:lnTo>
                <a:lnTo>
                  <a:pt x="214" y="589"/>
                </a:lnTo>
                <a:lnTo>
                  <a:pt x="206" y="585"/>
                </a:lnTo>
                <a:lnTo>
                  <a:pt x="198" y="568"/>
                </a:lnTo>
                <a:lnTo>
                  <a:pt x="182" y="552"/>
                </a:lnTo>
                <a:lnTo>
                  <a:pt x="178" y="552"/>
                </a:lnTo>
                <a:lnTo>
                  <a:pt x="170" y="548"/>
                </a:lnTo>
                <a:lnTo>
                  <a:pt x="158" y="532"/>
                </a:lnTo>
                <a:lnTo>
                  <a:pt x="154" y="516"/>
                </a:lnTo>
                <a:lnTo>
                  <a:pt x="150" y="500"/>
                </a:lnTo>
                <a:lnTo>
                  <a:pt x="146" y="488"/>
                </a:lnTo>
                <a:lnTo>
                  <a:pt x="134" y="480"/>
                </a:lnTo>
                <a:lnTo>
                  <a:pt x="130" y="468"/>
                </a:lnTo>
                <a:lnTo>
                  <a:pt x="101" y="447"/>
                </a:lnTo>
                <a:lnTo>
                  <a:pt x="89" y="431"/>
                </a:lnTo>
                <a:lnTo>
                  <a:pt x="57" y="431"/>
                </a:lnTo>
                <a:lnTo>
                  <a:pt x="17" y="431"/>
                </a:lnTo>
                <a:lnTo>
                  <a:pt x="9" y="415"/>
                </a:lnTo>
                <a:lnTo>
                  <a:pt x="0" y="403"/>
                </a:lnTo>
                <a:lnTo>
                  <a:pt x="0" y="395"/>
                </a:lnTo>
                <a:lnTo>
                  <a:pt x="0" y="383"/>
                </a:lnTo>
                <a:lnTo>
                  <a:pt x="9" y="371"/>
                </a:lnTo>
                <a:lnTo>
                  <a:pt x="21" y="359"/>
                </a:lnTo>
                <a:lnTo>
                  <a:pt x="25" y="343"/>
                </a:lnTo>
                <a:lnTo>
                  <a:pt x="29" y="339"/>
                </a:lnTo>
                <a:lnTo>
                  <a:pt x="73" y="334"/>
                </a:lnTo>
                <a:lnTo>
                  <a:pt x="89" y="330"/>
                </a:lnTo>
                <a:lnTo>
                  <a:pt x="101" y="330"/>
                </a:lnTo>
                <a:lnTo>
                  <a:pt x="121" y="330"/>
                </a:lnTo>
                <a:lnTo>
                  <a:pt x="146" y="322"/>
                </a:lnTo>
                <a:lnTo>
                  <a:pt x="150" y="314"/>
                </a:lnTo>
                <a:lnTo>
                  <a:pt x="162" y="314"/>
                </a:lnTo>
                <a:lnTo>
                  <a:pt x="170" y="310"/>
                </a:lnTo>
                <a:lnTo>
                  <a:pt x="178" y="302"/>
                </a:lnTo>
                <a:lnTo>
                  <a:pt x="182" y="298"/>
                </a:lnTo>
                <a:lnTo>
                  <a:pt x="186" y="290"/>
                </a:lnTo>
                <a:lnTo>
                  <a:pt x="194" y="278"/>
                </a:lnTo>
                <a:lnTo>
                  <a:pt x="194" y="230"/>
                </a:lnTo>
                <a:lnTo>
                  <a:pt x="194" y="189"/>
                </a:lnTo>
                <a:lnTo>
                  <a:pt x="194" y="177"/>
                </a:lnTo>
                <a:lnTo>
                  <a:pt x="198" y="177"/>
                </a:lnTo>
                <a:lnTo>
                  <a:pt x="206" y="177"/>
                </a:lnTo>
                <a:lnTo>
                  <a:pt x="214" y="177"/>
                </a:lnTo>
                <a:lnTo>
                  <a:pt x="230" y="165"/>
                </a:lnTo>
                <a:lnTo>
                  <a:pt x="238" y="161"/>
                </a:lnTo>
                <a:lnTo>
                  <a:pt x="247" y="149"/>
                </a:lnTo>
                <a:lnTo>
                  <a:pt x="251" y="117"/>
                </a:lnTo>
                <a:lnTo>
                  <a:pt x="259" y="117"/>
                </a:lnTo>
                <a:lnTo>
                  <a:pt x="263" y="113"/>
                </a:lnTo>
                <a:lnTo>
                  <a:pt x="275" y="105"/>
                </a:lnTo>
                <a:lnTo>
                  <a:pt x="295" y="100"/>
                </a:lnTo>
                <a:lnTo>
                  <a:pt x="299" y="92"/>
                </a:lnTo>
                <a:lnTo>
                  <a:pt x="311" y="84"/>
                </a:lnTo>
                <a:lnTo>
                  <a:pt x="315" y="72"/>
                </a:lnTo>
                <a:lnTo>
                  <a:pt x="319" y="60"/>
                </a:lnTo>
                <a:lnTo>
                  <a:pt x="335" y="36"/>
                </a:lnTo>
                <a:lnTo>
                  <a:pt x="355" y="20"/>
                </a:lnTo>
                <a:lnTo>
                  <a:pt x="364" y="20"/>
                </a:lnTo>
                <a:lnTo>
                  <a:pt x="380" y="20"/>
                </a:lnTo>
                <a:lnTo>
                  <a:pt x="384" y="40"/>
                </a:lnTo>
                <a:lnTo>
                  <a:pt x="384" y="48"/>
                </a:lnTo>
                <a:lnTo>
                  <a:pt x="380" y="52"/>
                </a:lnTo>
                <a:lnTo>
                  <a:pt x="380" y="60"/>
                </a:lnTo>
                <a:lnTo>
                  <a:pt x="364" y="64"/>
                </a:lnTo>
                <a:lnTo>
                  <a:pt x="355" y="68"/>
                </a:lnTo>
                <a:lnTo>
                  <a:pt x="351" y="72"/>
                </a:lnTo>
                <a:lnTo>
                  <a:pt x="347" y="76"/>
                </a:lnTo>
                <a:lnTo>
                  <a:pt x="347" y="100"/>
                </a:lnTo>
                <a:lnTo>
                  <a:pt x="347" y="117"/>
                </a:lnTo>
                <a:lnTo>
                  <a:pt x="351" y="121"/>
                </a:lnTo>
                <a:lnTo>
                  <a:pt x="359" y="125"/>
                </a:lnTo>
                <a:lnTo>
                  <a:pt x="368" y="125"/>
                </a:lnTo>
                <a:lnTo>
                  <a:pt x="380" y="129"/>
                </a:lnTo>
                <a:lnTo>
                  <a:pt x="408" y="149"/>
                </a:lnTo>
                <a:lnTo>
                  <a:pt x="432" y="165"/>
                </a:lnTo>
                <a:lnTo>
                  <a:pt x="460" y="173"/>
                </a:lnTo>
                <a:lnTo>
                  <a:pt x="493" y="177"/>
                </a:lnTo>
                <a:lnTo>
                  <a:pt x="533" y="177"/>
                </a:lnTo>
                <a:lnTo>
                  <a:pt x="577" y="177"/>
                </a:lnTo>
                <a:lnTo>
                  <a:pt x="602" y="173"/>
                </a:lnTo>
                <a:lnTo>
                  <a:pt x="622" y="161"/>
                </a:lnTo>
                <a:lnTo>
                  <a:pt x="634" y="141"/>
                </a:lnTo>
                <a:lnTo>
                  <a:pt x="650" y="121"/>
                </a:lnTo>
                <a:lnTo>
                  <a:pt x="650" y="100"/>
                </a:lnTo>
                <a:lnTo>
                  <a:pt x="638" y="60"/>
                </a:lnTo>
                <a:lnTo>
                  <a:pt x="634" y="44"/>
                </a:lnTo>
                <a:lnTo>
                  <a:pt x="630" y="28"/>
                </a:lnTo>
                <a:lnTo>
                  <a:pt x="622" y="24"/>
                </a:lnTo>
                <a:lnTo>
                  <a:pt x="614" y="20"/>
                </a:lnTo>
                <a:lnTo>
                  <a:pt x="614" y="12"/>
                </a:lnTo>
                <a:lnTo>
                  <a:pt x="622" y="0"/>
                </a:lnTo>
                <a:lnTo>
                  <a:pt x="646" y="12"/>
                </a:lnTo>
                <a:lnTo>
                  <a:pt x="694" y="28"/>
                </a:lnTo>
                <a:lnTo>
                  <a:pt x="715" y="44"/>
                </a:lnTo>
                <a:lnTo>
                  <a:pt x="731" y="64"/>
                </a:lnTo>
                <a:lnTo>
                  <a:pt x="739" y="76"/>
                </a:lnTo>
                <a:lnTo>
                  <a:pt x="743" y="80"/>
                </a:lnTo>
                <a:lnTo>
                  <a:pt x="743" y="100"/>
                </a:lnTo>
                <a:lnTo>
                  <a:pt x="743" y="121"/>
                </a:lnTo>
                <a:lnTo>
                  <a:pt x="731" y="137"/>
                </a:lnTo>
                <a:lnTo>
                  <a:pt x="727" y="141"/>
                </a:lnTo>
                <a:lnTo>
                  <a:pt x="723" y="157"/>
                </a:lnTo>
                <a:lnTo>
                  <a:pt x="719" y="173"/>
                </a:lnTo>
                <a:lnTo>
                  <a:pt x="719" y="177"/>
                </a:lnTo>
                <a:lnTo>
                  <a:pt x="719" y="189"/>
                </a:lnTo>
                <a:lnTo>
                  <a:pt x="731" y="205"/>
                </a:lnTo>
                <a:lnTo>
                  <a:pt x="747" y="222"/>
                </a:lnTo>
                <a:lnTo>
                  <a:pt x="755" y="226"/>
                </a:lnTo>
                <a:lnTo>
                  <a:pt x="767" y="230"/>
                </a:lnTo>
                <a:lnTo>
                  <a:pt x="775" y="238"/>
                </a:lnTo>
                <a:lnTo>
                  <a:pt x="779" y="250"/>
                </a:lnTo>
                <a:lnTo>
                  <a:pt x="779" y="270"/>
                </a:lnTo>
                <a:lnTo>
                  <a:pt x="783" y="290"/>
                </a:lnTo>
                <a:lnTo>
                  <a:pt x="771" y="298"/>
                </a:lnTo>
                <a:lnTo>
                  <a:pt x="763" y="310"/>
                </a:lnTo>
                <a:lnTo>
                  <a:pt x="747" y="318"/>
                </a:lnTo>
                <a:lnTo>
                  <a:pt x="739" y="326"/>
                </a:lnTo>
                <a:lnTo>
                  <a:pt x="739" y="330"/>
                </a:lnTo>
                <a:lnTo>
                  <a:pt x="731" y="334"/>
                </a:lnTo>
                <a:lnTo>
                  <a:pt x="719" y="343"/>
                </a:lnTo>
                <a:lnTo>
                  <a:pt x="698" y="359"/>
                </a:lnTo>
                <a:lnTo>
                  <a:pt x="698" y="363"/>
                </a:lnTo>
                <a:lnTo>
                  <a:pt x="698" y="367"/>
                </a:lnTo>
                <a:lnTo>
                  <a:pt x="698" y="391"/>
                </a:lnTo>
                <a:lnTo>
                  <a:pt x="698" y="411"/>
                </a:lnTo>
                <a:lnTo>
                  <a:pt x="710" y="415"/>
                </a:lnTo>
                <a:lnTo>
                  <a:pt x="723" y="423"/>
                </a:lnTo>
                <a:lnTo>
                  <a:pt x="731" y="447"/>
                </a:lnTo>
                <a:lnTo>
                  <a:pt x="747" y="476"/>
                </a:lnTo>
                <a:lnTo>
                  <a:pt x="755" y="480"/>
                </a:lnTo>
                <a:lnTo>
                  <a:pt x="775" y="484"/>
                </a:lnTo>
                <a:lnTo>
                  <a:pt x="803" y="484"/>
                </a:lnTo>
                <a:lnTo>
                  <a:pt x="840" y="484"/>
                </a:lnTo>
                <a:lnTo>
                  <a:pt x="868" y="492"/>
                </a:lnTo>
                <a:lnTo>
                  <a:pt x="904" y="496"/>
                </a:lnTo>
                <a:lnTo>
                  <a:pt x="908" y="500"/>
                </a:lnTo>
                <a:lnTo>
                  <a:pt x="912" y="504"/>
                </a:lnTo>
                <a:lnTo>
                  <a:pt x="912" y="536"/>
                </a:lnTo>
                <a:lnTo>
                  <a:pt x="916" y="568"/>
                </a:lnTo>
                <a:lnTo>
                  <a:pt x="920" y="577"/>
                </a:lnTo>
                <a:lnTo>
                  <a:pt x="924" y="585"/>
                </a:lnTo>
                <a:lnTo>
                  <a:pt x="948" y="613"/>
                </a:lnTo>
                <a:lnTo>
                  <a:pt x="973" y="637"/>
                </a:lnTo>
                <a:lnTo>
                  <a:pt x="977" y="641"/>
                </a:lnTo>
                <a:lnTo>
                  <a:pt x="977" y="653"/>
                </a:lnTo>
                <a:lnTo>
                  <a:pt x="989" y="661"/>
                </a:lnTo>
                <a:lnTo>
                  <a:pt x="993" y="669"/>
                </a:lnTo>
                <a:lnTo>
                  <a:pt x="1001" y="669"/>
                </a:lnTo>
                <a:lnTo>
                  <a:pt x="1013" y="669"/>
                </a:lnTo>
                <a:lnTo>
                  <a:pt x="1021" y="665"/>
                </a:lnTo>
                <a:lnTo>
                  <a:pt x="1025" y="661"/>
                </a:lnTo>
                <a:lnTo>
                  <a:pt x="1029" y="657"/>
                </a:lnTo>
                <a:lnTo>
                  <a:pt x="1037" y="649"/>
                </a:lnTo>
                <a:lnTo>
                  <a:pt x="1053" y="649"/>
                </a:lnTo>
                <a:lnTo>
                  <a:pt x="1074" y="649"/>
                </a:lnTo>
                <a:lnTo>
                  <a:pt x="1110" y="653"/>
                </a:lnTo>
                <a:lnTo>
                  <a:pt x="1142" y="657"/>
                </a:lnTo>
                <a:lnTo>
                  <a:pt x="1146" y="657"/>
                </a:lnTo>
                <a:lnTo>
                  <a:pt x="1150" y="661"/>
                </a:lnTo>
                <a:lnTo>
                  <a:pt x="1166" y="661"/>
                </a:lnTo>
                <a:lnTo>
                  <a:pt x="1178" y="661"/>
                </a:lnTo>
                <a:lnTo>
                  <a:pt x="1186" y="669"/>
                </a:lnTo>
                <a:lnTo>
                  <a:pt x="1186" y="677"/>
                </a:lnTo>
                <a:lnTo>
                  <a:pt x="1195" y="690"/>
                </a:lnTo>
                <a:lnTo>
                  <a:pt x="1199" y="698"/>
                </a:lnTo>
                <a:lnTo>
                  <a:pt x="1199" y="722"/>
                </a:lnTo>
                <a:lnTo>
                  <a:pt x="1203" y="738"/>
                </a:lnTo>
                <a:lnTo>
                  <a:pt x="1219" y="758"/>
                </a:lnTo>
                <a:lnTo>
                  <a:pt x="1231" y="762"/>
                </a:lnTo>
                <a:lnTo>
                  <a:pt x="1267" y="778"/>
                </a:lnTo>
                <a:lnTo>
                  <a:pt x="1308" y="794"/>
                </a:lnTo>
                <a:lnTo>
                  <a:pt x="1312" y="794"/>
                </a:lnTo>
                <a:lnTo>
                  <a:pt x="1316" y="798"/>
                </a:lnTo>
                <a:lnTo>
                  <a:pt x="1340" y="811"/>
                </a:lnTo>
                <a:lnTo>
                  <a:pt x="1356" y="811"/>
                </a:lnTo>
                <a:lnTo>
                  <a:pt x="1360" y="811"/>
                </a:lnTo>
                <a:lnTo>
                  <a:pt x="1368" y="802"/>
                </a:lnTo>
                <a:lnTo>
                  <a:pt x="1376" y="798"/>
                </a:lnTo>
                <a:lnTo>
                  <a:pt x="1388" y="794"/>
                </a:lnTo>
                <a:lnTo>
                  <a:pt x="1396" y="782"/>
                </a:lnTo>
                <a:lnTo>
                  <a:pt x="1400" y="774"/>
                </a:lnTo>
                <a:lnTo>
                  <a:pt x="1408" y="750"/>
                </a:lnTo>
                <a:lnTo>
                  <a:pt x="1412" y="726"/>
                </a:lnTo>
                <a:lnTo>
                  <a:pt x="1416" y="714"/>
                </a:lnTo>
                <a:lnTo>
                  <a:pt x="1425" y="710"/>
                </a:lnTo>
                <a:lnTo>
                  <a:pt x="1445" y="702"/>
                </a:lnTo>
                <a:lnTo>
                  <a:pt x="1469" y="698"/>
                </a:lnTo>
                <a:lnTo>
                  <a:pt x="1477" y="677"/>
                </a:lnTo>
                <a:lnTo>
                  <a:pt x="1489" y="665"/>
                </a:lnTo>
                <a:lnTo>
                  <a:pt x="1497" y="661"/>
                </a:lnTo>
                <a:lnTo>
                  <a:pt x="1501" y="657"/>
                </a:lnTo>
                <a:lnTo>
                  <a:pt x="1513" y="653"/>
                </a:lnTo>
                <a:lnTo>
                  <a:pt x="1533" y="653"/>
                </a:lnTo>
                <a:lnTo>
                  <a:pt x="1586" y="657"/>
                </a:lnTo>
                <a:lnTo>
                  <a:pt x="1602" y="661"/>
                </a:lnTo>
                <a:lnTo>
                  <a:pt x="1618" y="653"/>
                </a:lnTo>
                <a:lnTo>
                  <a:pt x="1626" y="641"/>
                </a:lnTo>
                <a:lnTo>
                  <a:pt x="1638" y="629"/>
                </a:lnTo>
                <a:lnTo>
                  <a:pt x="1646" y="621"/>
                </a:lnTo>
                <a:lnTo>
                  <a:pt x="1658" y="621"/>
                </a:lnTo>
                <a:lnTo>
                  <a:pt x="1683" y="625"/>
                </a:lnTo>
                <a:lnTo>
                  <a:pt x="1683" y="629"/>
                </a:lnTo>
                <a:lnTo>
                  <a:pt x="1703" y="629"/>
                </a:lnTo>
                <a:lnTo>
                  <a:pt x="1715" y="629"/>
                </a:lnTo>
                <a:lnTo>
                  <a:pt x="1727" y="621"/>
                </a:lnTo>
                <a:lnTo>
                  <a:pt x="1735" y="613"/>
                </a:lnTo>
                <a:lnTo>
                  <a:pt x="1743" y="597"/>
                </a:lnTo>
                <a:lnTo>
                  <a:pt x="1751" y="581"/>
                </a:lnTo>
                <a:lnTo>
                  <a:pt x="1763" y="581"/>
                </a:lnTo>
                <a:lnTo>
                  <a:pt x="1780" y="585"/>
                </a:lnTo>
                <a:lnTo>
                  <a:pt x="1792" y="597"/>
                </a:lnTo>
                <a:lnTo>
                  <a:pt x="1808" y="609"/>
                </a:lnTo>
                <a:lnTo>
                  <a:pt x="1808" y="625"/>
                </a:lnTo>
                <a:lnTo>
                  <a:pt x="1808" y="641"/>
                </a:lnTo>
                <a:lnTo>
                  <a:pt x="1800" y="669"/>
                </a:lnTo>
                <a:lnTo>
                  <a:pt x="1792" y="690"/>
                </a:lnTo>
                <a:lnTo>
                  <a:pt x="1780" y="702"/>
                </a:lnTo>
                <a:lnTo>
                  <a:pt x="1755" y="722"/>
                </a:lnTo>
                <a:lnTo>
                  <a:pt x="1743" y="722"/>
                </a:lnTo>
                <a:lnTo>
                  <a:pt x="1727" y="726"/>
                </a:lnTo>
                <a:lnTo>
                  <a:pt x="1719" y="726"/>
                </a:lnTo>
                <a:lnTo>
                  <a:pt x="1699" y="738"/>
                </a:lnTo>
                <a:lnTo>
                  <a:pt x="1691" y="750"/>
                </a:lnTo>
                <a:lnTo>
                  <a:pt x="1675" y="762"/>
                </a:lnTo>
                <a:lnTo>
                  <a:pt x="1646" y="762"/>
                </a:lnTo>
                <a:lnTo>
                  <a:pt x="1618" y="770"/>
                </a:lnTo>
                <a:lnTo>
                  <a:pt x="1602" y="778"/>
                </a:lnTo>
                <a:lnTo>
                  <a:pt x="1590" y="790"/>
                </a:lnTo>
                <a:lnTo>
                  <a:pt x="1586" y="802"/>
                </a:lnTo>
                <a:lnTo>
                  <a:pt x="1574" y="823"/>
                </a:lnTo>
                <a:lnTo>
                  <a:pt x="1566" y="831"/>
                </a:lnTo>
                <a:lnTo>
                  <a:pt x="1558" y="839"/>
                </a:lnTo>
                <a:lnTo>
                  <a:pt x="1533" y="839"/>
                </a:lnTo>
                <a:lnTo>
                  <a:pt x="1509" y="839"/>
                </a:lnTo>
                <a:lnTo>
                  <a:pt x="1489" y="851"/>
                </a:lnTo>
                <a:lnTo>
                  <a:pt x="1477" y="867"/>
                </a:lnTo>
                <a:lnTo>
                  <a:pt x="1477" y="871"/>
                </a:lnTo>
                <a:lnTo>
                  <a:pt x="1473" y="871"/>
                </a:lnTo>
                <a:lnTo>
                  <a:pt x="1457" y="891"/>
                </a:lnTo>
                <a:lnTo>
                  <a:pt x="1445" y="903"/>
                </a:lnTo>
                <a:lnTo>
                  <a:pt x="1437" y="903"/>
                </a:lnTo>
                <a:lnTo>
                  <a:pt x="1420" y="903"/>
                </a:lnTo>
                <a:lnTo>
                  <a:pt x="1412" y="895"/>
                </a:lnTo>
                <a:lnTo>
                  <a:pt x="1400" y="891"/>
                </a:lnTo>
                <a:lnTo>
                  <a:pt x="1380" y="891"/>
                </a:lnTo>
                <a:lnTo>
                  <a:pt x="1364" y="891"/>
                </a:lnTo>
                <a:lnTo>
                  <a:pt x="1360" y="883"/>
                </a:lnTo>
                <a:lnTo>
                  <a:pt x="1356" y="879"/>
                </a:lnTo>
                <a:lnTo>
                  <a:pt x="1348" y="867"/>
                </a:lnTo>
                <a:lnTo>
                  <a:pt x="1348" y="847"/>
                </a:lnTo>
                <a:lnTo>
                  <a:pt x="1344" y="843"/>
                </a:lnTo>
                <a:lnTo>
                  <a:pt x="1340" y="839"/>
                </a:lnTo>
                <a:lnTo>
                  <a:pt x="1279" y="823"/>
                </a:lnTo>
                <a:lnTo>
                  <a:pt x="1219" y="802"/>
                </a:lnTo>
                <a:lnTo>
                  <a:pt x="1207" y="802"/>
                </a:lnTo>
                <a:lnTo>
                  <a:pt x="1203" y="802"/>
                </a:lnTo>
                <a:lnTo>
                  <a:pt x="1195" y="811"/>
                </a:lnTo>
                <a:lnTo>
                  <a:pt x="1191" y="815"/>
                </a:lnTo>
                <a:lnTo>
                  <a:pt x="1186" y="827"/>
                </a:lnTo>
                <a:lnTo>
                  <a:pt x="1178" y="839"/>
                </a:lnTo>
                <a:lnTo>
                  <a:pt x="1178" y="843"/>
                </a:lnTo>
                <a:lnTo>
                  <a:pt x="1174" y="847"/>
                </a:lnTo>
                <a:lnTo>
                  <a:pt x="1150" y="859"/>
                </a:lnTo>
                <a:lnTo>
                  <a:pt x="1142" y="863"/>
                </a:lnTo>
                <a:lnTo>
                  <a:pt x="1126" y="867"/>
                </a:lnTo>
                <a:lnTo>
                  <a:pt x="1110" y="871"/>
                </a:lnTo>
                <a:lnTo>
                  <a:pt x="1106" y="875"/>
                </a:lnTo>
                <a:lnTo>
                  <a:pt x="1102" y="879"/>
                </a:lnTo>
                <a:lnTo>
                  <a:pt x="1102" y="928"/>
                </a:lnTo>
                <a:lnTo>
                  <a:pt x="1098" y="968"/>
                </a:lnTo>
                <a:lnTo>
                  <a:pt x="1090" y="980"/>
                </a:lnTo>
                <a:lnTo>
                  <a:pt x="1082" y="980"/>
                </a:lnTo>
                <a:lnTo>
                  <a:pt x="1057" y="992"/>
                </a:lnTo>
                <a:lnTo>
                  <a:pt x="1029" y="996"/>
                </a:lnTo>
                <a:lnTo>
                  <a:pt x="1013" y="1004"/>
                </a:lnTo>
                <a:lnTo>
                  <a:pt x="1001" y="1016"/>
                </a:lnTo>
                <a:lnTo>
                  <a:pt x="993" y="1016"/>
                </a:lnTo>
                <a:lnTo>
                  <a:pt x="989" y="1020"/>
                </a:lnTo>
                <a:lnTo>
                  <a:pt x="973" y="1016"/>
                </a:lnTo>
                <a:lnTo>
                  <a:pt x="961" y="1004"/>
                </a:lnTo>
                <a:lnTo>
                  <a:pt x="957" y="996"/>
                </a:lnTo>
                <a:lnTo>
                  <a:pt x="940" y="988"/>
                </a:lnTo>
                <a:lnTo>
                  <a:pt x="928" y="968"/>
                </a:lnTo>
                <a:lnTo>
                  <a:pt x="920" y="952"/>
                </a:lnTo>
                <a:lnTo>
                  <a:pt x="916" y="944"/>
                </a:lnTo>
                <a:lnTo>
                  <a:pt x="912" y="944"/>
                </a:lnTo>
                <a:lnTo>
                  <a:pt x="856" y="964"/>
                </a:lnTo>
                <a:lnTo>
                  <a:pt x="848" y="964"/>
                </a:lnTo>
                <a:lnTo>
                  <a:pt x="827" y="964"/>
                </a:lnTo>
                <a:lnTo>
                  <a:pt x="823" y="964"/>
                </a:lnTo>
                <a:lnTo>
                  <a:pt x="823" y="976"/>
                </a:lnTo>
                <a:lnTo>
                  <a:pt x="815" y="988"/>
                </a:lnTo>
                <a:lnTo>
                  <a:pt x="815" y="1020"/>
                </a:lnTo>
                <a:lnTo>
                  <a:pt x="815" y="1049"/>
                </a:lnTo>
                <a:lnTo>
                  <a:pt x="831" y="1061"/>
                </a:lnTo>
                <a:lnTo>
                  <a:pt x="848" y="1077"/>
                </a:lnTo>
                <a:lnTo>
                  <a:pt x="848" y="1085"/>
                </a:lnTo>
                <a:lnTo>
                  <a:pt x="848" y="1097"/>
                </a:lnTo>
                <a:lnTo>
                  <a:pt x="815" y="1129"/>
                </a:lnTo>
                <a:lnTo>
                  <a:pt x="783" y="1162"/>
                </a:lnTo>
                <a:lnTo>
                  <a:pt x="771" y="1166"/>
                </a:lnTo>
                <a:lnTo>
                  <a:pt x="763" y="1174"/>
                </a:lnTo>
                <a:lnTo>
                  <a:pt x="755" y="1170"/>
                </a:lnTo>
                <a:lnTo>
                  <a:pt x="751" y="117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grpSp>
        <p:nvGrpSpPr>
          <p:cNvPr id="51" name="Group 62"/>
          <p:cNvGrpSpPr>
            <a:grpSpLocks/>
          </p:cNvGrpSpPr>
          <p:nvPr/>
        </p:nvGrpSpPr>
        <p:grpSpPr bwMode="auto">
          <a:xfrm>
            <a:off x="7134890" y="2633362"/>
            <a:ext cx="855522" cy="1101925"/>
            <a:chOff x="19880" y="4917"/>
            <a:chExt cx="2531" cy="2871"/>
          </a:xfrm>
          <a:solidFill>
            <a:srgbClr val="E0F3DA"/>
          </a:solidFill>
          <a:effectLst/>
        </p:grpSpPr>
        <p:sp>
          <p:nvSpPr>
            <p:cNvPr id="143" name="Freeform 63"/>
            <p:cNvSpPr>
              <a:spLocks/>
            </p:cNvSpPr>
            <p:nvPr/>
          </p:nvSpPr>
          <p:spPr bwMode="auto">
            <a:xfrm>
              <a:off x="19880" y="5186"/>
              <a:ext cx="2531" cy="2602"/>
            </a:xfrm>
            <a:custGeom>
              <a:avLst/>
              <a:gdLst/>
              <a:ahLst/>
              <a:cxnLst>
                <a:cxn ang="0">
                  <a:pos x="609" y="1190"/>
                </a:cxn>
                <a:cxn ang="0">
                  <a:pos x="573" y="1170"/>
                </a:cxn>
                <a:cxn ang="0">
                  <a:pos x="544" y="1097"/>
                </a:cxn>
                <a:cxn ang="0">
                  <a:pos x="464" y="1077"/>
                </a:cxn>
                <a:cxn ang="0">
                  <a:pos x="411" y="1057"/>
                </a:cxn>
                <a:cxn ang="0">
                  <a:pos x="375" y="984"/>
                </a:cxn>
                <a:cxn ang="0">
                  <a:pos x="310" y="992"/>
                </a:cxn>
                <a:cxn ang="0">
                  <a:pos x="250" y="1041"/>
                </a:cxn>
                <a:cxn ang="0">
                  <a:pos x="198" y="1000"/>
                </a:cxn>
                <a:cxn ang="0">
                  <a:pos x="165" y="952"/>
                </a:cxn>
                <a:cxn ang="0">
                  <a:pos x="129" y="912"/>
                </a:cxn>
                <a:cxn ang="0">
                  <a:pos x="109" y="839"/>
                </a:cxn>
                <a:cxn ang="0">
                  <a:pos x="40" y="819"/>
                </a:cxn>
                <a:cxn ang="0">
                  <a:pos x="81" y="710"/>
                </a:cxn>
                <a:cxn ang="0">
                  <a:pos x="109" y="661"/>
                </a:cxn>
                <a:cxn ang="0">
                  <a:pos x="97" y="609"/>
                </a:cxn>
                <a:cxn ang="0">
                  <a:pos x="133" y="557"/>
                </a:cxn>
                <a:cxn ang="0">
                  <a:pos x="177" y="540"/>
                </a:cxn>
                <a:cxn ang="0">
                  <a:pos x="230" y="435"/>
                </a:cxn>
                <a:cxn ang="0">
                  <a:pos x="202" y="399"/>
                </a:cxn>
                <a:cxn ang="0">
                  <a:pos x="157" y="363"/>
                </a:cxn>
                <a:cxn ang="0">
                  <a:pos x="121" y="314"/>
                </a:cxn>
                <a:cxn ang="0">
                  <a:pos x="109" y="254"/>
                </a:cxn>
                <a:cxn ang="0">
                  <a:pos x="64" y="222"/>
                </a:cxn>
                <a:cxn ang="0">
                  <a:pos x="8" y="161"/>
                </a:cxn>
                <a:cxn ang="0">
                  <a:pos x="0" y="89"/>
                </a:cxn>
                <a:cxn ang="0">
                  <a:pos x="52" y="72"/>
                </a:cxn>
                <a:cxn ang="0">
                  <a:pos x="129" y="24"/>
                </a:cxn>
                <a:cxn ang="0">
                  <a:pos x="181" y="40"/>
                </a:cxn>
                <a:cxn ang="0">
                  <a:pos x="238" y="16"/>
                </a:cxn>
                <a:cxn ang="0">
                  <a:pos x="258" y="8"/>
                </a:cxn>
                <a:cxn ang="0">
                  <a:pos x="335" y="56"/>
                </a:cxn>
                <a:cxn ang="0">
                  <a:pos x="444" y="109"/>
                </a:cxn>
                <a:cxn ang="0">
                  <a:pos x="532" y="125"/>
                </a:cxn>
                <a:cxn ang="0">
                  <a:pos x="678" y="141"/>
                </a:cxn>
                <a:cxn ang="0">
                  <a:pos x="661" y="185"/>
                </a:cxn>
                <a:cxn ang="0">
                  <a:pos x="661" y="210"/>
                </a:cxn>
                <a:cxn ang="0">
                  <a:pos x="803" y="222"/>
                </a:cxn>
                <a:cxn ang="0">
                  <a:pos x="899" y="250"/>
                </a:cxn>
                <a:cxn ang="0">
                  <a:pos x="956" y="242"/>
                </a:cxn>
                <a:cxn ang="0">
                  <a:pos x="1000" y="278"/>
                </a:cxn>
                <a:cxn ang="0">
                  <a:pos x="1085" y="335"/>
                </a:cxn>
                <a:cxn ang="0">
                  <a:pos x="1162" y="387"/>
                </a:cxn>
                <a:cxn ang="0">
                  <a:pos x="1178" y="452"/>
                </a:cxn>
                <a:cxn ang="0">
                  <a:pos x="1109" y="544"/>
                </a:cxn>
                <a:cxn ang="0">
                  <a:pos x="1101" y="581"/>
                </a:cxn>
                <a:cxn ang="0">
                  <a:pos x="1041" y="617"/>
                </a:cxn>
                <a:cxn ang="0">
                  <a:pos x="960" y="742"/>
                </a:cxn>
                <a:cxn ang="0">
                  <a:pos x="916" y="791"/>
                </a:cxn>
                <a:cxn ang="0">
                  <a:pos x="883" y="827"/>
                </a:cxn>
                <a:cxn ang="0">
                  <a:pos x="851" y="883"/>
                </a:cxn>
                <a:cxn ang="0">
                  <a:pos x="855" y="928"/>
                </a:cxn>
                <a:cxn ang="0">
                  <a:pos x="791" y="1000"/>
                </a:cxn>
                <a:cxn ang="0">
                  <a:pos x="754" y="1049"/>
                </a:cxn>
                <a:cxn ang="0">
                  <a:pos x="734" y="1182"/>
                </a:cxn>
                <a:cxn ang="0">
                  <a:pos x="670" y="1202"/>
                </a:cxn>
              </a:cxnLst>
              <a:rect l="0" t="0" r="r" b="b"/>
              <a:pathLst>
                <a:path w="1178" h="1210">
                  <a:moveTo>
                    <a:pt x="649" y="1210"/>
                  </a:moveTo>
                  <a:lnTo>
                    <a:pt x="645" y="1202"/>
                  </a:lnTo>
                  <a:lnTo>
                    <a:pt x="637" y="1198"/>
                  </a:lnTo>
                  <a:lnTo>
                    <a:pt x="625" y="1194"/>
                  </a:lnTo>
                  <a:lnTo>
                    <a:pt x="609" y="1190"/>
                  </a:lnTo>
                  <a:lnTo>
                    <a:pt x="609" y="1190"/>
                  </a:lnTo>
                  <a:lnTo>
                    <a:pt x="597" y="1190"/>
                  </a:lnTo>
                  <a:lnTo>
                    <a:pt x="589" y="1182"/>
                  </a:lnTo>
                  <a:lnTo>
                    <a:pt x="577" y="1182"/>
                  </a:lnTo>
                  <a:lnTo>
                    <a:pt x="573" y="1170"/>
                  </a:lnTo>
                  <a:lnTo>
                    <a:pt x="565" y="1162"/>
                  </a:lnTo>
                  <a:lnTo>
                    <a:pt x="565" y="1142"/>
                  </a:lnTo>
                  <a:lnTo>
                    <a:pt x="561" y="1121"/>
                  </a:lnTo>
                  <a:lnTo>
                    <a:pt x="557" y="1105"/>
                  </a:lnTo>
                  <a:lnTo>
                    <a:pt x="544" y="1097"/>
                  </a:lnTo>
                  <a:lnTo>
                    <a:pt x="532" y="1089"/>
                  </a:lnTo>
                  <a:lnTo>
                    <a:pt x="512" y="1077"/>
                  </a:lnTo>
                  <a:lnTo>
                    <a:pt x="496" y="1077"/>
                  </a:lnTo>
                  <a:lnTo>
                    <a:pt x="476" y="1073"/>
                  </a:lnTo>
                  <a:lnTo>
                    <a:pt x="464" y="1077"/>
                  </a:lnTo>
                  <a:lnTo>
                    <a:pt x="460" y="1081"/>
                  </a:lnTo>
                  <a:lnTo>
                    <a:pt x="448" y="1081"/>
                  </a:lnTo>
                  <a:lnTo>
                    <a:pt x="432" y="1081"/>
                  </a:lnTo>
                  <a:lnTo>
                    <a:pt x="415" y="1069"/>
                  </a:lnTo>
                  <a:lnTo>
                    <a:pt x="411" y="1057"/>
                  </a:lnTo>
                  <a:lnTo>
                    <a:pt x="403" y="1033"/>
                  </a:lnTo>
                  <a:lnTo>
                    <a:pt x="399" y="1004"/>
                  </a:lnTo>
                  <a:lnTo>
                    <a:pt x="391" y="996"/>
                  </a:lnTo>
                  <a:lnTo>
                    <a:pt x="379" y="988"/>
                  </a:lnTo>
                  <a:lnTo>
                    <a:pt x="375" y="984"/>
                  </a:lnTo>
                  <a:lnTo>
                    <a:pt x="367" y="984"/>
                  </a:lnTo>
                  <a:lnTo>
                    <a:pt x="343" y="984"/>
                  </a:lnTo>
                  <a:lnTo>
                    <a:pt x="319" y="984"/>
                  </a:lnTo>
                  <a:lnTo>
                    <a:pt x="315" y="988"/>
                  </a:lnTo>
                  <a:lnTo>
                    <a:pt x="310" y="992"/>
                  </a:lnTo>
                  <a:lnTo>
                    <a:pt x="302" y="1000"/>
                  </a:lnTo>
                  <a:lnTo>
                    <a:pt x="286" y="1008"/>
                  </a:lnTo>
                  <a:lnTo>
                    <a:pt x="274" y="1025"/>
                  </a:lnTo>
                  <a:lnTo>
                    <a:pt x="262" y="1037"/>
                  </a:lnTo>
                  <a:lnTo>
                    <a:pt x="250" y="1041"/>
                  </a:lnTo>
                  <a:lnTo>
                    <a:pt x="230" y="1041"/>
                  </a:lnTo>
                  <a:lnTo>
                    <a:pt x="222" y="1029"/>
                  </a:lnTo>
                  <a:lnTo>
                    <a:pt x="206" y="1004"/>
                  </a:lnTo>
                  <a:lnTo>
                    <a:pt x="202" y="1004"/>
                  </a:lnTo>
                  <a:lnTo>
                    <a:pt x="198" y="1000"/>
                  </a:lnTo>
                  <a:lnTo>
                    <a:pt x="189" y="984"/>
                  </a:lnTo>
                  <a:lnTo>
                    <a:pt x="177" y="964"/>
                  </a:lnTo>
                  <a:lnTo>
                    <a:pt x="173" y="960"/>
                  </a:lnTo>
                  <a:lnTo>
                    <a:pt x="169" y="956"/>
                  </a:lnTo>
                  <a:lnTo>
                    <a:pt x="165" y="952"/>
                  </a:lnTo>
                  <a:lnTo>
                    <a:pt x="157" y="948"/>
                  </a:lnTo>
                  <a:lnTo>
                    <a:pt x="145" y="940"/>
                  </a:lnTo>
                  <a:lnTo>
                    <a:pt x="133" y="936"/>
                  </a:lnTo>
                  <a:lnTo>
                    <a:pt x="129" y="924"/>
                  </a:lnTo>
                  <a:lnTo>
                    <a:pt x="129" y="912"/>
                  </a:lnTo>
                  <a:lnTo>
                    <a:pt x="121" y="891"/>
                  </a:lnTo>
                  <a:lnTo>
                    <a:pt x="117" y="879"/>
                  </a:lnTo>
                  <a:lnTo>
                    <a:pt x="113" y="863"/>
                  </a:lnTo>
                  <a:lnTo>
                    <a:pt x="113" y="843"/>
                  </a:lnTo>
                  <a:lnTo>
                    <a:pt x="109" y="839"/>
                  </a:lnTo>
                  <a:lnTo>
                    <a:pt x="97" y="835"/>
                  </a:lnTo>
                  <a:lnTo>
                    <a:pt x="64" y="835"/>
                  </a:lnTo>
                  <a:lnTo>
                    <a:pt x="32" y="835"/>
                  </a:lnTo>
                  <a:lnTo>
                    <a:pt x="40" y="827"/>
                  </a:lnTo>
                  <a:lnTo>
                    <a:pt x="40" y="819"/>
                  </a:lnTo>
                  <a:lnTo>
                    <a:pt x="44" y="811"/>
                  </a:lnTo>
                  <a:lnTo>
                    <a:pt x="48" y="803"/>
                  </a:lnTo>
                  <a:lnTo>
                    <a:pt x="56" y="770"/>
                  </a:lnTo>
                  <a:lnTo>
                    <a:pt x="68" y="730"/>
                  </a:lnTo>
                  <a:lnTo>
                    <a:pt x="81" y="710"/>
                  </a:lnTo>
                  <a:lnTo>
                    <a:pt x="93" y="694"/>
                  </a:lnTo>
                  <a:lnTo>
                    <a:pt x="93" y="686"/>
                  </a:lnTo>
                  <a:lnTo>
                    <a:pt x="97" y="686"/>
                  </a:lnTo>
                  <a:lnTo>
                    <a:pt x="105" y="674"/>
                  </a:lnTo>
                  <a:lnTo>
                    <a:pt x="109" y="661"/>
                  </a:lnTo>
                  <a:lnTo>
                    <a:pt x="105" y="645"/>
                  </a:lnTo>
                  <a:lnTo>
                    <a:pt x="105" y="633"/>
                  </a:lnTo>
                  <a:lnTo>
                    <a:pt x="105" y="629"/>
                  </a:lnTo>
                  <a:lnTo>
                    <a:pt x="97" y="629"/>
                  </a:lnTo>
                  <a:lnTo>
                    <a:pt x="97" y="609"/>
                  </a:lnTo>
                  <a:lnTo>
                    <a:pt x="105" y="597"/>
                  </a:lnTo>
                  <a:lnTo>
                    <a:pt x="109" y="589"/>
                  </a:lnTo>
                  <a:lnTo>
                    <a:pt x="113" y="581"/>
                  </a:lnTo>
                  <a:lnTo>
                    <a:pt x="129" y="573"/>
                  </a:lnTo>
                  <a:lnTo>
                    <a:pt x="133" y="557"/>
                  </a:lnTo>
                  <a:lnTo>
                    <a:pt x="141" y="557"/>
                  </a:lnTo>
                  <a:lnTo>
                    <a:pt x="149" y="557"/>
                  </a:lnTo>
                  <a:lnTo>
                    <a:pt x="157" y="548"/>
                  </a:lnTo>
                  <a:lnTo>
                    <a:pt x="161" y="544"/>
                  </a:lnTo>
                  <a:lnTo>
                    <a:pt x="177" y="540"/>
                  </a:lnTo>
                  <a:lnTo>
                    <a:pt x="198" y="540"/>
                  </a:lnTo>
                  <a:lnTo>
                    <a:pt x="210" y="528"/>
                  </a:lnTo>
                  <a:lnTo>
                    <a:pt x="230" y="520"/>
                  </a:lnTo>
                  <a:lnTo>
                    <a:pt x="230" y="476"/>
                  </a:lnTo>
                  <a:lnTo>
                    <a:pt x="230" y="435"/>
                  </a:lnTo>
                  <a:lnTo>
                    <a:pt x="222" y="423"/>
                  </a:lnTo>
                  <a:lnTo>
                    <a:pt x="210" y="415"/>
                  </a:lnTo>
                  <a:lnTo>
                    <a:pt x="210" y="411"/>
                  </a:lnTo>
                  <a:lnTo>
                    <a:pt x="206" y="403"/>
                  </a:lnTo>
                  <a:lnTo>
                    <a:pt x="202" y="399"/>
                  </a:lnTo>
                  <a:lnTo>
                    <a:pt x="193" y="387"/>
                  </a:lnTo>
                  <a:lnTo>
                    <a:pt x="189" y="387"/>
                  </a:lnTo>
                  <a:lnTo>
                    <a:pt x="177" y="387"/>
                  </a:lnTo>
                  <a:lnTo>
                    <a:pt x="165" y="375"/>
                  </a:lnTo>
                  <a:lnTo>
                    <a:pt x="157" y="363"/>
                  </a:lnTo>
                  <a:lnTo>
                    <a:pt x="149" y="351"/>
                  </a:lnTo>
                  <a:lnTo>
                    <a:pt x="145" y="343"/>
                  </a:lnTo>
                  <a:lnTo>
                    <a:pt x="133" y="335"/>
                  </a:lnTo>
                  <a:lnTo>
                    <a:pt x="121" y="323"/>
                  </a:lnTo>
                  <a:lnTo>
                    <a:pt x="121" y="314"/>
                  </a:lnTo>
                  <a:lnTo>
                    <a:pt x="121" y="306"/>
                  </a:lnTo>
                  <a:lnTo>
                    <a:pt x="129" y="302"/>
                  </a:lnTo>
                  <a:lnTo>
                    <a:pt x="129" y="290"/>
                  </a:lnTo>
                  <a:lnTo>
                    <a:pt x="129" y="270"/>
                  </a:lnTo>
                  <a:lnTo>
                    <a:pt x="109" y="254"/>
                  </a:lnTo>
                  <a:lnTo>
                    <a:pt x="93" y="234"/>
                  </a:lnTo>
                  <a:lnTo>
                    <a:pt x="85" y="234"/>
                  </a:lnTo>
                  <a:lnTo>
                    <a:pt x="68" y="234"/>
                  </a:lnTo>
                  <a:lnTo>
                    <a:pt x="64" y="230"/>
                  </a:lnTo>
                  <a:lnTo>
                    <a:pt x="64" y="222"/>
                  </a:lnTo>
                  <a:lnTo>
                    <a:pt x="48" y="222"/>
                  </a:lnTo>
                  <a:lnTo>
                    <a:pt x="28" y="218"/>
                  </a:lnTo>
                  <a:lnTo>
                    <a:pt x="20" y="210"/>
                  </a:lnTo>
                  <a:lnTo>
                    <a:pt x="16" y="193"/>
                  </a:lnTo>
                  <a:lnTo>
                    <a:pt x="8" y="161"/>
                  </a:lnTo>
                  <a:lnTo>
                    <a:pt x="8" y="133"/>
                  </a:lnTo>
                  <a:lnTo>
                    <a:pt x="4" y="121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9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24" y="80"/>
                  </a:lnTo>
                  <a:lnTo>
                    <a:pt x="32" y="76"/>
                  </a:lnTo>
                  <a:lnTo>
                    <a:pt x="52" y="72"/>
                  </a:lnTo>
                  <a:lnTo>
                    <a:pt x="64" y="60"/>
                  </a:lnTo>
                  <a:lnTo>
                    <a:pt x="93" y="44"/>
                  </a:lnTo>
                  <a:lnTo>
                    <a:pt x="117" y="24"/>
                  </a:lnTo>
                  <a:lnTo>
                    <a:pt x="129" y="24"/>
                  </a:lnTo>
                  <a:lnTo>
                    <a:pt x="129" y="24"/>
                  </a:lnTo>
                  <a:lnTo>
                    <a:pt x="141" y="28"/>
                  </a:lnTo>
                  <a:lnTo>
                    <a:pt x="145" y="36"/>
                  </a:lnTo>
                  <a:lnTo>
                    <a:pt x="149" y="36"/>
                  </a:lnTo>
                  <a:lnTo>
                    <a:pt x="161" y="40"/>
                  </a:lnTo>
                  <a:lnTo>
                    <a:pt x="181" y="40"/>
                  </a:lnTo>
                  <a:lnTo>
                    <a:pt x="210" y="40"/>
                  </a:lnTo>
                  <a:lnTo>
                    <a:pt x="218" y="36"/>
                  </a:lnTo>
                  <a:lnTo>
                    <a:pt x="222" y="36"/>
                  </a:lnTo>
                  <a:lnTo>
                    <a:pt x="226" y="28"/>
                  </a:lnTo>
                  <a:lnTo>
                    <a:pt x="238" y="16"/>
                  </a:lnTo>
                  <a:lnTo>
                    <a:pt x="242" y="8"/>
                  </a:lnTo>
                  <a:lnTo>
                    <a:pt x="246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8"/>
                  </a:lnTo>
                  <a:lnTo>
                    <a:pt x="262" y="28"/>
                  </a:lnTo>
                  <a:lnTo>
                    <a:pt x="274" y="36"/>
                  </a:lnTo>
                  <a:lnTo>
                    <a:pt x="290" y="48"/>
                  </a:lnTo>
                  <a:lnTo>
                    <a:pt x="310" y="52"/>
                  </a:lnTo>
                  <a:lnTo>
                    <a:pt x="335" y="56"/>
                  </a:lnTo>
                  <a:lnTo>
                    <a:pt x="387" y="60"/>
                  </a:lnTo>
                  <a:lnTo>
                    <a:pt x="399" y="64"/>
                  </a:lnTo>
                  <a:lnTo>
                    <a:pt x="411" y="84"/>
                  </a:lnTo>
                  <a:lnTo>
                    <a:pt x="423" y="101"/>
                  </a:lnTo>
                  <a:lnTo>
                    <a:pt x="444" y="109"/>
                  </a:lnTo>
                  <a:lnTo>
                    <a:pt x="460" y="125"/>
                  </a:lnTo>
                  <a:lnTo>
                    <a:pt x="480" y="129"/>
                  </a:lnTo>
                  <a:lnTo>
                    <a:pt x="520" y="129"/>
                  </a:lnTo>
                  <a:lnTo>
                    <a:pt x="528" y="125"/>
                  </a:lnTo>
                  <a:lnTo>
                    <a:pt x="532" y="125"/>
                  </a:lnTo>
                  <a:lnTo>
                    <a:pt x="540" y="125"/>
                  </a:lnTo>
                  <a:lnTo>
                    <a:pt x="565" y="133"/>
                  </a:lnTo>
                  <a:lnTo>
                    <a:pt x="589" y="141"/>
                  </a:lnTo>
                  <a:lnTo>
                    <a:pt x="661" y="137"/>
                  </a:lnTo>
                  <a:lnTo>
                    <a:pt x="678" y="141"/>
                  </a:lnTo>
                  <a:lnTo>
                    <a:pt x="678" y="145"/>
                  </a:lnTo>
                  <a:lnTo>
                    <a:pt x="682" y="157"/>
                  </a:lnTo>
                  <a:lnTo>
                    <a:pt x="674" y="169"/>
                  </a:lnTo>
                  <a:lnTo>
                    <a:pt x="661" y="181"/>
                  </a:lnTo>
                  <a:lnTo>
                    <a:pt x="661" y="185"/>
                  </a:lnTo>
                  <a:lnTo>
                    <a:pt x="657" y="185"/>
                  </a:lnTo>
                  <a:lnTo>
                    <a:pt x="657" y="193"/>
                  </a:lnTo>
                  <a:lnTo>
                    <a:pt x="653" y="197"/>
                  </a:lnTo>
                  <a:lnTo>
                    <a:pt x="657" y="206"/>
                  </a:lnTo>
                  <a:lnTo>
                    <a:pt x="661" y="210"/>
                  </a:lnTo>
                  <a:lnTo>
                    <a:pt x="710" y="210"/>
                  </a:lnTo>
                  <a:lnTo>
                    <a:pt x="738" y="214"/>
                  </a:lnTo>
                  <a:lnTo>
                    <a:pt x="750" y="214"/>
                  </a:lnTo>
                  <a:lnTo>
                    <a:pt x="762" y="218"/>
                  </a:lnTo>
                  <a:lnTo>
                    <a:pt x="803" y="222"/>
                  </a:lnTo>
                  <a:lnTo>
                    <a:pt x="851" y="222"/>
                  </a:lnTo>
                  <a:lnTo>
                    <a:pt x="867" y="234"/>
                  </a:lnTo>
                  <a:lnTo>
                    <a:pt x="867" y="234"/>
                  </a:lnTo>
                  <a:lnTo>
                    <a:pt x="883" y="246"/>
                  </a:lnTo>
                  <a:lnTo>
                    <a:pt x="899" y="250"/>
                  </a:lnTo>
                  <a:lnTo>
                    <a:pt x="904" y="250"/>
                  </a:lnTo>
                  <a:lnTo>
                    <a:pt x="908" y="250"/>
                  </a:lnTo>
                  <a:lnTo>
                    <a:pt x="916" y="250"/>
                  </a:lnTo>
                  <a:lnTo>
                    <a:pt x="928" y="246"/>
                  </a:lnTo>
                  <a:lnTo>
                    <a:pt x="956" y="242"/>
                  </a:lnTo>
                  <a:lnTo>
                    <a:pt x="976" y="242"/>
                  </a:lnTo>
                  <a:lnTo>
                    <a:pt x="988" y="250"/>
                  </a:lnTo>
                  <a:lnTo>
                    <a:pt x="996" y="258"/>
                  </a:lnTo>
                  <a:lnTo>
                    <a:pt x="996" y="270"/>
                  </a:lnTo>
                  <a:lnTo>
                    <a:pt x="1000" y="278"/>
                  </a:lnTo>
                  <a:lnTo>
                    <a:pt x="1008" y="282"/>
                  </a:lnTo>
                  <a:lnTo>
                    <a:pt x="1012" y="290"/>
                  </a:lnTo>
                  <a:lnTo>
                    <a:pt x="1041" y="302"/>
                  </a:lnTo>
                  <a:lnTo>
                    <a:pt x="1069" y="323"/>
                  </a:lnTo>
                  <a:lnTo>
                    <a:pt x="1085" y="335"/>
                  </a:lnTo>
                  <a:lnTo>
                    <a:pt x="1097" y="351"/>
                  </a:lnTo>
                  <a:lnTo>
                    <a:pt x="1125" y="355"/>
                  </a:lnTo>
                  <a:lnTo>
                    <a:pt x="1142" y="363"/>
                  </a:lnTo>
                  <a:lnTo>
                    <a:pt x="1154" y="379"/>
                  </a:lnTo>
                  <a:lnTo>
                    <a:pt x="1162" y="387"/>
                  </a:lnTo>
                  <a:lnTo>
                    <a:pt x="1162" y="391"/>
                  </a:lnTo>
                  <a:lnTo>
                    <a:pt x="1166" y="391"/>
                  </a:lnTo>
                  <a:lnTo>
                    <a:pt x="1174" y="427"/>
                  </a:lnTo>
                  <a:lnTo>
                    <a:pt x="1178" y="435"/>
                  </a:lnTo>
                  <a:lnTo>
                    <a:pt x="1178" y="452"/>
                  </a:lnTo>
                  <a:lnTo>
                    <a:pt x="1178" y="464"/>
                  </a:lnTo>
                  <a:lnTo>
                    <a:pt x="1166" y="484"/>
                  </a:lnTo>
                  <a:lnTo>
                    <a:pt x="1154" y="488"/>
                  </a:lnTo>
                  <a:lnTo>
                    <a:pt x="1121" y="532"/>
                  </a:lnTo>
                  <a:lnTo>
                    <a:pt x="1109" y="544"/>
                  </a:lnTo>
                  <a:lnTo>
                    <a:pt x="1109" y="548"/>
                  </a:lnTo>
                  <a:lnTo>
                    <a:pt x="1105" y="557"/>
                  </a:lnTo>
                  <a:lnTo>
                    <a:pt x="1105" y="561"/>
                  </a:lnTo>
                  <a:lnTo>
                    <a:pt x="1101" y="561"/>
                  </a:lnTo>
                  <a:lnTo>
                    <a:pt x="1101" y="581"/>
                  </a:lnTo>
                  <a:lnTo>
                    <a:pt x="1097" y="593"/>
                  </a:lnTo>
                  <a:lnTo>
                    <a:pt x="1089" y="597"/>
                  </a:lnTo>
                  <a:lnTo>
                    <a:pt x="1089" y="601"/>
                  </a:lnTo>
                  <a:lnTo>
                    <a:pt x="1069" y="605"/>
                  </a:lnTo>
                  <a:lnTo>
                    <a:pt x="1041" y="617"/>
                  </a:lnTo>
                  <a:lnTo>
                    <a:pt x="1025" y="633"/>
                  </a:lnTo>
                  <a:lnTo>
                    <a:pt x="1012" y="657"/>
                  </a:lnTo>
                  <a:lnTo>
                    <a:pt x="988" y="698"/>
                  </a:lnTo>
                  <a:lnTo>
                    <a:pt x="972" y="722"/>
                  </a:lnTo>
                  <a:lnTo>
                    <a:pt x="960" y="742"/>
                  </a:lnTo>
                  <a:lnTo>
                    <a:pt x="948" y="754"/>
                  </a:lnTo>
                  <a:lnTo>
                    <a:pt x="936" y="770"/>
                  </a:lnTo>
                  <a:lnTo>
                    <a:pt x="920" y="778"/>
                  </a:lnTo>
                  <a:lnTo>
                    <a:pt x="916" y="786"/>
                  </a:lnTo>
                  <a:lnTo>
                    <a:pt x="916" y="791"/>
                  </a:lnTo>
                  <a:lnTo>
                    <a:pt x="904" y="803"/>
                  </a:lnTo>
                  <a:lnTo>
                    <a:pt x="895" y="811"/>
                  </a:lnTo>
                  <a:lnTo>
                    <a:pt x="891" y="819"/>
                  </a:lnTo>
                  <a:lnTo>
                    <a:pt x="891" y="823"/>
                  </a:lnTo>
                  <a:lnTo>
                    <a:pt x="883" y="827"/>
                  </a:lnTo>
                  <a:lnTo>
                    <a:pt x="875" y="831"/>
                  </a:lnTo>
                  <a:lnTo>
                    <a:pt x="867" y="835"/>
                  </a:lnTo>
                  <a:lnTo>
                    <a:pt x="863" y="843"/>
                  </a:lnTo>
                  <a:lnTo>
                    <a:pt x="855" y="871"/>
                  </a:lnTo>
                  <a:lnTo>
                    <a:pt x="851" y="883"/>
                  </a:lnTo>
                  <a:lnTo>
                    <a:pt x="851" y="891"/>
                  </a:lnTo>
                  <a:lnTo>
                    <a:pt x="851" y="903"/>
                  </a:lnTo>
                  <a:lnTo>
                    <a:pt x="851" y="912"/>
                  </a:lnTo>
                  <a:lnTo>
                    <a:pt x="855" y="916"/>
                  </a:lnTo>
                  <a:lnTo>
                    <a:pt x="855" y="928"/>
                  </a:lnTo>
                  <a:lnTo>
                    <a:pt x="855" y="940"/>
                  </a:lnTo>
                  <a:lnTo>
                    <a:pt x="827" y="960"/>
                  </a:lnTo>
                  <a:lnTo>
                    <a:pt x="799" y="976"/>
                  </a:lnTo>
                  <a:lnTo>
                    <a:pt x="795" y="988"/>
                  </a:lnTo>
                  <a:lnTo>
                    <a:pt x="791" y="1000"/>
                  </a:lnTo>
                  <a:lnTo>
                    <a:pt x="787" y="1000"/>
                  </a:lnTo>
                  <a:lnTo>
                    <a:pt x="774" y="1004"/>
                  </a:lnTo>
                  <a:lnTo>
                    <a:pt x="766" y="1025"/>
                  </a:lnTo>
                  <a:lnTo>
                    <a:pt x="758" y="1045"/>
                  </a:lnTo>
                  <a:lnTo>
                    <a:pt x="754" y="1049"/>
                  </a:lnTo>
                  <a:lnTo>
                    <a:pt x="754" y="1093"/>
                  </a:lnTo>
                  <a:lnTo>
                    <a:pt x="754" y="1142"/>
                  </a:lnTo>
                  <a:lnTo>
                    <a:pt x="742" y="1158"/>
                  </a:lnTo>
                  <a:lnTo>
                    <a:pt x="738" y="1182"/>
                  </a:lnTo>
                  <a:lnTo>
                    <a:pt x="734" y="1182"/>
                  </a:lnTo>
                  <a:lnTo>
                    <a:pt x="726" y="1190"/>
                  </a:lnTo>
                  <a:lnTo>
                    <a:pt x="710" y="1194"/>
                  </a:lnTo>
                  <a:lnTo>
                    <a:pt x="686" y="1194"/>
                  </a:lnTo>
                  <a:lnTo>
                    <a:pt x="678" y="1198"/>
                  </a:lnTo>
                  <a:lnTo>
                    <a:pt x="670" y="1202"/>
                  </a:lnTo>
                  <a:lnTo>
                    <a:pt x="670" y="1206"/>
                  </a:lnTo>
                  <a:lnTo>
                    <a:pt x="661" y="1210"/>
                  </a:lnTo>
                  <a:lnTo>
                    <a:pt x="657" y="1210"/>
                  </a:lnTo>
                  <a:lnTo>
                    <a:pt x="649" y="1210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377">
                <a:defRPr/>
              </a:pPr>
              <a:endParaRPr lang="ru-RU" sz="1600" b="1" i="1" kern="0" dirty="0">
                <a:solidFill>
                  <a:sysClr val="windowText" lastClr="000000"/>
                </a:solidFill>
                <a:latin typeface="Constantia"/>
              </a:endParaRPr>
            </a:p>
          </p:txBody>
        </p:sp>
        <p:grpSp>
          <p:nvGrpSpPr>
            <p:cNvPr id="144" name="Group 64"/>
            <p:cNvGrpSpPr>
              <a:grpSpLocks/>
            </p:cNvGrpSpPr>
            <p:nvPr/>
          </p:nvGrpSpPr>
          <p:grpSpPr bwMode="auto">
            <a:xfrm>
              <a:off x="20729" y="4917"/>
              <a:ext cx="651" cy="269"/>
              <a:chOff x="20729" y="4917"/>
              <a:chExt cx="651" cy="269"/>
            </a:xfrm>
            <a:grpFill/>
          </p:grpSpPr>
          <p:sp>
            <p:nvSpPr>
              <p:cNvPr id="145" name="Freeform 65"/>
              <p:cNvSpPr>
                <a:spLocks/>
              </p:cNvSpPr>
              <p:nvPr/>
            </p:nvSpPr>
            <p:spPr bwMode="auto">
              <a:xfrm>
                <a:off x="21111" y="5038"/>
                <a:ext cx="269" cy="148"/>
              </a:xfrm>
              <a:custGeom>
                <a:avLst/>
                <a:gdLst/>
                <a:ahLst/>
                <a:cxnLst>
                  <a:cxn ang="0">
                    <a:pos x="121" y="69"/>
                  </a:cxn>
                  <a:cxn ang="0">
                    <a:pos x="101" y="57"/>
                  </a:cxn>
                  <a:cxn ang="0">
                    <a:pos x="80" y="45"/>
                  </a:cxn>
                  <a:cxn ang="0">
                    <a:pos x="44" y="32"/>
                  </a:cxn>
                  <a:cxn ang="0">
                    <a:pos x="16" y="28"/>
                  </a:cxn>
                  <a:cxn ang="0">
                    <a:pos x="8" y="16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36" y="0"/>
                  </a:cxn>
                  <a:cxn ang="0">
                    <a:pos x="56" y="8"/>
                  </a:cxn>
                  <a:cxn ang="0">
                    <a:pos x="64" y="8"/>
                  </a:cxn>
                  <a:cxn ang="0">
                    <a:pos x="68" y="16"/>
                  </a:cxn>
                  <a:cxn ang="0">
                    <a:pos x="97" y="28"/>
                  </a:cxn>
                  <a:cxn ang="0">
                    <a:pos x="113" y="32"/>
                  </a:cxn>
                  <a:cxn ang="0">
                    <a:pos x="113" y="45"/>
                  </a:cxn>
                  <a:cxn ang="0">
                    <a:pos x="117" y="45"/>
                  </a:cxn>
                  <a:cxn ang="0">
                    <a:pos x="121" y="49"/>
                  </a:cxn>
                  <a:cxn ang="0">
                    <a:pos x="125" y="61"/>
                  </a:cxn>
                  <a:cxn ang="0">
                    <a:pos x="125" y="65"/>
                  </a:cxn>
                  <a:cxn ang="0">
                    <a:pos x="125" y="69"/>
                  </a:cxn>
                  <a:cxn ang="0">
                    <a:pos x="121" y="69"/>
                  </a:cxn>
                </a:cxnLst>
                <a:rect l="0" t="0" r="r" b="b"/>
                <a:pathLst>
                  <a:path w="125" h="69">
                    <a:moveTo>
                      <a:pt x="121" y="69"/>
                    </a:moveTo>
                    <a:lnTo>
                      <a:pt x="101" y="57"/>
                    </a:lnTo>
                    <a:lnTo>
                      <a:pt x="80" y="45"/>
                    </a:lnTo>
                    <a:lnTo>
                      <a:pt x="44" y="32"/>
                    </a:lnTo>
                    <a:lnTo>
                      <a:pt x="16" y="2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56" y="8"/>
                    </a:lnTo>
                    <a:lnTo>
                      <a:pt x="64" y="8"/>
                    </a:lnTo>
                    <a:lnTo>
                      <a:pt x="68" y="16"/>
                    </a:lnTo>
                    <a:lnTo>
                      <a:pt x="97" y="28"/>
                    </a:lnTo>
                    <a:lnTo>
                      <a:pt x="113" y="32"/>
                    </a:lnTo>
                    <a:lnTo>
                      <a:pt x="113" y="45"/>
                    </a:lnTo>
                    <a:lnTo>
                      <a:pt x="117" y="45"/>
                    </a:lnTo>
                    <a:lnTo>
                      <a:pt x="121" y="49"/>
                    </a:lnTo>
                    <a:lnTo>
                      <a:pt x="125" y="61"/>
                    </a:lnTo>
                    <a:lnTo>
                      <a:pt x="125" y="65"/>
                    </a:lnTo>
                    <a:lnTo>
                      <a:pt x="125" y="69"/>
                    </a:lnTo>
                    <a:lnTo>
                      <a:pt x="121" y="69"/>
                    </a:lnTo>
                    <a:close/>
                  </a:path>
                </a:pathLst>
              </a:custGeom>
              <a:grpFill/>
              <a:ln w="63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377">
                  <a:defRPr/>
                </a:pPr>
                <a:endParaRPr lang="ru-RU" sz="1600" b="1" i="1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  <p:sp>
            <p:nvSpPr>
              <p:cNvPr id="146" name="Freeform 66"/>
              <p:cNvSpPr>
                <a:spLocks/>
              </p:cNvSpPr>
              <p:nvPr/>
            </p:nvSpPr>
            <p:spPr bwMode="auto">
              <a:xfrm>
                <a:off x="20729" y="4917"/>
                <a:ext cx="268" cy="218"/>
              </a:xfrm>
              <a:custGeom>
                <a:avLst/>
                <a:gdLst/>
                <a:ahLst/>
                <a:cxnLst>
                  <a:cxn ang="0">
                    <a:pos x="69" y="101"/>
                  </a:cxn>
                  <a:cxn ang="0">
                    <a:pos x="45" y="68"/>
                  </a:cxn>
                  <a:cxn ang="0">
                    <a:pos x="16" y="36"/>
                  </a:cxn>
                  <a:cxn ang="0">
                    <a:pos x="8" y="36"/>
                  </a:cxn>
                  <a:cxn ang="0">
                    <a:pos x="0" y="36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8" y="12"/>
                  </a:cxn>
                  <a:cxn ang="0">
                    <a:pos x="20" y="0"/>
                  </a:cxn>
                  <a:cxn ang="0">
                    <a:pos x="37" y="0"/>
                  </a:cxn>
                  <a:cxn ang="0">
                    <a:pos x="57" y="0"/>
                  </a:cxn>
                  <a:cxn ang="0">
                    <a:pos x="69" y="12"/>
                  </a:cxn>
                  <a:cxn ang="0">
                    <a:pos x="117" y="36"/>
                  </a:cxn>
                  <a:cxn ang="0">
                    <a:pos x="121" y="40"/>
                  </a:cxn>
                  <a:cxn ang="0">
                    <a:pos x="125" y="44"/>
                  </a:cxn>
                  <a:cxn ang="0">
                    <a:pos x="109" y="56"/>
                  </a:cxn>
                  <a:cxn ang="0">
                    <a:pos x="97" y="68"/>
                  </a:cxn>
                  <a:cxn ang="0">
                    <a:pos x="97" y="76"/>
                  </a:cxn>
                  <a:cxn ang="0">
                    <a:pos x="89" y="84"/>
                  </a:cxn>
                  <a:cxn ang="0">
                    <a:pos x="85" y="92"/>
                  </a:cxn>
                  <a:cxn ang="0">
                    <a:pos x="73" y="101"/>
                  </a:cxn>
                  <a:cxn ang="0">
                    <a:pos x="69" y="101"/>
                  </a:cxn>
                </a:cxnLst>
                <a:rect l="0" t="0" r="r" b="b"/>
                <a:pathLst>
                  <a:path w="125" h="101">
                    <a:moveTo>
                      <a:pt x="69" y="101"/>
                    </a:moveTo>
                    <a:lnTo>
                      <a:pt x="45" y="68"/>
                    </a:lnTo>
                    <a:lnTo>
                      <a:pt x="16" y="36"/>
                    </a:lnTo>
                    <a:lnTo>
                      <a:pt x="8" y="36"/>
                    </a:lnTo>
                    <a:lnTo>
                      <a:pt x="0" y="36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8" y="12"/>
                    </a:lnTo>
                    <a:lnTo>
                      <a:pt x="20" y="0"/>
                    </a:lnTo>
                    <a:lnTo>
                      <a:pt x="37" y="0"/>
                    </a:lnTo>
                    <a:lnTo>
                      <a:pt x="57" y="0"/>
                    </a:lnTo>
                    <a:lnTo>
                      <a:pt x="69" y="12"/>
                    </a:lnTo>
                    <a:lnTo>
                      <a:pt x="117" y="36"/>
                    </a:lnTo>
                    <a:lnTo>
                      <a:pt x="121" y="40"/>
                    </a:lnTo>
                    <a:lnTo>
                      <a:pt x="125" y="44"/>
                    </a:lnTo>
                    <a:lnTo>
                      <a:pt x="109" y="56"/>
                    </a:lnTo>
                    <a:lnTo>
                      <a:pt x="97" y="68"/>
                    </a:lnTo>
                    <a:lnTo>
                      <a:pt x="97" y="76"/>
                    </a:lnTo>
                    <a:lnTo>
                      <a:pt x="89" y="84"/>
                    </a:lnTo>
                    <a:lnTo>
                      <a:pt x="85" y="92"/>
                    </a:lnTo>
                    <a:lnTo>
                      <a:pt x="73" y="101"/>
                    </a:lnTo>
                    <a:lnTo>
                      <a:pt x="69" y="101"/>
                    </a:lnTo>
                    <a:close/>
                  </a:path>
                </a:pathLst>
              </a:custGeom>
              <a:grpFill/>
              <a:ln w="6350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377">
                  <a:defRPr/>
                </a:pPr>
                <a:endParaRPr lang="ru-RU" sz="1600" b="1" i="1" kern="0" dirty="0">
                  <a:solidFill>
                    <a:sysClr val="windowText" lastClr="000000"/>
                  </a:solidFill>
                  <a:latin typeface="Constantia"/>
                </a:endParaRPr>
              </a:p>
            </p:txBody>
          </p:sp>
        </p:grpSp>
      </p:grpSp>
      <p:sp>
        <p:nvSpPr>
          <p:cNvPr id="52" name="Freeform 67"/>
          <p:cNvSpPr>
            <a:spLocks/>
          </p:cNvSpPr>
          <p:nvPr/>
        </p:nvSpPr>
        <p:spPr bwMode="auto">
          <a:xfrm>
            <a:off x="3316316" y="1502154"/>
            <a:ext cx="721916" cy="1198137"/>
          </a:xfrm>
          <a:custGeom>
            <a:avLst/>
            <a:gdLst>
              <a:gd name="T0" fmla="*/ 397160745 w 993"/>
              <a:gd name="T1" fmla="*/ 1084273325 h 1452"/>
              <a:gd name="T2" fmla="*/ 335810926 w 993"/>
              <a:gd name="T3" fmla="*/ 1050863934 h 1452"/>
              <a:gd name="T4" fmla="*/ 263967047 w 993"/>
              <a:gd name="T5" fmla="*/ 1072124614 h 1452"/>
              <a:gd name="T6" fmla="*/ 238135308 w 993"/>
              <a:gd name="T7" fmla="*/ 1047827192 h 1452"/>
              <a:gd name="T8" fmla="*/ 212303512 w 993"/>
              <a:gd name="T9" fmla="*/ 974175959 h 1452"/>
              <a:gd name="T10" fmla="*/ 198580373 w 993"/>
              <a:gd name="T11" fmla="*/ 930895631 h 1452"/>
              <a:gd name="T12" fmla="*/ 198580373 w 993"/>
              <a:gd name="T13" fmla="*/ 829909145 h 1452"/>
              <a:gd name="T14" fmla="*/ 182435873 w 993"/>
              <a:gd name="T15" fmla="*/ 766128848 h 1452"/>
              <a:gd name="T16" fmla="*/ 124315133 w 993"/>
              <a:gd name="T17" fmla="*/ 781314301 h 1452"/>
              <a:gd name="T18" fmla="*/ 52470313 w 993"/>
              <a:gd name="T19" fmla="*/ 728922876 h 1452"/>
              <a:gd name="T20" fmla="*/ 33096733 w 993"/>
              <a:gd name="T21" fmla="*/ 738034845 h 1452"/>
              <a:gd name="T22" fmla="*/ 91217487 w 993"/>
              <a:gd name="T23" fmla="*/ 670457095 h 1452"/>
              <a:gd name="T24" fmla="*/ 52470313 w 993"/>
              <a:gd name="T25" fmla="*/ 627936607 h 1452"/>
              <a:gd name="T26" fmla="*/ 0 w 993"/>
              <a:gd name="T27" fmla="*/ 627936607 h 1452"/>
              <a:gd name="T28" fmla="*/ 121086053 w 993"/>
              <a:gd name="T29" fmla="*/ 578582795 h 1452"/>
              <a:gd name="T30" fmla="*/ 166291372 w 993"/>
              <a:gd name="T31" fmla="*/ 551248631 h 1452"/>
              <a:gd name="T32" fmla="*/ 146917793 w 993"/>
              <a:gd name="T33" fmla="*/ 511764885 h 1452"/>
              <a:gd name="T34" fmla="*/ 117856974 w 993"/>
              <a:gd name="T35" fmla="*/ 447224640 h 1452"/>
              <a:gd name="T36" fmla="*/ 127543314 w 993"/>
              <a:gd name="T37" fmla="*/ 358387082 h 1452"/>
              <a:gd name="T38" fmla="*/ 94446567 w 993"/>
              <a:gd name="T39" fmla="*/ 318144368 h 1452"/>
              <a:gd name="T40" fmla="*/ 68614827 w 993"/>
              <a:gd name="T41" fmla="*/ 245252103 h 1452"/>
              <a:gd name="T42" fmla="*/ 52470313 w 993"/>
              <a:gd name="T43" fmla="*/ 144265779 h 1452"/>
              <a:gd name="T44" fmla="*/ 49241234 w 993"/>
              <a:gd name="T45" fmla="*/ 76688874 h 1452"/>
              <a:gd name="T46" fmla="*/ 75072987 w 993"/>
              <a:gd name="T47" fmla="*/ 36446147 h 1452"/>
              <a:gd name="T48" fmla="*/ 143688713 w 993"/>
              <a:gd name="T49" fmla="*/ 9111972 h 1452"/>
              <a:gd name="T50" fmla="*/ 228448012 w 993"/>
              <a:gd name="T51" fmla="*/ 0 h 1452"/>
              <a:gd name="T52" fmla="*/ 293027866 w 993"/>
              <a:gd name="T53" fmla="*/ 67576905 h 1452"/>
              <a:gd name="T54" fmla="*/ 247822547 w 993"/>
              <a:gd name="T55" fmla="*/ 82763230 h 1452"/>
              <a:gd name="T56" fmla="*/ 241364387 w 993"/>
              <a:gd name="T57" fmla="*/ 125283745 h 1452"/>
              <a:gd name="T58" fmla="*/ 280111547 w 993"/>
              <a:gd name="T59" fmla="*/ 147303393 h 1452"/>
              <a:gd name="T60" fmla="*/ 342269086 w 993"/>
              <a:gd name="T61" fmla="*/ 189823881 h 1452"/>
              <a:gd name="T62" fmla="*/ 414112965 w 993"/>
              <a:gd name="T63" fmla="*/ 134394843 h 1452"/>
              <a:gd name="T64" fmla="*/ 430258363 w 993"/>
              <a:gd name="T65" fmla="*/ 82763230 h 1452"/>
              <a:gd name="T66" fmla="*/ 465776443 w 993"/>
              <a:gd name="T67" fmla="*/ 79725616 h 1452"/>
              <a:gd name="T68" fmla="*/ 452861023 w 993"/>
              <a:gd name="T69" fmla="*/ 116171776 h 1452"/>
              <a:gd name="T70" fmla="*/ 446402864 w 993"/>
              <a:gd name="T71" fmla="*/ 162488846 h 1452"/>
              <a:gd name="T72" fmla="*/ 475463795 w 993"/>
              <a:gd name="T73" fmla="*/ 180711912 h 1452"/>
              <a:gd name="T74" fmla="*/ 550536754 w 993"/>
              <a:gd name="T75" fmla="*/ 144265779 h 1452"/>
              <a:gd name="T76" fmla="*/ 553765833 w 993"/>
              <a:gd name="T77" fmla="*/ 217158045 h 1452"/>
              <a:gd name="T78" fmla="*/ 521475935 w 993"/>
              <a:gd name="T79" fmla="*/ 281698236 h 1452"/>
              <a:gd name="T80" fmla="*/ 456089204 w 993"/>
              <a:gd name="T81" fmla="*/ 312070013 h 1452"/>
              <a:gd name="T82" fmla="*/ 423800204 w 993"/>
              <a:gd name="T83" fmla="*/ 373573407 h 1452"/>
              <a:gd name="T84" fmla="*/ 481921056 w 993"/>
              <a:gd name="T85" fmla="*/ 385722118 h 1452"/>
              <a:gd name="T86" fmla="*/ 531163174 w 993"/>
              <a:gd name="T87" fmla="*/ 441150285 h 1452"/>
              <a:gd name="T88" fmla="*/ 632067872 w 993"/>
              <a:gd name="T89" fmla="*/ 474559785 h 1452"/>
              <a:gd name="T90" fmla="*/ 657898713 w 993"/>
              <a:gd name="T91" fmla="*/ 526950338 h 1452"/>
              <a:gd name="T92" fmla="*/ 729743490 w 993"/>
              <a:gd name="T93" fmla="*/ 551248631 h 1452"/>
              <a:gd name="T94" fmla="*/ 768490650 w 993"/>
              <a:gd name="T95" fmla="*/ 588453732 h 1452"/>
              <a:gd name="T96" fmla="*/ 788671949 w 993"/>
              <a:gd name="T97" fmla="*/ 649197287 h 1452"/>
              <a:gd name="T98" fmla="*/ 791900130 w 993"/>
              <a:gd name="T99" fmla="*/ 704625454 h 1452"/>
              <a:gd name="T100" fmla="*/ 749117070 w 993"/>
              <a:gd name="T101" fmla="*/ 719811778 h 1452"/>
              <a:gd name="T102" fmla="*/ 661127793 w 993"/>
              <a:gd name="T103" fmla="*/ 734997231 h 1452"/>
              <a:gd name="T104" fmla="*/ 667585952 w 993"/>
              <a:gd name="T105" fmla="*/ 784351914 h 1452"/>
              <a:gd name="T106" fmla="*/ 651441452 w 993"/>
              <a:gd name="T107" fmla="*/ 851169824 h 1452"/>
              <a:gd name="T108" fmla="*/ 612693394 w 993"/>
              <a:gd name="T109" fmla="*/ 879263828 h 1452"/>
              <a:gd name="T110" fmla="*/ 566681254 w 993"/>
              <a:gd name="T111" fmla="*/ 912672347 h 1452"/>
              <a:gd name="T112" fmla="*/ 566681254 w 993"/>
              <a:gd name="T113" fmla="*/ 946840923 h 1452"/>
              <a:gd name="T114" fmla="*/ 544078594 w 993"/>
              <a:gd name="T115" fmla="*/ 986324670 h 1452"/>
              <a:gd name="T116" fmla="*/ 494837375 w 993"/>
              <a:gd name="T117" fmla="*/ 1013658834 h 1452"/>
              <a:gd name="T118" fmla="*/ 472234715 w 993"/>
              <a:gd name="T119" fmla="*/ 1066050259 h 1452"/>
              <a:gd name="T120" fmla="*/ 423800204 w 993"/>
              <a:gd name="T121" fmla="*/ 1102496392 h 145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3"/>
              <a:gd name="T184" fmla="*/ 0 h 1452"/>
              <a:gd name="T185" fmla="*/ 993 w 993"/>
              <a:gd name="T186" fmla="*/ 1452 h 145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3" h="1452">
                <a:moveTo>
                  <a:pt x="509" y="1452"/>
                </a:moveTo>
                <a:lnTo>
                  <a:pt x="505" y="1448"/>
                </a:lnTo>
                <a:lnTo>
                  <a:pt x="501" y="1440"/>
                </a:lnTo>
                <a:lnTo>
                  <a:pt x="497" y="1440"/>
                </a:lnTo>
                <a:lnTo>
                  <a:pt x="492" y="1436"/>
                </a:lnTo>
                <a:lnTo>
                  <a:pt x="492" y="1428"/>
                </a:lnTo>
                <a:lnTo>
                  <a:pt x="488" y="1416"/>
                </a:lnTo>
                <a:lnTo>
                  <a:pt x="476" y="1412"/>
                </a:lnTo>
                <a:lnTo>
                  <a:pt x="460" y="1400"/>
                </a:lnTo>
                <a:lnTo>
                  <a:pt x="452" y="1392"/>
                </a:lnTo>
                <a:lnTo>
                  <a:pt x="444" y="1384"/>
                </a:lnTo>
                <a:lnTo>
                  <a:pt x="416" y="1384"/>
                </a:lnTo>
                <a:lnTo>
                  <a:pt x="384" y="1384"/>
                </a:lnTo>
                <a:lnTo>
                  <a:pt x="363" y="1400"/>
                </a:lnTo>
                <a:lnTo>
                  <a:pt x="351" y="1408"/>
                </a:lnTo>
                <a:lnTo>
                  <a:pt x="343" y="1412"/>
                </a:lnTo>
                <a:lnTo>
                  <a:pt x="331" y="1412"/>
                </a:lnTo>
                <a:lnTo>
                  <a:pt x="327" y="1412"/>
                </a:lnTo>
                <a:lnTo>
                  <a:pt x="315" y="1408"/>
                </a:lnTo>
                <a:lnTo>
                  <a:pt x="315" y="1404"/>
                </a:lnTo>
                <a:lnTo>
                  <a:pt x="307" y="1404"/>
                </a:lnTo>
                <a:lnTo>
                  <a:pt x="299" y="1400"/>
                </a:lnTo>
                <a:lnTo>
                  <a:pt x="299" y="1388"/>
                </a:lnTo>
                <a:lnTo>
                  <a:pt x="295" y="1380"/>
                </a:lnTo>
                <a:lnTo>
                  <a:pt x="287" y="1368"/>
                </a:lnTo>
                <a:lnTo>
                  <a:pt x="287" y="1360"/>
                </a:lnTo>
                <a:lnTo>
                  <a:pt x="283" y="1355"/>
                </a:lnTo>
                <a:lnTo>
                  <a:pt x="271" y="1347"/>
                </a:lnTo>
                <a:lnTo>
                  <a:pt x="267" y="1315"/>
                </a:lnTo>
                <a:lnTo>
                  <a:pt x="263" y="1283"/>
                </a:lnTo>
                <a:lnTo>
                  <a:pt x="258" y="1283"/>
                </a:lnTo>
                <a:lnTo>
                  <a:pt x="250" y="1263"/>
                </a:lnTo>
                <a:lnTo>
                  <a:pt x="250" y="1259"/>
                </a:lnTo>
                <a:lnTo>
                  <a:pt x="250" y="1247"/>
                </a:lnTo>
                <a:lnTo>
                  <a:pt x="250" y="1234"/>
                </a:lnTo>
                <a:lnTo>
                  <a:pt x="246" y="1226"/>
                </a:lnTo>
                <a:lnTo>
                  <a:pt x="246" y="1206"/>
                </a:lnTo>
                <a:lnTo>
                  <a:pt x="246" y="1190"/>
                </a:lnTo>
                <a:lnTo>
                  <a:pt x="242" y="1170"/>
                </a:lnTo>
                <a:lnTo>
                  <a:pt x="242" y="1150"/>
                </a:lnTo>
                <a:lnTo>
                  <a:pt x="242" y="1105"/>
                </a:lnTo>
                <a:lnTo>
                  <a:pt x="246" y="1093"/>
                </a:lnTo>
                <a:lnTo>
                  <a:pt x="246" y="1065"/>
                </a:lnTo>
                <a:lnTo>
                  <a:pt x="246" y="1045"/>
                </a:lnTo>
                <a:lnTo>
                  <a:pt x="242" y="1033"/>
                </a:lnTo>
                <a:lnTo>
                  <a:pt x="234" y="1017"/>
                </a:lnTo>
                <a:lnTo>
                  <a:pt x="230" y="1013"/>
                </a:lnTo>
                <a:lnTo>
                  <a:pt x="226" y="1009"/>
                </a:lnTo>
                <a:lnTo>
                  <a:pt x="218" y="1009"/>
                </a:lnTo>
                <a:lnTo>
                  <a:pt x="214" y="1009"/>
                </a:lnTo>
                <a:lnTo>
                  <a:pt x="198" y="1021"/>
                </a:lnTo>
                <a:lnTo>
                  <a:pt x="190" y="1029"/>
                </a:lnTo>
                <a:lnTo>
                  <a:pt x="170" y="1029"/>
                </a:lnTo>
                <a:lnTo>
                  <a:pt x="154" y="1029"/>
                </a:lnTo>
                <a:lnTo>
                  <a:pt x="142" y="992"/>
                </a:lnTo>
                <a:lnTo>
                  <a:pt x="121" y="960"/>
                </a:lnTo>
                <a:lnTo>
                  <a:pt x="89" y="956"/>
                </a:lnTo>
                <a:lnTo>
                  <a:pt x="73" y="952"/>
                </a:lnTo>
                <a:lnTo>
                  <a:pt x="69" y="956"/>
                </a:lnTo>
                <a:lnTo>
                  <a:pt x="65" y="960"/>
                </a:lnTo>
                <a:lnTo>
                  <a:pt x="61" y="984"/>
                </a:lnTo>
                <a:lnTo>
                  <a:pt x="57" y="992"/>
                </a:lnTo>
                <a:lnTo>
                  <a:pt x="53" y="988"/>
                </a:lnTo>
                <a:lnTo>
                  <a:pt x="49" y="988"/>
                </a:lnTo>
                <a:lnTo>
                  <a:pt x="49" y="980"/>
                </a:lnTo>
                <a:lnTo>
                  <a:pt x="41" y="972"/>
                </a:lnTo>
                <a:lnTo>
                  <a:pt x="41" y="956"/>
                </a:lnTo>
                <a:lnTo>
                  <a:pt x="49" y="944"/>
                </a:lnTo>
                <a:lnTo>
                  <a:pt x="65" y="932"/>
                </a:lnTo>
                <a:lnTo>
                  <a:pt x="85" y="912"/>
                </a:lnTo>
                <a:lnTo>
                  <a:pt x="97" y="900"/>
                </a:lnTo>
                <a:lnTo>
                  <a:pt x="113" y="883"/>
                </a:lnTo>
                <a:lnTo>
                  <a:pt x="113" y="863"/>
                </a:lnTo>
                <a:lnTo>
                  <a:pt x="113" y="851"/>
                </a:lnTo>
                <a:lnTo>
                  <a:pt x="97" y="839"/>
                </a:lnTo>
                <a:lnTo>
                  <a:pt x="89" y="827"/>
                </a:lnTo>
                <a:lnTo>
                  <a:pt x="81" y="827"/>
                </a:lnTo>
                <a:lnTo>
                  <a:pt x="65" y="827"/>
                </a:lnTo>
                <a:lnTo>
                  <a:pt x="49" y="835"/>
                </a:lnTo>
                <a:lnTo>
                  <a:pt x="33" y="839"/>
                </a:lnTo>
                <a:lnTo>
                  <a:pt x="20" y="839"/>
                </a:lnTo>
                <a:lnTo>
                  <a:pt x="12" y="839"/>
                </a:lnTo>
                <a:lnTo>
                  <a:pt x="8" y="835"/>
                </a:lnTo>
                <a:lnTo>
                  <a:pt x="0" y="827"/>
                </a:lnTo>
                <a:lnTo>
                  <a:pt x="0" y="819"/>
                </a:lnTo>
                <a:lnTo>
                  <a:pt x="0" y="807"/>
                </a:lnTo>
                <a:lnTo>
                  <a:pt x="37" y="795"/>
                </a:lnTo>
                <a:lnTo>
                  <a:pt x="73" y="775"/>
                </a:lnTo>
                <a:lnTo>
                  <a:pt x="113" y="770"/>
                </a:lnTo>
                <a:lnTo>
                  <a:pt x="150" y="762"/>
                </a:lnTo>
                <a:lnTo>
                  <a:pt x="154" y="758"/>
                </a:lnTo>
                <a:lnTo>
                  <a:pt x="158" y="754"/>
                </a:lnTo>
                <a:lnTo>
                  <a:pt x="178" y="750"/>
                </a:lnTo>
                <a:lnTo>
                  <a:pt x="198" y="742"/>
                </a:lnTo>
                <a:lnTo>
                  <a:pt x="206" y="734"/>
                </a:lnTo>
                <a:lnTo>
                  <a:pt x="206" y="726"/>
                </a:lnTo>
                <a:lnTo>
                  <a:pt x="206" y="714"/>
                </a:lnTo>
                <a:lnTo>
                  <a:pt x="206" y="702"/>
                </a:lnTo>
                <a:lnTo>
                  <a:pt x="206" y="694"/>
                </a:lnTo>
                <a:lnTo>
                  <a:pt x="202" y="686"/>
                </a:lnTo>
                <a:lnTo>
                  <a:pt x="194" y="678"/>
                </a:lnTo>
                <a:lnTo>
                  <a:pt x="182" y="674"/>
                </a:lnTo>
                <a:lnTo>
                  <a:pt x="182" y="645"/>
                </a:lnTo>
                <a:lnTo>
                  <a:pt x="178" y="625"/>
                </a:lnTo>
                <a:lnTo>
                  <a:pt x="178" y="609"/>
                </a:lnTo>
                <a:lnTo>
                  <a:pt x="166" y="597"/>
                </a:lnTo>
                <a:lnTo>
                  <a:pt x="154" y="593"/>
                </a:lnTo>
                <a:lnTo>
                  <a:pt x="146" y="589"/>
                </a:lnTo>
                <a:lnTo>
                  <a:pt x="142" y="581"/>
                </a:lnTo>
                <a:lnTo>
                  <a:pt x="142" y="557"/>
                </a:lnTo>
                <a:lnTo>
                  <a:pt x="150" y="541"/>
                </a:lnTo>
                <a:lnTo>
                  <a:pt x="158" y="520"/>
                </a:lnTo>
                <a:lnTo>
                  <a:pt x="158" y="500"/>
                </a:lnTo>
                <a:lnTo>
                  <a:pt x="158" y="472"/>
                </a:lnTo>
                <a:lnTo>
                  <a:pt x="154" y="468"/>
                </a:lnTo>
                <a:lnTo>
                  <a:pt x="150" y="456"/>
                </a:lnTo>
                <a:lnTo>
                  <a:pt x="146" y="448"/>
                </a:lnTo>
                <a:lnTo>
                  <a:pt x="137" y="444"/>
                </a:lnTo>
                <a:lnTo>
                  <a:pt x="129" y="432"/>
                </a:lnTo>
                <a:lnTo>
                  <a:pt x="117" y="419"/>
                </a:lnTo>
                <a:lnTo>
                  <a:pt x="113" y="399"/>
                </a:lnTo>
                <a:lnTo>
                  <a:pt x="101" y="383"/>
                </a:lnTo>
                <a:lnTo>
                  <a:pt x="97" y="359"/>
                </a:lnTo>
                <a:lnTo>
                  <a:pt x="93" y="339"/>
                </a:lnTo>
                <a:lnTo>
                  <a:pt x="89" y="335"/>
                </a:lnTo>
                <a:lnTo>
                  <a:pt x="85" y="323"/>
                </a:lnTo>
                <a:lnTo>
                  <a:pt x="85" y="311"/>
                </a:lnTo>
                <a:lnTo>
                  <a:pt x="81" y="302"/>
                </a:lnTo>
                <a:lnTo>
                  <a:pt x="81" y="298"/>
                </a:lnTo>
                <a:lnTo>
                  <a:pt x="73" y="294"/>
                </a:lnTo>
                <a:lnTo>
                  <a:pt x="69" y="226"/>
                </a:lnTo>
                <a:lnTo>
                  <a:pt x="65" y="190"/>
                </a:lnTo>
                <a:lnTo>
                  <a:pt x="69" y="181"/>
                </a:lnTo>
                <a:lnTo>
                  <a:pt x="69" y="177"/>
                </a:lnTo>
                <a:lnTo>
                  <a:pt x="69" y="145"/>
                </a:lnTo>
                <a:lnTo>
                  <a:pt x="69" y="109"/>
                </a:lnTo>
                <a:lnTo>
                  <a:pt x="65" y="105"/>
                </a:lnTo>
                <a:lnTo>
                  <a:pt x="61" y="101"/>
                </a:lnTo>
                <a:lnTo>
                  <a:pt x="61" y="93"/>
                </a:lnTo>
                <a:lnTo>
                  <a:pt x="61" y="85"/>
                </a:lnTo>
                <a:lnTo>
                  <a:pt x="69" y="68"/>
                </a:lnTo>
                <a:lnTo>
                  <a:pt x="81" y="52"/>
                </a:lnTo>
                <a:lnTo>
                  <a:pt x="85" y="52"/>
                </a:lnTo>
                <a:lnTo>
                  <a:pt x="93" y="48"/>
                </a:lnTo>
                <a:lnTo>
                  <a:pt x="97" y="40"/>
                </a:lnTo>
                <a:lnTo>
                  <a:pt x="101" y="24"/>
                </a:lnTo>
                <a:lnTo>
                  <a:pt x="133" y="16"/>
                </a:lnTo>
                <a:lnTo>
                  <a:pt x="150" y="12"/>
                </a:lnTo>
                <a:lnTo>
                  <a:pt x="166" y="12"/>
                </a:lnTo>
                <a:lnTo>
                  <a:pt x="178" y="12"/>
                </a:lnTo>
                <a:lnTo>
                  <a:pt x="182" y="12"/>
                </a:lnTo>
                <a:lnTo>
                  <a:pt x="190" y="12"/>
                </a:lnTo>
                <a:lnTo>
                  <a:pt x="218" y="12"/>
                </a:lnTo>
                <a:lnTo>
                  <a:pt x="254" y="12"/>
                </a:lnTo>
                <a:lnTo>
                  <a:pt x="267" y="4"/>
                </a:lnTo>
                <a:lnTo>
                  <a:pt x="283" y="0"/>
                </a:lnTo>
                <a:lnTo>
                  <a:pt x="299" y="0"/>
                </a:lnTo>
                <a:lnTo>
                  <a:pt x="319" y="4"/>
                </a:lnTo>
                <a:lnTo>
                  <a:pt x="347" y="52"/>
                </a:lnTo>
                <a:lnTo>
                  <a:pt x="359" y="60"/>
                </a:lnTo>
                <a:lnTo>
                  <a:pt x="359" y="73"/>
                </a:lnTo>
                <a:lnTo>
                  <a:pt x="363" y="89"/>
                </a:lnTo>
                <a:lnTo>
                  <a:pt x="359" y="93"/>
                </a:lnTo>
                <a:lnTo>
                  <a:pt x="351" y="97"/>
                </a:lnTo>
                <a:lnTo>
                  <a:pt x="335" y="101"/>
                </a:lnTo>
                <a:lnTo>
                  <a:pt x="315" y="101"/>
                </a:lnTo>
                <a:lnTo>
                  <a:pt x="311" y="105"/>
                </a:lnTo>
                <a:lnTo>
                  <a:pt x="307" y="109"/>
                </a:lnTo>
                <a:lnTo>
                  <a:pt x="299" y="117"/>
                </a:lnTo>
                <a:lnTo>
                  <a:pt x="299" y="121"/>
                </a:lnTo>
                <a:lnTo>
                  <a:pt x="299" y="129"/>
                </a:lnTo>
                <a:lnTo>
                  <a:pt x="299" y="133"/>
                </a:lnTo>
                <a:lnTo>
                  <a:pt x="299" y="165"/>
                </a:lnTo>
                <a:lnTo>
                  <a:pt x="299" y="169"/>
                </a:lnTo>
                <a:lnTo>
                  <a:pt x="307" y="169"/>
                </a:lnTo>
                <a:lnTo>
                  <a:pt x="315" y="181"/>
                </a:lnTo>
                <a:lnTo>
                  <a:pt x="327" y="190"/>
                </a:lnTo>
                <a:lnTo>
                  <a:pt x="339" y="190"/>
                </a:lnTo>
                <a:lnTo>
                  <a:pt x="347" y="194"/>
                </a:lnTo>
                <a:lnTo>
                  <a:pt x="359" y="206"/>
                </a:lnTo>
                <a:lnTo>
                  <a:pt x="371" y="238"/>
                </a:lnTo>
                <a:lnTo>
                  <a:pt x="384" y="246"/>
                </a:lnTo>
                <a:lnTo>
                  <a:pt x="392" y="250"/>
                </a:lnTo>
                <a:lnTo>
                  <a:pt x="412" y="250"/>
                </a:lnTo>
                <a:lnTo>
                  <a:pt x="424" y="250"/>
                </a:lnTo>
                <a:lnTo>
                  <a:pt x="440" y="242"/>
                </a:lnTo>
                <a:lnTo>
                  <a:pt x="448" y="238"/>
                </a:lnTo>
                <a:lnTo>
                  <a:pt x="460" y="226"/>
                </a:lnTo>
                <a:lnTo>
                  <a:pt x="476" y="218"/>
                </a:lnTo>
                <a:lnTo>
                  <a:pt x="497" y="202"/>
                </a:lnTo>
                <a:lnTo>
                  <a:pt x="513" y="177"/>
                </a:lnTo>
                <a:lnTo>
                  <a:pt x="517" y="177"/>
                </a:lnTo>
                <a:lnTo>
                  <a:pt x="529" y="169"/>
                </a:lnTo>
                <a:lnTo>
                  <a:pt x="533" y="165"/>
                </a:lnTo>
                <a:lnTo>
                  <a:pt x="533" y="137"/>
                </a:lnTo>
                <a:lnTo>
                  <a:pt x="533" y="109"/>
                </a:lnTo>
                <a:lnTo>
                  <a:pt x="537" y="105"/>
                </a:lnTo>
                <a:lnTo>
                  <a:pt x="541" y="97"/>
                </a:lnTo>
                <a:lnTo>
                  <a:pt x="557" y="97"/>
                </a:lnTo>
                <a:lnTo>
                  <a:pt x="565" y="97"/>
                </a:lnTo>
                <a:lnTo>
                  <a:pt x="569" y="101"/>
                </a:lnTo>
                <a:lnTo>
                  <a:pt x="577" y="105"/>
                </a:lnTo>
                <a:lnTo>
                  <a:pt x="577" y="117"/>
                </a:lnTo>
                <a:lnTo>
                  <a:pt x="577" y="129"/>
                </a:lnTo>
                <a:lnTo>
                  <a:pt x="569" y="129"/>
                </a:lnTo>
                <a:lnTo>
                  <a:pt x="569" y="133"/>
                </a:lnTo>
                <a:lnTo>
                  <a:pt x="565" y="141"/>
                </a:lnTo>
                <a:lnTo>
                  <a:pt x="561" y="153"/>
                </a:lnTo>
                <a:lnTo>
                  <a:pt x="557" y="153"/>
                </a:lnTo>
                <a:lnTo>
                  <a:pt x="553" y="165"/>
                </a:lnTo>
                <a:lnTo>
                  <a:pt x="545" y="169"/>
                </a:lnTo>
                <a:lnTo>
                  <a:pt x="545" y="194"/>
                </a:lnTo>
                <a:lnTo>
                  <a:pt x="553" y="214"/>
                </a:lnTo>
                <a:lnTo>
                  <a:pt x="553" y="222"/>
                </a:lnTo>
                <a:lnTo>
                  <a:pt x="557" y="226"/>
                </a:lnTo>
                <a:lnTo>
                  <a:pt x="565" y="230"/>
                </a:lnTo>
                <a:lnTo>
                  <a:pt x="569" y="238"/>
                </a:lnTo>
                <a:lnTo>
                  <a:pt x="581" y="238"/>
                </a:lnTo>
                <a:lnTo>
                  <a:pt x="589" y="238"/>
                </a:lnTo>
                <a:lnTo>
                  <a:pt x="618" y="218"/>
                </a:lnTo>
                <a:lnTo>
                  <a:pt x="642" y="206"/>
                </a:lnTo>
                <a:lnTo>
                  <a:pt x="646" y="194"/>
                </a:lnTo>
                <a:lnTo>
                  <a:pt x="650" y="190"/>
                </a:lnTo>
                <a:lnTo>
                  <a:pt x="666" y="190"/>
                </a:lnTo>
                <a:lnTo>
                  <a:pt x="682" y="190"/>
                </a:lnTo>
                <a:lnTo>
                  <a:pt x="682" y="214"/>
                </a:lnTo>
                <a:lnTo>
                  <a:pt x="682" y="242"/>
                </a:lnTo>
                <a:lnTo>
                  <a:pt x="682" y="250"/>
                </a:lnTo>
                <a:lnTo>
                  <a:pt x="686" y="254"/>
                </a:lnTo>
                <a:lnTo>
                  <a:pt x="686" y="270"/>
                </a:lnTo>
                <a:lnTo>
                  <a:pt x="686" y="286"/>
                </a:lnTo>
                <a:lnTo>
                  <a:pt x="670" y="294"/>
                </a:lnTo>
                <a:lnTo>
                  <a:pt x="654" y="298"/>
                </a:lnTo>
                <a:lnTo>
                  <a:pt x="650" y="307"/>
                </a:lnTo>
                <a:lnTo>
                  <a:pt x="646" y="311"/>
                </a:lnTo>
                <a:lnTo>
                  <a:pt x="646" y="323"/>
                </a:lnTo>
                <a:lnTo>
                  <a:pt x="646" y="371"/>
                </a:lnTo>
                <a:lnTo>
                  <a:pt x="642" y="379"/>
                </a:lnTo>
                <a:lnTo>
                  <a:pt x="638" y="391"/>
                </a:lnTo>
                <a:lnTo>
                  <a:pt x="630" y="395"/>
                </a:lnTo>
                <a:lnTo>
                  <a:pt x="618" y="407"/>
                </a:lnTo>
                <a:lnTo>
                  <a:pt x="593" y="407"/>
                </a:lnTo>
                <a:lnTo>
                  <a:pt x="565" y="411"/>
                </a:lnTo>
                <a:lnTo>
                  <a:pt x="557" y="419"/>
                </a:lnTo>
                <a:lnTo>
                  <a:pt x="545" y="424"/>
                </a:lnTo>
                <a:lnTo>
                  <a:pt x="537" y="436"/>
                </a:lnTo>
                <a:lnTo>
                  <a:pt x="525" y="448"/>
                </a:lnTo>
                <a:lnTo>
                  <a:pt x="525" y="472"/>
                </a:lnTo>
                <a:lnTo>
                  <a:pt x="525" y="492"/>
                </a:lnTo>
                <a:lnTo>
                  <a:pt x="529" y="496"/>
                </a:lnTo>
                <a:lnTo>
                  <a:pt x="533" y="500"/>
                </a:lnTo>
                <a:lnTo>
                  <a:pt x="561" y="500"/>
                </a:lnTo>
                <a:lnTo>
                  <a:pt x="589" y="500"/>
                </a:lnTo>
                <a:lnTo>
                  <a:pt x="593" y="504"/>
                </a:lnTo>
                <a:lnTo>
                  <a:pt x="597" y="508"/>
                </a:lnTo>
                <a:lnTo>
                  <a:pt x="609" y="532"/>
                </a:lnTo>
                <a:lnTo>
                  <a:pt x="613" y="549"/>
                </a:lnTo>
                <a:lnTo>
                  <a:pt x="622" y="561"/>
                </a:lnTo>
                <a:lnTo>
                  <a:pt x="634" y="569"/>
                </a:lnTo>
                <a:lnTo>
                  <a:pt x="646" y="573"/>
                </a:lnTo>
                <a:lnTo>
                  <a:pt x="658" y="581"/>
                </a:lnTo>
                <a:lnTo>
                  <a:pt x="718" y="589"/>
                </a:lnTo>
                <a:lnTo>
                  <a:pt x="771" y="593"/>
                </a:lnTo>
                <a:lnTo>
                  <a:pt x="775" y="601"/>
                </a:lnTo>
                <a:lnTo>
                  <a:pt x="783" y="605"/>
                </a:lnTo>
                <a:lnTo>
                  <a:pt x="783" y="613"/>
                </a:lnTo>
                <a:lnTo>
                  <a:pt x="783" y="625"/>
                </a:lnTo>
                <a:lnTo>
                  <a:pt x="787" y="625"/>
                </a:lnTo>
                <a:lnTo>
                  <a:pt x="791" y="633"/>
                </a:lnTo>
                <a:lnTo>
                  <a:pt x="791" y="645"/>
                </a:lnTo>
                <a:lnTo>
                  <a:pt x="803" y="662"/>
                </a:lnTo>
                <a:lnTo>
                  <a:pt x="811" y="686"/>
                </a:lnTo>
                <a:lnTo>
                  <a:pt x="815" y="694"/>
                </a:lnTo>
                <a:lnTo>
                  <a:pt x="819" y="702"/>
                </a:lnTo>
                <a:lnTo>
                  <a:pt x="827" y="702"/>
                </a:lnTo>
                <a:lnTo>
                  <a:pt x="835" y="710"/>
                </a:lnTo>
                <a:lnTo>
                  <a:pt x="864" y="714"/>
                </a:lnTo>
                <a:lnTo>
                  <a:pt x="896" y="722"/>
                </a:lnTo>
                <a:lnTo>
                  <a:pt x="904" y="726"/>
                </a:lnTo>
                <a:lnTo>
                  <a:pt x="916" y="730"/>
                </a:lnTo>
                <a:lnTo>
                  <a:pt x="916" y="738"/>
                </a:lnTo>
                <a:lnTo>
                  <a:pt x="920" y="750"/>
                </a:lnTo>
                <a:lnTo>
                  <a:pt x="932" y="762"/>
                </a:lnTo>
                <a:lnTo>
                  <a:pt x="948" y="775"/>
                </a:lnTo>
                <a:lnTo>
                  <a:pt x="952" y="775"/>
                </a:lnTo>
                <a:lnTo>
                  <a:pt x="964" y="775"/>
                </a:lnTo>
                <a:lnTo>
                  <a:pt x="969" y="799"/>
                </a:lnTo>
                <a:lnTo>
                  <a:pt x="969" y="823"/>
                </a:lnTo>
                <a:lnTo>
                  <a:pt x="973" y="827"/>
                </a:lnTo>
                <a:lnTo>
                  <a:pt x="977" y="839"/>
                </a:lnTo>
                <a:lnTo>
                  <a:pt x="977" y="855"/>
                </a:lnTo>
                <a:lnTo>
                  <a:pt x="981" y="879"/>
                </a:lnTo>
                <a:lnTo>
                  <a:pt x="985" y="883"/>
                </a:lnTo>
                <a:lnTo>
                  <a:pt x="993" y="892"/>
                </a:lnTo>
                <a:lnTo>
                  <a:pt x="993" y="908"/>
                </a:lnTo>
                <a:lnTo>
                  <a:pt x="993" y="920"/>
                </a:lnTo>
                <a:lnTo>
                  <a:pt x="981" y="928"/>
                </a:lnTo>
                <a:lnTo>
                  <a:pt x="973" y="936"/>
                </a:lnTo>
                <a:lnTo>
                  <a:pt x="956" y="936"/>
                </a:lnTo>
                <a:lnTo>
                  <a:pt x="948" y="936"/>
                </a:lnTo>
                <a:lnTo>
                  <a:pt x="944" y="940"/>
                </a:lnTo>
                <a:lnTo>
                  <a:pt x="940" y="948"/>
                </a:lnTo>
                <a:lnTo>
                  <a:pt x="928" y="948"/>
                </a:lnTo>
                <a:lnTo>
                  <a:pt x="912" y="948"/>
                </a:lnTo>
                <a:lnTo>
                  <a:pt x="876" y="948"/>
                </a:lnTo>
                <a:lnTo>
                  <a:pt x="835" y="944"/>
                </a:lnTo>
                <a:lnTo>
                  <a:pt x="831" y="952"/>
                </a:lnTo>
                <a:lnTo>
                  <a:pt x="831" y="956"/>
                </a:lnTo>
                <a:lnTo>
                  <a:pt x="819" y="968"/>
                </a:lnTo>
                <a:lnTo>
                  <a:pt x="811" y="976"/>
                </a:lnTo>
                <a:lnTo>
                  <a:pt x="811" y="980"/>
                </a:lnTo>
                <a:lnTo>
                  <a:pt x="811" y="988"/>
                </a:lnTo>
                <a:lnTo>
                  <a:pt x="815" y="996"/>
                </a:lnTo>
                <a:lnTo>
                  <a:pt x="819" y="1021"/>
                </a:lnTo>
                <a:lnTo>
                  <a:pt x="827" y="1033"/>
                </a:lnTo>
                <a:lnTo>
                  <a:pt x="835" y="1045"/>
                </a:lnTo>
                <a:lnTo>
                  <a:pt x="831" y="1069"/>
                </a:lnTo>
                <a:lnTo>
                  <a:pt x="831" y="1101"/>
                </a:lnTo>
                <a:lnTo>
                  <a:pt x="831" y="1105"/>
                </a:lnTo>
                <a:lnTo>
                  <a:pt x="827" y="1109"/>
                </a:lnTo>
                <a:lnTo>
                  <a:pt x="807" y="1121"/>
                </a:lnTo>
                <a:lnTo>
                  <a:pt x="787" y="1138"/>
                </a:lnTo>
                <a:lnTo>
                  <a:pt x="783" y="1138"/>
                </a:lnTo>
                <a:lnTo>
                  <a:pt x="775" y="1142"/>
                </a:lnTo>
                <a:lnTo>
                  <a:pt x="771" y="1146"/>
                </a:lnTo>
                <a:lnTo>
                  <a:pt x="759" y="1154"/>
                </a:lnTo>
                <a:lnTo>
                  <a:pt x="759" y="1158"/>
                </a:lnTo>
                <a:lnTo>
                  <a:pt x="755" y="1166"/>
                </a:lnTo>
                <a:lnTo>
                  <a:pt x="739" y="1178"/>
                </a:lnTo>
                <a:lnTo>
                  <a:pt x="726" y="1190"/>
                </a:lnTo>
                <a:lnTo>
                  <a:pt x="718" y="1190"/>
                </a:lnTo>
                <a:lnTo>
                  <a:pt x="710" y="1194"/>
                </a:lnTo>
                <a:lnTo>
                  <a:pt x="702" y="1202"/>
                </a:lnTo>
                <a:lnTo>
                  <a:pt x="698" y="1206"/>
                </a:lnTo>
                <a:lnTo>
                  <a:pt x="698" y="1210"/>
                </a:lnTo>
                <a:lnTo>
                  <a:pt x="698" y="1222"/>
                </a:lnTo>
                <a:lnTo>
                  <a:pt x="702" y="1222"/>
                </a:lnTo>
                <a:lnTo>
                  <a:pt x="702" y="1234"/>
                </a:lnTo>
                <a:lnTo>
                  <a:pt x="702" y="1247"/>
                </a:lnTo>
                <a:lnTo>
                  <a:pt x="698" y="1247"/>
                </a:lnTo>
                <a:lnTo>
                  <a:pt x="698" y="1263"/>
                </a:lnTo>
                <a:lnTo>
                  <a:pt x="698" y="1275"/>
                </a:lnTo>
                <a:lnTo>
                  <a:pt x="698" y="1283"/>
                </a:lnTo>
                <a:lnTo>
                  <a:pt x="686" y="1287"/>
                </a:lnTo>
                <a:lnTo>
                  <a:pt x="674" y="1299"/>
                </a:lnTo>
                <a:lnTo>
                  <a:pt x="650" y="1299"/>
                </a:lnTo>
                <a:lnTo>
                  <a:pt x="622" y="1307"/>
                </a:lnTo>
                <a:lnTo>
                  <a:pt x="622" y="1315"/>
                </a:lnTo>
                <a:lnTo>
                  <a:pt x="622" y="1331"/>
                </a:lnTo>
                <a:lnTo>
                  <a:pt x="618" y="1335"/>
                </a:lnTo>
                <a:lnTo>
                  <a:pt x="613" y="1335"/>
                </a:lnTo>
                <a:lnTo>
                  <a:pt x="613" y="1351"/>
                </a:lnTo>
                <a:lnTo>
                  <a:pt x="609" y="1368"/>
                </a:lnTo>
                <a:lnTo>
                  <a:pt x="605" y="1372"/>
                </a:lnTo>
                <a:lnTo>
                  <a:pt x="597" y="1388"/>
                </a:lnTo>
                <a:lnTo>
                  <a:pt x="597" y="1400"/>
                </a:lnTo>
                <a:lnTo>
                  <a:pt x="585" y="1404"/>
                </a:lnTo>
                <a:lnTo>
                  <a:pt x="577" y="1404"/>
                </a:lnTo>
                <a:lnTo>
                  <a:pt x="561" y="1412"/>
                </a:lnTo>
                <a:lnTo>
                  <a:pt x="545" y="1420"/>
                </a:lnTo>
                <a:lnTo>
                  <a:pt x="541" y="1440"/>
                </a:lnTo>
                <a:lnTo>
                  <a:pt x="533" y="1452"/>
                </a:lnTo>
                <a:lnTo>
                  <a:pt x="525" y="1452"/>
                </a:lnTo>
                <a:lnTo>
                  <a:pt x="509" y="145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 defTabSz="914377">
              <a:defRPr/>
            </a:pPr>
            <a:endParaRPr lang="ru-RU" sz="1600" b="1" i="1" kern="0" dirty="0">
              <a:solidFill>
                <a:sysClr val="windowText" lastClr="000000"/>
              </a:solidFill>
              <a:latin typeface="Constantia"/>
            </a:endParaRPr>
          </a:p>
        </p:txBody>
      </p:sp>
      <p:sp>
        <p:nvSpPr>
          <p:cNvPr id="53" name="Freeform 68"/>
          <p:cNvSpPr>
            <a:spLocks/>
          </p:cNvSpPr>
          <p:nvPr/>
        </p:nvSpPr>
        <p:spPr bwMode="auto">
          <a:xfrm>
            <a:off x="5234914" y="2633173"/>
            <a:ext cx="831101" cy="726098"/>
          </a:xfrm>
          <a:custGeom>
            <a:avLst/>
            <a:gdLst>
              <a:gd name="T0" fmla="*/ 2147483647 w 1145"/>
              <a:gd name="T1" fmla="*/ 2147483647 h 879"/>
              <a:gd name="T2" fmla="*/ 2147483647 w 1145"/>
              <a:gd name="T3" fmla="*/ 2147483647 h 879"/>
              <a:gd name="T4" fmla="*/ 2147483647 w 1145"/>
              <a:gd name="T5" fmla="*/ 2147483647 h 879"/>
              <a:gd name="T6" fmla="*/ 2147483647 w 1145"/>
              <a:gd name="T7" fmla="*/ 2147483647 h 879"/>
              <a:gd name="T8" fmla="*/ 2147483647 w 1145"/>
              <a:gd name="T9" fmla="*/ 2147483647 h 879"/>
              <a:gd name="T10" fmla="*/ 2147483647 w 1145"/>
              <a:gd name="T11" fmla="*/ 2147483647 h 879"/>
              <a:gd name="T12" fmla="*/ 2147483647 w 1145"/>
              <a:gd name="T13" fmla="*/ 2147483647 h 879"/>
              <a:gd name="T14" fmla="*/ 2147483647 w 1145"/>
              <a:gd name="T15" fmla="*/ 2147483647 h 879"/>
              <a:gd name="T16" fmla="*/ 2147483647 w 1145"/>
              <a:gd name="T17" fmla="*/ 2147483647 h 879"/>
              <a:gd name="T18" fmla="*/ 2147483647 w 1145"/>
              <a:gd name="T19" fmla="*/ 2147483647 h 879"/>
              <a:gd name="T20" fmla="*/ 2147483647 w 1145"/>
              <a:gd name="T21" fmla="*/ 2147483647 h 879"/>
              <a:gd name="T22" fmla="*/ 2147483647 w 1145"/>
              <a:gd name="T23" fmla="*/ 2147483647 h 879"/>
              <a:gd name="T24" fmla="*/ 2147483647 w 1145"/>
              <a:gd name="T25" fmla="*/ 2147483647 h 879"/>
              <a:gd name="T26" fmla="*/ 2147483647 w 1145"/>
              <a:gd name="T27" fmla="*/ 2147483647 h 879"/>
              <a:gd name="T28" fmla="*/ 2147483647 w 1145"/>
              <a:gd name="T29" fmla="*/ 2147483647 h 879"/>
              <a:gd name="T30" fmla="*/ 2147483647 w 1145"/>
              <a:gd name="T31" fmla="*/ 2147483647 h 879"/>
              <a:gd name="T32" fmla="*/ 2147483647 w 1145"/>
              <a:gd name="T33" fmla="*/ 2147483647 h 879"/>
              <a:gd name="T34" fmla="*/ 2147483647 w 1145"/>
              <a:gd name="T35" fmla="*/ 2147483647 h 879"/>
              <a:gd name="T36" fmla="*/ 2147483647 w 1145"/>
              <a:gd name="T37" fmla="*/ 2147483647 h 879"/>
              <a:gd name="T38" fmla="*/ 2147483647 w 1145"/>
              <a:gd name="T39" fmla="*/ 2147483647 h 879"/>
              <a:gd name="T40" fmla="*/ 2147483647 w 1145"/>
              <a:gd name="T41" fmla="*/ 2147483647 h 879"/>
              <a:gd name="T42" fmla="*/ 2147483647 w 1145"/>
              <a:gd name="T43" fmla="*/ 2147483647 h 879"/>
              <a:gd name="T44" fmla="*/ 2147483647 w 1145"/>
              <a:gd name="T45" fmla="*/ 2147483647 h 879"/>
              <a:gd name="T46" fmla="*/ 2147483647 w 1145"/>
              <a:gd name="T47" fmla="*/ 2147483647 h 879"/>
              <a:gd name="T48" fmla="*/ 2147483647 w 1145"/>
              <a:gd name="T49" fmla="*/ 2147483647 h 879"/>
              <a:gd name="T50" fmla="*/ 2147483647 w 1145"/>
              <a:gd name="T51" fmla="*/ 2147483647 h 879"/>
              <a:gd name="T52" fmla="*/ 2147483647 w 1145"/>
              <a:gd name="T53" fmla="*/ 2147483647 h 879"/>
              <a:gd name="T54" fmla="*/ 2147483647 w 1145"/>
              <a:gd name="T55" fmla="*/ 2147483647 h 879"/>
              <a:gd name="T56" fmla="*/ 2147483647 w 1145"/>
              <a:gd name="T57" fmla="*/ 2147483647 h 879"/>
              <a:gd name="T58" fmla="*/ 2147483647 w 1145"/>
              <a:gd name="T59" fmla="*/ 2147483647 h 879"/>
              <a:gd name="T60" fmla="*/ 2147483647 w 1145"/>
              <a:gd name="T61" fmla="*/ 2147483647 h 879"/>
              <a:gd name="T62" fmla="*/ 2147483647 w 1145"/>
              <a:gd name="T63" fmla="*/ 2147483647 h 879"/>
              <a:gd name="T64" fmla="*/ 2147483647 w 1145"/>
              <a:gd name="T65" fmla="*/ 2147483647 h 879"/>
              <a:gd name="T66" fmla="*/ 0 w 1145"/>
              <a:gd name="T67" fmla="*/ 2147483647 h 879"/>
              <a:gd name="T68" fmla="*/ 2147483647 w 1145"/>
              <a:gd name="T69" fmla="*/ 2147483647 h 879"/>
              <a:gd name="T70" fmla="*/ 2147483647 w 1145"/>
              <a:gd name="T71" fmla="*/ 2147483647 h 879"/>
              <a:gd name="T72" fmla="*/ 2147483647 w 1145"/>
              <a:gd name="T73" fmla="*/ 2147483647 h 879"/>
              <a:gd name="T74" fmla="*/ 2147483647 w 1145"/>
              <a:gd name="T75" fmla="*/ 2147483647 h 879"/>
              <a:gd name="T76" fmla="*/ 2147483647 w 1145"/>
              <a:gd name="T77" fmla="*/ 2147483647 h 879"/>
              <a:gd name="T78" fmla="*/ 2147483647 w 1145"/>
              <a:gd name="T79" fmla="*/ 2147483647 h 879"/>
              <a:gd name="T80" fmla="*/ 2147483647 w 1145"/>
              <a:gd name="T81" fmla="*/ 2147483647 h 879"/>
              <a:gd name="T82" fmla="*/ 2147483647 w 1145"/>
              <a:gd name="T83" fmla="*/ 2147483647 h 879"/>
              <a:gd name="T84" fmla="*/ 2147483647 w 1145"/>
              <a:gd name="T85" fmla="*/ 2147483647 h 879"/>
              <a:gd name="T86" fmla="*/ 2147483647 w 1145"/>
              <a:gd name="T87" fmla="*/ 2147483647 h 879"/>
              <a:gd name="T88" fmla="*/ 2147483647 w 1145"/>
              <a:gd name="T89" fmla="*/ 2147483647 h 879"/>
              <a:gd name="T90" fmla="*/ 2147483647 w 1145"/>
              <a:gd name="T91" fmla="*/ 2147483647 h 879"/>
              <a:gd name="T92" fmla="*/ 2147483647 w 1145"/>
              <a:gd name="T93" fmla="*/ 2147483647 h 879"/>
              <a:gd name="T94" fmla="*/ 2147483647 w 1145"/>
              <a:gd name="T95" fmla="*/ 2147483647 h 879"/>
              <a:gd name="T96" fmla="*/ 2147483647 w 1145"/>
              <a:gd name="T97" fmla="*/ 2147483647 h 879"/>
              <a:gd name="T98" fmla="*/ 2147483647 w 1145"/>
              <a:gd name="T99" fmla="*/ 2147483647 h 879"/>
              <a:gd name="T100" fmla="*/ 2147483647 w 1145"/>
              <a:gd name="T101" fmla="*/ 2147483647 h 879"/>
              <a:gd name="T102" fmla="*/ 2147483647 w 1145"/>
              <a:gd name="T103" fmla="*/ 2147483647 h 879"/>
              <a:gd name="T104" fmla="*/ 2147483647 w 1145"/>
              <a:gd name="T105" fmla="*/ 2147483647 h 879"/>
              <a:gd name="T106" fmla="*/ 2147483647 w 1145"/>
              <a:gd name="T107" fmla="*/ 2147483647 h 879"/>
              <a:gd name="T108" fmla="*/ 2147483647 w 1145"/>
              <a:gd name="T109" fmla="*/ 2147483647 h 879"/>
              <a:gd name="T110" fmla="*/ 2147483647 w 1145"/>
              <a:gd name="T111" fmla="*/ 2147483647 h 879"/>
              <a:gd name="T112" fmla="*/ 2147483647 w 1145"/>
              <a:gd name="T113" fmla="*/ 2147483647 h 879"/>
              <a:gd name="T114" fmla="*/ 2147483647 w 1145"/>
              <a:gd name="T115" fmla="*/ 2147483647 h 879"/>
              <a:gd name="T116" fmla="*/ 2147483647 w 1145"/>
              <a:gd name="T117" fmla="*/ 2147483647 h 879"/>
              <a:gd name="T118" fmla="*/ 2147483647 w 1145"/>
              <a:gd name="T119" fmla="*/ 2147483647 h 879"/>
              <a:gd name="T120" fmla="*/ 2147483647 w 1145"/>
              <a:gd name="T121" fmla="*/ 2147483647 h 879"/>
              <a:gd name="T122" fmla="*/ 2147483647 w 1145"/>
              <a:gd name="T123" fmla="*/ 2147483647 h 8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45"/>
              <a:gd name="T187" fmla="*/ 0 h 879"/>
              <a:gd name="T188" fmla="*/ 1145 w 1145"/>
              <a:gd name="T189" fmla="*/ 879 h 87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45" h="879">
                <a:moveTo>
                  <a:pt x="948" y="335"/>
                </a:moveTo>
                <a:lnTo>
                  <a:pt x="944" y="355"/>
                </a:lnTo>
                <a:lnTo>
                  <a:pt x="940" y="367"/>
                </a:lnTo>
                <a:lnTo>
                  <a:pt x="940" y="379"/>
                </a:lnTo>
                <a:lnTo>
                  <a:pt x="940" y="395"/>
                </a:lnTo>
                <a:lnTo>
                  <a:pt x="944" y="411"/>
                </a:lnTo>
                <a:lnTo>
                  <a:pt x="948" y="427"/>
                </a:lnTo>
                <a:lnTo>
                  <a:pt x="964" y="435"/>
                </a:lnTo>
                <a:lnTo>
                  <a:pt x="976" y="439"/>
                </a:lnTo>
                <a:lnTo>
                  <a:pt x="980" y="448"/>
                </a:lnTo>
                <a:lnTo>
                  <a:pt x="984" y="456"/>
                </a:lnTo>
                <a:lnTo>
                  <a:pt x="988" y="456"/>
                </a:lnTo>
                <a:lnTo>
                  <a:pt x="996" y="456"/>
                </a:lnTo>
                <a:lnTo>
                  <a:pt x="1000" y="448"/>
                </a:lnTo>
                <a:lnTo>
                  <a:pt x="1004" y="439"/>
                </a:lnTo>
                <a:lnTo>
                  <a:pt x="1016" y="435"/>
                </a:lnTo>
                <a:lnTo>
                  <a:pt x="1024" y="431"/>
                </a:lnTo>
                <a:lnTo>
                  <a:pt x="1032" y="427"/>
                </a:lnTo>
                <a:lnTo>
                  <a:pt x="1049" y="419"/>
                </a:lnTo>
                <a:lnTo>
                  <a:pt x="1065" y="411"/>
                </a:lnTo>
                <a:lnTo>
                  <a:pt x="1085" y="403"/>
                </a:lnTo>
                <a:lnTo>
                  <a:pt x="1093" y="403"/>
                </a:lnTo>
                <a:lnTo>
                  <a:pt x="1101" y="403"/>
                </a:lnTo>
                <a:lnTo>
                  <a:pt x="1101" y="407"/>
                </a:lnTo>
                <a:lnTo>
                  <a:pt x="1109" y="415"/>
                </a:lnTo>
                <a:lnTo>
                  <a:pt x="1109" y="435"/>
                </a:lnTo>
                <a:lnTo>
                  <a:pt x="1113" y="464"/>
                </a:lnTo>
                <a:lnTo>
                  <a:pt x="1121" y="488"/>
                </a:lnTo>
                <a:lnTo>
                  <a:pt x="1125" y="508"/>
                </a:lnTo>
                <a:lnTo>
                  <a:pt x="1137" y="516"/>
                </a:lnTo>
                <a:lnTo>
                  <a:pt x="1145" y="528"/>
                </a:lnTo>
                <a:lnTo>
                  <a:pt x="1145" y="540"/>
                </a:lnTo>
                <a:lnTo>
                  <a:pt x="1145" y="552"/>
                </a:lnTo>
                <a:lnTo>
                  <a:pt x="1121" y="565"/>
                </a:lnTo>
                <a:lnTo>
                  <a:pt x="1101" y="577"/>
                </a:lnTo>
                <a:lnTo>
                  <a:pt x="1065" y="593"/>
                </a:lnTo>
                <a:lnTo>
                  <a:pt x="1028" y="609"/>
                </a:lnTo>
                <a:lnTo>
                  <a:pt x="1024" y="613"/>
                </a:lnTo>
                <a:lnTo>
                  <a:pt x="1020" y="621"/>
                </a:lnTo>
                <a:lnTo>
                  <a:pt x="952" y="625"/>
                </a:lnTo>
                <a:lnTo>
                  <a:pt x="924" y="629"/>
                </a:lnTo>
                <a:lnTo>
                  <a:pt x="920" y="621"/>
                </a:lnTo>
                <a:lnTo>
                  <a:pt x="911" y="613"/>
                </a:lnTo>
                <a:lnTo>
                  <a:pt x="899" y="613"/>
                </a:lnTo>
                <a:lnTo>
                  <a:pt x="891" y="609"/>
                </a:lnTo>
                <a:lnTo>
                  <a:pt x="887" y="601"/>
                </a:lnTo>
                <a:lnTo>
                  <a:pt x="883" y="597"/>
                </a:lnTo>
                <a:lnTo>
                  <a:pt x="871" y="593"/>
                </a:lnTo>
                <a:lnTo>
                  <a:pt x="855" y="585"/>
                </a:lnTo>
                <a:lnTo>
                  <a:pt x="847" y="577"/>
                </a:lnTo>
                <a:lnTo>
                  <a:pt x="843" y="577"/>
                </a:lnTo>
                <a:lnTo>
                  <a:pt x="839" y="573"/>
                </a:lnTo>
                <a:lnTo>
                  <a:pt x="831" y="573"/>
                </a:lnTo>
                <a:lnTo>
                  <a:pt x="819" y="560"/>
                </a:lnTo>
                <a:lnTo>
                  <a:pt x="794" y="540"/>
                </a:lnTo>
                <a:lnTo>
                  <a:pt x="774" y="528"/>
                </a:lnTo>
                <a:lnTo>
                  <a:pt x="750" y="524"/>
                </a:lnTo>
                <a:lnTo>
                  <a:pt x="734" y="524"/>
                </a:lnTo>
                <a:lnTo>
                  <a:pt x="718" y="524"/>
                </a:lnTo>
                <a:lnTo>
                  <a:pt x="690" y="540"/>
                </a:lnTo>
                <a:lnTo>
                  <a:pt x="661" y="552"/>
                </a:lnTo>
                <a:lnTo>
                  <a:pt x="657" y="560"/>
                </a:lnTo>
                <a:lnTo>
                  <a:pt x="649" y="573"/>
                </a:lnTo>
                <a:lnTo>
                  <a:pt x="617" y="589"/>
                </a:lnTo>
                <a:lnTo>
                  <a:pt x="589" y="609"/>
                </a:lnTo>
                <a:lnTo>
                  <a:pt x="569" y="609"/>
                </a:lnTo>
                <a:lnTo>
                  <a:pt x="552" y="609"/>
                </a:lnTo>
                <a:lnTo>
                  <a:pt x="548" y="601"/>
                </a:lnTo>
                <a:lnTo>
                  <a:pt x="540" y="597"/>
                </a:lnTo>
                <a:lnTo>
                  <a:pt x="536" y="597"/>
                </a:lnTo>
                <a:lnTo>
                  <a:pt x="524" y="597"/>
                </a:lnTo>
                <a:lnTo>
                  <a:pt x="508" y="585"/>
                </a:lnTo>
                <a:lnTo>
                  <a:pt x="492" y="573"/>
                </a:lnTo>
                <a:lnTo>
                  <a:pt x="484" y="573"/>
                </a:lnTo>
                <a:lnTo>
                  <a:pt x="476" y="573"/>
                </a:lnTo>
                <a:lnTo>
                  <a:pt x="435" y="573"/>
                </a:lnTo>
                <a:lnTo>
                  <a:pt x="399" y="573"/>
                </a:lnTo>
                <a:lnTo>
                  <a:pt x="375" y="573"/>
                </a:lnTo>
                <a:lnTo>
                  <a:pt x="347" y="577"/>
                </a:lnTo>
                <a:lnTo>
                  <a:pt x="339" y="577"/>
                </a:lnTo>
                <a:lnTo>
                  <a:pt x="322" y="589"/>
                </a:lnTo>
                <a:lnTo>
                  <a:pt x="306" y="601"/>
                </a:lnTo>
                <a:lnTo>
                  <a:pt x="294" y="613"/>
                </a:lnTo>
                <a:lnTo>
                  <a:pt x="294" y="633"/>
                </a:lnTo>
                <a:lnTo>
                  <a:pt x="290" y="649"/>
                </a:lnTo>
                <a:lnTo>
                  <a:pt x="270" y="677"/>
                </a:lnTo>
                <a:lnTo>
                  <a:pt x="258" y="702"/>
                </a:lnTo>
                <a:lnTo>
                  <a:pt x="254" y="710"/>
                </a:lnTo>
                <a:lnTo>
                  <a:pt x="250" y="722"/>
                </a:lnTo>
                <a:lnTo>
                  <a:pt x="226" y="754"/>
                </a:lnTo>
                <a:lnTo>
                  <a:pt x="205" y="770"/>
                </a:lnTo>
                <a:lnTo>
                  <a:pt x="189" y="778"/>
                </a:lnTo>
                <a:lnTo>
                  <a:pt x="165" y="790"/>
                </a:lnTo>
                <a:lnTo>
                  <a:pt x="153" y="799"/>
                </a:lnTo>
                <a:lnTo>
                  <a:pt x="145" y="807"/>
                </a:lnTo>
                <a:lnTo>
                  <a:pt x="125" y="811"/>
                </a:lnTo>
                <a:lnTo>
                  <a:pt x="113" y="815"/>
                </a:lnTo>
                <a:lnTo>
                  <a:pt x="88" y="831"/>
                </a:lnTo>
                <a:lnTo>
                  <a:pt x="72" y="851"/>
                </a:lnTo>
                <a:lnTo>
                  <a:pt x="64" y="855"/>
                </a:lnTo>
                <a:lnTo>
                  <a:pt x="64" y="867"/>
                </a:lnTo>
                <a:lnTo>
                  <a:pt x="56" y="871"/>
                </a:lnTo>
                <a:lnTo>
                  <a:pt x="52" y="879"/>
                </a:lnTo>
                <a:lnTo>
                  <a:pt x="48" y="879"/>
                </a:lnTo>
                <a:lnTo>
                  <a:pt x="40" y="875"/>
                </a:lnTo>
                <a:lnTo>
                  <a:pt x="40" y="847"/>
                </a:lnTo>
                <a:lnTo>
                  <a:pt x="36" y="843"/>
                </a:lnTo>
                <a:lnTo>
                  <a:pt x="36" y="827"/>
                </a:lnTo>
                <a:lnTo>
                  <a:pt x="36" y="807"/>
                </a:lnTo>
                <a:lnTo>
                  <a:pt x="32" y="803"/>
                </a:lnTo>
                <a:lnTo>
                  <a:pt x="28" y="799"/>
                </a:lnTo>
                <a:lnTo>
                  <a:pt x="24" y="782"/>
                </a:lnTo>
                <a:lnTo>
                  <a:pt x="16" y="766"/>
                </a:lnTo>
                <a:lnTo>
                  <a:pt x="8" y="726"/>
                </a:lnTo>
                <a:lnTo>
                  <a:pt x="4" y="686"/>
                </a:lnTo>
                <a:lnTo>
                  <a:pt x="4" y="665"/>
                </a:lnTo>
                <a:lnTo>
                  <a:pt x="4" y="645"/>
                </a:lnTo>
                <a:lnTo>
                  <a:pt x="4" y="621"/>
                </a:lnTo>
                <a:lnTo>
                  <a:pt x="8" y="597"/>
                </a:lnTo>
                <a:lnTo>
                  <a:pt x="16" y="560"/>
                </a:lnTo>
                <a:lnTo>
                  <a:pt x="20" y="484"/>
                </a:lnTo>
                <a:lnTo>
                  <a:pt x="52" y="431"/>
                </a:lnTo>
                <a:lnTo>
                  <a:pt x="60" y="415"/>
                </a:lnTo>
                <a:lnTo>
                  <a:pt x="60" y="407"/>
                </a:lnTo>
                <a:lnTo>
                  <a:pt x="60" y="395"/>
                </a:lnTo>
                <a:lnTo>
                  <a:pt x="52" y="359"/>
                </a:lnTo>
                <a:lnTo>
                  <a:pt x="36" y="310"/>
                </a:lnTo>
                <a:lnTo>
                  <a:pt x="28" y="286"/>
                </a:lnTo>
                <a:lnTo>
                  <a:pt x="24" y="266"/>
                </a:lnTo>
                <a:lnTo>
                  <a:pt x="24" y="230"/>
                </a:lnTo>
                <a:lnTo>
                  <a:pt x="20" y="189"/>
                </a:lnTo>
                <a:lnTo>
                  <a:pt x="8" y="169"/>
                </a:lnTo>
                <a:lnTo>
                  <a:pt x="4" y="149"/>
                </a:lnTo>
                <a:lnTo>
                  <a:pt x="0" y="133"/>
                </a:lnTo>
                <a:lnTo>
                  <a:pt x="0" y="117"/>
                </a:lnTo>
                <a:lnTo>
                  <a:pt x="0" y="101"/>
                </a:lnTo>
                <a:lnTo>
                  <a:pt x="0" y="88"/>
                </a:lnTo>
                <a:lnTo>
                  <a:pt x="32" y="76"/>
                </a:lnTo>
                <a:lnTo>
                  <a:pt x="60" y="64"/>
                </a:lnTo>
                <a:lnTo>
                  <a:pt x="72" y="52"/>
                </a:lnTo>
                <a:lnTo>
                  <a:pt x="76" y="40"/>
                </a:lnTo>
                <a:lnTo>
                  <a:pt x="84" y="36"/>
                </a:lnTo>
                <a:lnTo>
                  <a:pt x="93" y="28"/>
                </a:lnTo>
                <a:lnTo>
                  <a:pt x="113" y="12"/>
                </a:lnTo>
                <a:lnTo>
                  <a:pt x="125" y="0"/>
                </a:lnTo>
                <a:lnTo>
                  <a:pt x="129" y="0"/>
                </a:lnTo>
                <a:lnTo>
                  <a:pt x="145" y="0"/>
                </a:lnTo>
                <a:lnTo>
                  <a:pt x="153" y="12"/>
                </a:lnTo>
                <a:lnTo>
                  <a:pt x="169" y="20"/>
                </a:lnTo>
                <a:lnTo>
                  <a:pt x="181" y="20"/>
                </a:lnTo>
                <a:lnTo>
                  <a:pt x="201" y="20"/>
                </a:lnTo>
                <a:lnTo>
                  <a:pt x="205" y="16"/>
                </a:lnTo>
                <a:lnTo>
                  <a:pt x="214" y="16"/>
                </a:lnTo>
                <a:lnTo>
                  <a:pt x="226" y="16"/>
                </a:lnTo>
                <a:lnTo>
                  <a:pt x="238" y="16"/>
                </a:lnTo>
                <a:lnTo>
                  <a:pt x="250" y="28"/>
                </a:lnTo>
                <a:lnTo>
                  <a:pt x="254" y="36"/>
                </a:lnTo>
                <a:lnTo>
                  <a:pt x="270" y="44"/>
                </a:lnTo>
                <a:lnTo>
                  <a:pt x="278" y="52"/>
                </a:lnTo>
                <a:lnTo>
                  <a:pt x="294" y="52"/>
                </a:lnTo>
                <a:lnTo>
                  <a:pt x="314" y="52"/>
                </a:lnTo>
                <a:lnTo>
                  <a:pt x="322" y="36"/>
                </a:lnTo>
                <a:lnTo>
                  <a:pt x="339" y="20"/>
                </a:lnTo>
                <a:lnTo>
                  <a:pt x="343" y="28"/>
                </a:lnTo>
                <a:lnTo>
                  <a:pt x="347" y="40"/>
                </a:lnTo>
                <a:lnTo>
                  <a:pt x="363" y="44"/>
                </a:lnTo>
                <a:lnTo>
                  <a:pt x="371" y="48"/>
                </a:lnTo>
                <a:lnTo>
                  <a:pt x="371" y="64"/>
                </a:lnTo>
                <a:lnTo>
                  <a:pt x="375" y="64"/>
                </a:lnTo>
                <a:lnTo>
                  <a:pt x="379" y="80"/>
                </a:lnTo>
                <a:lnTo>
                  <a:pt x="383" y="101"/>
                </a:lnTo>
                <a:lnTo>
                  <a:pt x="399" y="129"/>
                </a:lnTo>
                <a:lnTo>
                  <a:pt x="403" y="149"/>
                </a:lnTo>
                <a:lnTo>
                  <a:pt x="407" y="149"/>
                </a:lnTo>
                <a:lnTo>
                  <a:pt x="419" y="153"/>
                </a:lnTo>
                <a:lnTo>
                  <a:pt x="427" y="153"/>
                </a:lnTo>
                <a:lnTo>
                  <a:pt x="435" y="153"/>
                </a:lnTo>
                <a:lnTo>
                  <a:pt x="456" y="137"/>
                </a:lnTo>
                <a:lnTo>
                  <a:pt x="480" y="117"/>
                </a:lnTo>
                <a:lnTo>
                  <a:pt x="480" y="105"/>
                </a:lnTo>
                <a:lnTo>
                  <a:pt x="484" y="92"/>
                </a:lnTo>
                <a:lnTo>
                  <a:pt x="484" y="88"/>
                </a:lnTo>
                <a:lnTo>
                  <a:pt x="488" y="80"/>
                </a:lnTo>
                <a:lnTo>
                  <a:pt x="492" y="64"/>
                </a:lnTo>
                <a:lnTo>
                  <a:pt x="492" y="48"/>
                </a:lnTo>
                <a:lnTo>
                  <a:pt x="500" y="44"/>
                </a:lnTo>
                <a:lnTo>
                  <a:pt x="508" y="40"/>
                </a:lnTo>
                <a:lnTo>
                  <a:pt x="516" y="40"/>
                </a:lnTo>
                <a:lnTo>
                  <a:pt x="520" y="40"/>
                </a:lnTo>
                <a:lnTo>
                  <a:pt x="520" y="44"/>
                </a:lnTo>
                <a:lnTo>
                  <a:pt x="524" y="48"/>
                </a:lnTo>
                <a:lnTo>
                  <a:pt x="528" y="64"/>
                </a:lnTo>
                <a:lnTo>
                  <a:pt x="528" y="72"/>
                </a:lnTo>
                <a:lnTo>
                  <a:pt x="536" y="76"/>
                </a:lnTo>
                <a:lnTo>
                  <a:pt x="540" y="80"/>
                </a:lnTo>
                <a:lnTo>
                  <a:pt x="540" y="84"/>
                </a:lnTo>
                <a:lnTo>
                  <a:pt x="544" y="92"/>
                </a:lnTo>
                <a:lnTo>
                  <a:pt x="548" y="92"/>
                </a:lnTo>
                <a:lnTo>
                  <a:pt x="552" y="101"/>
                </a:lnTo>
                <a:lnTo>
                  <a:pt x="581" y="101"/>
                </a:lnTo>
                <a:lnTo>
                  <a:pt x="601" y="92"/>
                </a:lnTo>
                <a:lnTo>
                  <a:pt x="613" y="105"/>
                </a:lnTo>
                <a:lnTo>
                  <a:pt x="617" y="117"/>
                </a:lnTo>
                <a:lnTo>
                  <a:pt x="617" y="133"/>
                </a:lnTo>
                <a:lnTo>
                  <a:pt x="617" y="157"/>
                </a:lnTo>
                <a:lnTo>
                  <a:pt x="617" y="161"/>
                </a:lnTo>
                <a:lnTo>
                  <a:pt x="613" y="165"/>
                </a:lnTo>
                <a:lnTo>
                  <a:pt x="613" y="177"/>
                </a:lnTo>
                <a:lnTo>
                  <a:pt x="613" y="189"/>
                </a:lnTo>
                <a:lnTo>
                  <a:pt x="621" y="201"/>
                </a:lnTo>
                <a:lnTo>
                  <a:pt x="633" y="209"/>
                </a:lnTo>
                <a:lnTo>
                  <a:pt x="665" y="218"/>
                </a:lnTo>
                <a:lnTo>
                  <a:pt x="694" y="226"/>
                </a:lnTo>
                <a:lnTo>
                  <a:pt x="702" y="234"/>
                </a:lnTo>
                <a:lnTo>
                  <a:pt x="706" y="246"/>
                </a:lnTo>
                <a:lnTo>
                  <a:pt x="706" y="250"/>
                </a:lnTo>
                <a:lnTo>
                  <a:pt x="714" y="254"/>
                </a:lnTo>
                <a:lnTo>
                  <a:pt x="714" y="266"/>
                </a:lnTo>
                <a:lnTo>
                  <a:pt x="714" y="282"/>
                </a:lnTo>
                <a:lnTo>
                  <a:pt x="706" y="286"/>
                </a:lnTo>
                <a:lnTo>
                  <a:pt x="702" y="298"/>
                </a:lnTo>
                <a:lnTo>
                  <a:pt x="694" y="302"/>
                </a:lnTo>
                <a:lnTo>
                  <a:pt x="686" y="310"/>
                </a:lnTo>
                <a:lnTo>
                  <a:pt x="686" y="318"/>
                </a:lnTo>
                <a:lnTo>
                  <a:pt x="686" y="335"/>
                </a:lnTo>
                <a:lnTo>
                  <a:pt x="690" y="339"/>
                </a:lnTo>
                <a:lnTo>
                  <a:pt x="694" y="347"/>
                </a:lnTo>
                <a:lnTo>
                  <a:pt x="714" y="359"/>
                </a:lnTo>
                <a:lnTo>
                  <a:pt x="730" y="371"/>
                </a:lnTo>
                <a:lnTo>
                  <a:pt x="734" y="367"/>
                </a:lnTo>
                <a:lnTo>
                  <a:pt x="746" y="367"/>
                </a:lnTo>
                <a:lnTo>
                  <a:pt x="750" y="359"/>
                </a:lnTo>
                <a:lnTo>
                  <a:pt x="754" y="355"/>
                </a:lnTo>
                <a:lnTo>
                  <a:pt x="766" y="347"/>
                </a:lnTo>
                <a:lnTo>
                  <a:pt x="778" y="343"/>
                </a:lnTo>
                <a:lnTo>
                  <a:pt x="782" y="335"/>
                </a:lnTo>
                <a:lnTo>
                  <a:pt x="790" y="318"/>
                </a:lnTo>
                <a:lnTo>
                  <a:pt x="803" y="310"/>
                </a:lnTo>
                <a:lnTo>
                  <a:pt x="807" y="302"/>
                </a:lnTo>
                <a:lnTo>
                  <a:pt x="819" y="298"/>
                </a:lnTo>
                <a:lnTo>
                  <a:pt x="831" y="294"/>
                </a:lnTo>
                <a:lnTo>
                  <a:pt x="839" y="282"/>
                </a:lnTo>
                <a:lnTo>
                  <a:pt x="855" y="282"/>
                </a:lnTo>
                <a:lnTo>
                  <a:pt x="883" y="274"/>
                </a:lnTo>
                <a:lnTo>
                  <a:pt x="911" y="274"/>
                </a:lnTo>
                <a:lnTo>
                  <a:pt x="924" y="282"/>
                </a:lnTo>
                <a:lnTo>
                  <a:pt x="936" y="286"/>
                </a:lnTo>
                <a:lnTo>
                  <a:pt x="944" y="310"/>
                </a:lnTo>
                <a:lnTo>
                  <a:pt x="948" y="335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54" name="Freeform 69"/>
          <p:cNvSpPr>
            <a:spLocks/>
          </p:cNvSpPr>
          <p:nvPr/>
        </p:nvSpPr>
        <p:spPr bwMode="auto">
          <a:xfrm>
            <a:off x="2922277" y="1616406"/>
            <a:ext cx="527948" cy="691523"/>
          </a:xfrm>
          <a:custGeom>
            <a:avLst/>
            <a:gdLst>
              <a:gd name="T0" fmla="*/ 2147483647 w 726"/>
              <a:gd name="T1" fmla="*/ 2147483647 h 839"/>
              <a:gd name="T2" fmla="*/ 2147483647 w 726"/>
              <a:gd name="T3" fmla="*/ 2147483647 h 839"/>
              <a:gd name="T4" fmla="*/ 2147483647 w 726"/>
              <a:gd name="T5" fmla="*/ 2147483647 h 839"/>
              <a:gd name="T6" fmla="*/ 2147483647 w 726"/>
              <a:gd name="T7" fmla="*/ 2147483647 h 839"/>
              <a:gd name="T8" fmla="*/ 2147483647 w 726"/>
              <a:gd name="T9" fmla="*/ 2147483647 h 839"/>
              <a:gd name="T10" fmla="*/ 2147483647 w 726"/>
              <a:gd name="T11" fmla="*/ 2147483647 h 839"/>
              <a:gd name="T12" fmla="*/ 2147483647 w 726"/>
              <a:gd name="T13" fmla="*/ 2147483647 h 839"/>
              <a:gd name="T14" fmla="*/ 2147483647 w 726"/>
              <a:gd name="T15" fmla="*/ 2147483647 h 839"/>
              <a:gd name="T16" fmla="*/ 2147483647 w 726"/>
              <a:gd name="T17" fmla="*/ 2147483647 h 839"/>
              <a:gd name="T18" fmla="*/ 2147483647 w 726"/>
              <a:gd name="T19" fmla="*/ 2147483647 h 839"/>
              <a:gd name="T20" fmla="*/ 2147483647 w 726"/>
              <a:gd name="T21" fmla="*/ 2147483647 h 839"/>
              <a:gd name="T22" fmla="*/ 2147483647 w 726"/>
              <a:gd name="T23" fmla="*/ 2147483647 h 839"/>
              <a:gd name="T24" fmla="*/ 0 w 726"/>
              <a:gd name="T25" fmla="*/ 2147483647 h 839"/>
              <a:gd name="T26" fmla="*/ 2147483647 w 726"/>
              <a:gd name="T27" fmla="*/ 2147483647 h 839"/>
              <a:gd name="T28" fmla="*/ 2147483647 w 726"/>
              <a:gd name="T29" fmla="*/ 2147483647 h 839"/>
              <a:gd name="T30" fmla="*/ 2147483647 w 726"/>
              <a:gd name="T31" fmla="*/ 2147483647 h 839"/>
              <a:gd name="T32" fmla="*/ 2147483647 w 726"/>
              <a:gd name="T33" fmla="*/ 2147483647 h 839"/>
              <a:gd name="T34" fmla="*/ 2147483647 w 726"/>
              <a:gd name="T35" fmla="*/ 2147483647 h 839"/>
              <a:gd name="T36" fmla="*/ 2147483647 w 726"/>
              <a:gd name="T37" fmla="*/ 2147483647 h 839"/>
              <a:gd name="T38" fmla="*/ 2147483647 w 726"/>
              <a:gd name="T39" fmla="*/ 2147483647 h 839"/>
              <a:gd name="T40" fmla="*/ 2147483647 w 726"/>
              <a:gd name="T41" fmla="*/ 2147483647 h 839"/>
              <a:gd name="T42" fmla="*/ 2147483647 w 726"/>
              <a:gd name="T43" fmla="*/ 2147483647 h 839"/>
              <a:gd name="T44" fmla="*/ 2147483647 w 726"/>
              <a:gd name="T45" fmla="*/ 2147483647 h 839"/>
              <a:gd name="T46" fmla="*/ 2147483647 w 726"/>
              <a:gd name="T47" fmla="*/ 2147483647 h 839"/>
              <a:gd name="T48" fmla="*/ 2147483647 w 726"/>
              <a:gd name="T49" fmla="*/ 2147483647 h 839"/>
              <a:gd name="T50" fmla="*/ 2147483647 w 726"/>
              <a:gd name="T51" fmla="*/ 2147483647 h 839"/>
              <a:gd name="T52" fmla="*/ 2147483647 w 726"/>
              <a:gd name="T53" fmla="*/ 0 h 839"/>
              <a:gd name="T54" fmla="*/ 2147483647 w 726"/>
              <a:gd name="T55" fmla="*/ 2147483647 h 839"/>
              <a:gd name="T56" fmla="*/ 2147483647 w 726"/>
              <a:gd name="T57" fmla="*/ 2147483647 h 839"/>
              <a:gd name="T58" fmla="*/ 2147483647 w 726"/>
              <a:gd name="T59" fmla="*/ 2147483647 h 839"/>
              <a:gd name="T60" fmla="*/ 2147483647 w 726"/>
              <a:gd name="T61" fmla="*/ 2147483647 h 839"/>
              <a:gd name="T62" fmla="*/ 2147483647 w 726"/>
              <a:gd name="T63" fmla="*/ 2147483647 h 839"/>
              <a:gd name="T64" fmla="*/ 2147483647 w 726"/>
              <a:gd name="T65" fmla="*/ 2147483647 h 839"/>
              <a:gd name="T66" fmla="*/ 2147483647 w 726"/>
              <a:gd name="T67" fmla="*/ 2147483647 h 839"/>
              <a:gd name="T68" fmla="*/ 2147483647 w 726"/>
              <a:gd name="T69" fmla="*/ 2147483647 h 839"/>
              <a:gd name="T70" fmla="*/ 2147483647 w 726"/>
              <a:gd name="T71" fmla="*/ 2147483647 h 839"/>
              <a:gd name="T72" fmla="*/ 2147483647 w 726"/>
              <a:gd name="T73" fmla="*/ 2147483647 h 839"/>
              <a:gd name="T74" fmla="*/ 2147483647 w 726"/>
              <a:gd name="T75" fmla="*/ 2147483647 h 839"/>
              <a:gd name="T76" fmla="*/ 2147483647 w 726"/>
              <a:gd name="T77" fmla="*/ 2147483647 h 839"/>
              <a:gd name="T78" fmla="*/ 2147483647 w 726"/>
              <a:gd name="T79" fmla="*/ 2147483647 h 839"/>
              <a:gd name="T80" fmla="*/ 2147483647 w 726"/>
              <a:gd name="T81" fmla="*/ 2147483647 h 839"/>
              <a:gd name="T82" fmla="*/ 2147483647 w 726"/>
              <a:gd name="T83" fmla="*/ 2147483647 h 839"/>
              <a:gd name="T84" fmla="*/ 2147483647 w 726"/>
              <a:gd name="T85" fmla="*/ 2147483647 h 839"/>
              <a:gd name="T86" fmla="*/ 2147483647 w 726"/>
              <a:gd name="T87" fmla="*/ 2147483647 h 839"/>
              <a:gd name="T88" fmla="*/ 2147483647 w 726"/>
              <a:gd name="T89" fmla="*/ 2147483647 h 839"/>
              <a:gd name="T90" fmla="*/ 2147483647 w 726"/>
              <a:gd name="T91" fmla="*/ 2147483647 h 839"/>
              <a:gd name="T92" fmla="*/ 2147483647 w 726"/>
              <a:gd name="T93" fmla="*/ 2147483647 h 839"/>
              <a:gd name="T94" fmla="*/ 2147483647 w 726"/>
              <a:gd name="T95" fmla="*/ 2147483647 h 839"/>
              <a:gd name="T96" fmla="*/ 2147483647 w 726"/>
              <a:gd name="T97" fmla="*/ 2147483647 h 839"/>
              <a:gd name="T98" fmla="*/ 2147483647 w 726"/>
              <a:gd name="T99" fmla="*/ 2147483647 h 839"/>
              <a:gd name="T100" fmla="*/ 2147483647 w 726"/>
              <a:gd name="T101" fmla="*/ 2147483647 h 83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26"/>
              <a:gd name="T154" fmla="*/ 0 h 839"/>
              <a:gd name="T155" fmla="*/ 726 w 726"/>
              <a:gd name="T156" fmla="*/ 839 h 83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26" h="839">
                <a:moveTo>
                  <a:pt x="504" y="839"/>
                </a:moveTo>
                <a:lnTo>
                  <a:pt x="480" y="831"/>
                </a:lnTo>
                <a:lnTo>
                  <a:pt x="452" y="819"/>
                </a:lnTo>
                <a:lnTo>
                  <a:pt x="439" y="811"/>
                </a:lnTo>
                <a:lnTo>
                  <a:pt x="431" y="799"/>
                </a:lnTo>
                <a:lnTo>
                  <a:pt x="431" y="779"/>
                </a:lnTo>
                <a:lnTo>
                  <a:pt x="427" y="759"/>
                </a:lnTo>
                <a:lnTo>
                  <a:pt x="411" y="722"/>
                </a:lnTo>
                <a:lnTo>
                  <a:pt x="395" y="698"/>
                </a:lnTo>
                <a:lnTo>
                  <a:pt x="387" y="686"/>
                </a:lnTo>
                <a:lnTo>
                  <a:pt x="383" y="678"/>
                </a:lnTo>
                <a:lnTo>
                  <a:pt x="383" y="650"/>
                </a:lnTo>
                <a:lnTo>
                  <a:pt x="383" y="625"/>
                </a:lnTo>
                <a:lnTo>
                  <a:pt x="375" y="613"/>
                </a:lnTo>
                <a:lnTo>
                  <a:pt x="367" y="605"/>
                </a:lnTo>
                <a:lnTo>
                  <a:pt x="355" y="605"/>
                </a:lnTo>
                <a:lnTo>
                  <a:pt x="347" y="605"/>
                </a:lnTo>
                <a:lnTo>
                  <a:pt x="335" y="613"/>
                </a:lnTo>
                <a:lnTo>
                  <a:pt x="318" y="625"/>
                </a:lnTo>
                <a:lnTo>
                  <a:pt x="314" y="625"/>
                </a:lnTo>
                <a:lnTo>
                  <a:pt x="306" y="638"/>
                </a:lnTo>
                <a:lnTo>
                  <a:pt x="298" y="642"/>
                </a:lnTo>
                <a:lnTo>
                  <a:pt x="290" y="646"/>
                </a:lnTo>
                <a:lnTo>
                  <a:pt x="254" y="642"/>
                </a:lnTo>
                <a:lnTo>
                  <a:pt x="210" y="642"/>
                </a:lnTo>
                <a:lnTo>
                  <a:pt x="205" y="642"/>
                </a:lnTo>
                <a:lnTo>
                  <a:pt x="205" y="638"/>
                </a:lnTo>
                <a:lnTo>
                  <a:pt x="201" y="633"/>
                </a:lnTo>
                <a:lnTo>
                  <a:pt x="201" y="625"/>
                </a:lnTo>
                <a:lnTo>
                  <a:pt x="185" y="609"/>
                </a:lnTo>
                <a:lnTo>
                  <a:pt x="177" y="597"/>
                </a:lnTo>
                <a:lnTo>
                  <a:pt x="161" y="573"/>
                </a:lnTo>
                <a:lnTo>
                  <a:pt x="149" y="549"/>
                </a:lnTo>
                <a:lnTo>
                  <a:pt x="153" y="500"/>
                </a:lnTo>
                <a:lnTo>
                  <a:pt x="153" y="464"/>
                </a:lnTo>
                <a:lnTo>
                  <a:pt x="141" y="440"/>
                </a:lnTo>
                <a:lnTo>
                  <a:pt x="141" y="428"/>
                </a:lnTo>
                <a:lnTo>
                  <a:pt x="137" y="428"/>
                </a:lnTo>
                <a:lnTo>
                  <a:pt x="129" y="420"/>
                </a:lnTo>
                <a:lnTo>
                  <a:pt x="121" y="379"/>
                </a:lnTo>
                <a:lnTo>
                  <a:pt x="113" y="343"/>
                </a:lnTo>
                <a:lnTo>
                  <a:pt x="105" y="335"/>
                </a:lnTo>
                <a:lnTo>
                  <a:pt x="97" y="331"/>
                </a:lnTo>
                <a:lnTo>
                  <a:pt x="88" y="331"/>
                </a:lnTo>
                <a:lnTo>
                  <a:pt x="72" y="331"/>
                </a:lnTo>
                <a:lnTo>
                  <a:pt x="60" y="343"/>
                </a:lnTo>
                <a:lnTo>
                  <a:pt x="48" y="355"/>
                </a:lnTo>
                <a:lnTo>
                  <a:pt x="44" y="371"/>
                </a:lnTo>
                <a:lnTo>
                  <a:pt x="40" y="383"/>
                </a:lnTo>
                <a:lnTo>
                  <a:pt x="24" y="399"/>
                </a:lnTo>
                <a:lnTo>
                  <a:pt x="8" y="416"/>
                </a:lnTo>
                <a:lnTo>
                  <a:pt x="0" y="408"/>
                </a:lnTo>
                <a:lnTo>
                  <a:pt x="0" y="404"/>
                </a:lnTo>
                <a:lnTo>
                  <a:pt x="0" y="399"/>
                </a:lnTo>
                <a:lnTo>
                  <a:pt x="16" y="363"/>
                </a:lnTo>
                <a:lnTo>
                  <a:pt x="24" y="331"/>
                </a:lnTo>
                <a:lnTo>
                  <a:pt x="32" y="327"/>
                </a:lnTo>
                <a:lnTo>
                  <a:pt x="40" y="299"/>
                </a:lnTo>
                <a:lnTo>
                  <a:pt x="48" y="262"/>
                </a:lnTo>
                <a:lnTo>
                  <a:pt x="52" y="250"/>
                </a:lnTo>
                <a:lnTo>
                  <a:pt x="60" y="238"/>
                </a:lnTo>
                <a:lnTo>
                  <a:pt x="60" y="222"/>
                </a:lnTo>
                <a:lnTo>
                  <a:pt x="68" y="198"/>
                </a:lnTo>
                <a:lnTo>
                  <a:pt x="84" y="190"/>
                </a:lnTo>
                <a:lnTo>
                  <a:pt x="97" y="182"/>
                </a:lnTo>
                <a:lnTo>
                  <a:pt x="109" y="182"/>
                </a:lnTo>
                <a:lnTo>
                  <a:pt x="125" y="182"/>
                </a:lnTo>
                <a:lnTo>
                  <a:pt x="141" y="190"/>
                </a:lnTo>
                <a:lnTo>
                  <a:pt x="149" y="198"/>
                </a:lnTo>
                <a:lnTo>
                  <a:pt x="153" y="218"/>
                </a:lnTo>
                <a:lnTo>
                  <a:pt x="157" y="238"/>
                </a:lnTo>
                <a:lnTo>
                  <a:pt x="161" y="250"/>
                </a:lnTo>
                <a:lnTo>
                  <a:pt x="165" y="258"/>
                </a:lnTo>
                <a:lnTo>
                  <a:pt x="189" y="270"/>
                </a:lnTo>
                <a:lnTo>
                  <a:pt x="222" y="278"/>
                </a:lnTo>
                <a:lnTo>
                  <a:pt x="230" y="278"/>
                </a:lnTo>
                <a:lnTo>
                  <a:pt x="238" y="278"/>
                </a:lnTo>
                <a:lnTo>
                  <a:pt x="242" y="274"/>
                </a:lnTo>
                <a:lnTo>
                  <a:pt x="254" y="270"/>
                </a:lnTo>
                <a:lnTo>
                  <a:pt x="258" y="250"/>
                </a:lnTo>
                <a:lnTo>
                  <a:pt x="266" y="230"/>
                </a:lnTo>
                <a:lnTo>
                  <a:pt x="282" y="226"/>
                </a:lnTo>
                <a:lnTo>
                  <a:pt x="290" y="226"/>
                </a:lnTo>
                <a:lnTo>
                  <a:pt x="290" y="234"/>
                </a:lnTo>
                <a:lnTo>
                  <a:pt x="294" y="246"/>
                </a:lnTo>
                <a:lnTo>
                  <a:pt x="298" y="250"/>
                </a:lnTo>
                <a:lnTo>
                  <a:pt x="314" y="262"/>
                </a:lnTo>
                <a:lnTo>
                  <a:pt x="331" y="262"/>
                </a:lnTo>
                <a:lnTo>
                  <a:pt x="343" y="262"/>
                </a:lnTo>
                <a:lnTo>
                  <a:pt x="351" y="258"/>
                </a:lnTo>
                <a:lnTo>
                  <a:pt x="367" y="250"/>
                </a:lnTo>
                <a:lnTo>
                  <a:pt x="371" y="246"/>
                </a:lnTo>
                <a:lnTo>
                  <a:pt x="371" y="210"/>
                </a:lnTo>
                <a:lnTo>
                  <a:pt x="371" y="165"/>
                </a:lnTo>
                <a:lnTo>
                  <a:pt x="371" y="133"/>
                </a:lnTo>
                <a:lnTo>
                  <a:pt x="371" y="93"/>
                </a:lnTo>
                <a:lnTo>
                  <a:pt x="371" y="77"/>
                </a:lnTo>
                <a:lnTo>
                  <a:pt x="367" y="61"/>
                </a:lnTo>
                <a:lnTo>
                  <a:pt x="367" y="57"/>
                </a:lnTo>
                <a:lnTo>
                  <a:pt x="355" y="53"/>
                </a:lnTo>
                <a:lnTo>
                  <a:pt x="355" y="44"/>
                </a:lnTo>
                <a:lnTo>
                  <a:pt x="355" y="36"/>
                </a:lnTo>
                <a:lnTo>
                  <a:pt x="367" y="24"/>
                </a:lnTo>
                <a:lnTo>
                  <a:pt x="371" y="16"/>
                </a:lnTo>
                <a:lnTo>
                  <a:pt x="383" y="8"/>
                </a:lnTo>
                <a:lnTo>
                  <a:pt x="387" y="0"/>
                </a:lnTo>
                <a:lnTo>
                  <a:pt x="407" y="0"/>
                </a:lnTo>
                <a:lnTo>
                  <a:pt x="427" y="0"/>
                </a:lnTo>
                <a:lnTo>
                  <a:pt x="431" y="4"/>
                </a:lnTo>
                <a:lnTo>
                  <a:pt x="435" y="4"/>
                </a:lnTo>
                <a:lnTo>
                  <a:pt x="435" y="12"/>
                </a:lnTo>
                <a:lnTo>
                  <a:pt x="439" y="20"/>
                </a:lnTo>
                <a:lnTo>
                  <a:pt x="431" y="36"/>
                </a:lnTo>
                <a:lnTo>
                  <a:pt x="423" y="53"/>
                </a:lnTo>
                <a:lnTo>
                  <a:pt x="423" y="69"/>
                </a:lnTo>
                <a:lnTo>
                  <a:pt x="419" y="81"/>
                </a:lnTo>
                <a:lnTo>
                  <a:pt x="423" y="97"/>
                </a:lnTo>
                <a:lnTo>
                  <a:pt x="427" y="105"/>
                </a:lnTo>
                <a:lnTo>
                  <a:pt x="439" y="105"/>
                </a:lnTo>
                <a:lnTo>
                  <a:pt x="452" y="109"/>
                </a:lnTo>
                <a:lnTo>
                  <a:pt x="480" y="109"/>
                </a:lnTo>
                <a:lnTo>
                  <a:pt x="504" y="105"/>
                </a:lnTo>
                <a:lnTo>
                  <a:pt x="508" y="105"/>
                </a:lnTo>
                <a:lnTo>
                  <a:pt x="508" y="101"/>
                </a:lnTo>
                <a:lnTo>
                  <a:pt x="536" y="101"/>
                </a:lnTo>
                <a:lnTo>
                  <a:pt x="569" y="101"/>
                </a:lnTo>
                <a:lnTo>
                  <a:pt x="569" y="97"/>
                </a:lnTo>
                <a:lnTo>
                  <a:pt x="577" y="97"/>
                </a:lnTo>
                <a:lnTo>
                  <a:pt x="585" y="93"/>
                </a:lnTo>
                <a:lnTo>
                  <a:pt x="589" y="93"/>
                </a:lnTo>
                <a:lnTo>
                  <a:pt x="597" y="133"/>
                </a:lnTo>
                <a:lnTo>
                  <a:pt x="601" y="153"/>
                </a:lnTo>
                <a:lnTo>
                  <a:pt x="605" y="214"/>
                </a:lnTo>
                <a:lnTo>
                  <a:pt x="613" y="234"/>
                </a:lnTo>
                <a:lnTo>
                  <a:pt x="621" y="246"/>
                </a:lnTo>
                <a:lnTo>
                  <a:pt x="625" y="258"/>
                </a:lnTo>
                <a:lnTo>
                  <a:pt x="633" y="274"/>
                </a:lnTo>
                <a:lnTo>
                  <a:pt x="645" y="295"/>
                </a:lnTo>
                <a:lnTo>
                  <a:pt x="649" y="299"/>
                </a:lnTo>
                <a:lnTo>
                  <a:pt x="657" y="303"/>
                </a:lnTo>
                <a:lnTo>
                  <a:pt x="673" y="319"/>
                </a:lnTo>
                <a:lnTo>
                  <a:pt x="682" y="335"/>
                </a:lnTo>
                <a:lnTo>
                  <a:pt x="686" y="355"/>
                </a:lnTo>
                <a:lnTo>
                  <a:pt x="686" y="379"/>
                </a:lnTo>
                <a:lnTo>
                  <a:pt x="677" y="399"/>
                </a:lnTo>
                <a:lnTo>
                  <a:pt x="661" y="428"/>
                </a:lnTo>
                <a:lnTo>
                  <a:pt x="661" y="436"/>
                </a:lnTo>
                <a:lnTo>
                  <a:pt x="661" y="456"/>
                </a:lnTo>
                <a:lnTo>
                  <a:pt x="677" y="464"/>
                </a:lnTo>
                <a:lnTo>
                  <a:pt x="694" y="476"/>
                </a:lnTo>
                <a:lnTo>
                  <a:pt x="698" y="484"/>
                </a:lnTo>
                <a:lnTo>
                  <a:pt x="702" y="500"/>
                </a:lnTo>
                <a:lnTo>
                  <a:pt x="702" y="508"/>
                </a:lnTo>
                <a:lnTo>
                  <a:pt x="702" y="516"/>
                </a:lnTo>
                <a:lnTo>
                  <a:pt x="706" y="529"/>
                </a:lnTo>
                <a:lnTo>
                  <a:pt x="710" y="537"/>
                </a:lnTo>
                <a:lnTo>
                  <a:pt x="718" y="549"/>
                </a:lnTo>
                <a:lnTo>
                  <a:pt x="726" y="557"/>
                </a:lnTo>
                <a:lnTo>
                  <a:pt x="726" y="569"/>
                </a:lnTo>
                <a:lnTo>
                  <a:pt x="726" y="577"/>
                </a:lnTo>
                <a:lnTo>
                  <a:pt x="722" y="585"/>
                </a:lnTo>
                <a:lnTo>
                  <a:pt x="718" y="585"/>
                </a:lnTo>
                <a:lnTo>
                  <a:pt x="698" y="593"/>
                </a:lnTo>
                <a:lnTo>
                  <a:pt x="677" y="601"/>
                </a:lnTo>
                <a:lnTo>
                  <a:pt x="669" y="605"/>
                </a:lnTo>
                <a:lnTo>
                  <a:pt x="657" y="613"/>
                </a:lnTo>
                <a:lnTo>
                  <a:pt x="641" y="613"/>
                </a:lnTo>
                <a:lnTo>
                  <a:pt x="617" y="613"/>
                </a:lnTo>
                <a:lnTo>
                  <a:pt x="593" y="625"/>
                </a:lnTo>
                <a:lnTo>
                  <a:pt x="565" y="638"/>
                </a:lnTo>
                <a:lnTo>
                  <a:pt x="540" y="646"/>
                </a:lnTo>
                <a:lnTo>
                  <a:pt x="524" y="658"/>
                </a:lnTo>
                <a:lnTo>
                  <a:pt x="516" y="662"/>
                </a:lnTo>
                <a:lnTo>
                  <a:pt x="508" y="678"/>
                </a:lnTo>
                <a:lnTo>
                  <a:pt x="512" y="682"/>
                </a:lnTo>
                <a:lnTo>
                  <a:pt x="512" y="690"/>
                </a:lnTo>
                <a:lnTo>
                  <a:pt x="512" y="698"/>
                </a:lnTo>
                <a:lnTo>
                  <a:pt x="516" y="698"/>
                </a:lnTo>
                <a:lnTo>
                  <a:pt x="528" y="706"/>
                </a:lnTo>
                <a:lnTo>
                  <a:pt x="532" y="714"/>
                </a:lnTo>
                <a:lnTo>
                  <a:pt x="540" y="722"/>
                </a:lnTo>
                <a:lnTo>
                  <a:pt x="560" y="722"/>
                </a:lnTo>
                <a:lnTo>
                  <a:pt x="577" y="722"/>
                </a:lnTo>
                <a:lnTo>
                  <a:pt x="581" y="718"/>
                </a:lnTo>
                <a:lnTo>
                  <a:pt x="589" y="714"/>
                </a:lnTo>
                <a:lnTo>
                  <a:pt x="597" y="710"/>
                </a:lnTo>
                <a:lnTo>
                  <a:pt x="617" y="710"/>
                </a:lnTo>
                <a:lnTo>
                  <a:pt x="625" y="718"/>
                </a:lnTo>
                <a:lnTo>
                  <a:pt x="633" y="730"/>
                </a:lnTo>
                <a:lnTo>
                  <a:pt x="633" y="738"/>
                </a:lnTo>
                <a:lnTo>
                  <a:pt x="633" y="746"/>
                </a:lnTo>
                <a:lnTo>
                  <a:pt x="629" y="755"/>
                </a:lnTo>
                <a:lnTo>
                  <a:pt x="621" y="763"/>
                </a:lnTo>
                <a:lnTo>
                  <a:pt x="601" y="771"/>
                </a:lnTo>
                <a:lnTo>
                  <a:pt x="589" y="783"/>
                </a:lnTo>
                <a:lnTo>
                  <a:pt x="589" y="795"/>
                </a:lnTo>
                <a:lnTo>
                  <a:pt x="585" y="799"/>
                </a:lnTo>
                <a:lnTo>
                  <a:pt x="581" y="803"/>
                </a:lnTo>
                <a:lnTo>
                  <a:pt x="569" y="807"/>
                </a:lnTo>
                <a:lnTo>
                  <a:pt x="560" y="815"/>
                </a:lnTo>
                <a:lnTo>
                  <a:pt x="552" y="831"/>
                </a:lnTo>
                <a:lnTo>
                  <a:pt x="544" y="831"/>
                </a:lnTo>
                <a:lnTo>
                  <a:pt x="532" y="839"/>
                </a:lnTo>
                <a:lnTo>
                  <a:pt x="516" y="839"/>
                </a:lnTo>
                <a:lnTo>
                  <a:pt x="504" y="83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i="1" dirty="0">
              <a:latin typeface="Calibri" pitchFamily="34" charset="0"/>
            </a:endParaRPr>
          </a:p>
        </p:txBody>
      </p:sp>
      <p:sp>
        <p:nvSpPr>
          <p:cNvPr id="55" name="Freeform 70"/>
          <p:cNvSpPr>
            <a:spLocks/>
          </p:cNvSpPr>
          <p:nvPr/>
        </p:nvSpPr>
        <p:spPr bwMode="auto">
          <a:xfrm>
            <a:off x="3728013" y="1233063"/>
            <a:ext cx="620435" cy="885449"/>
          </a:xfrm>
          <a:custGeom>
            <a:avLst/>
            <a:gdLst>
              <a:gd name="T0" fmla="*/ 2147483647 w 855"/>
              <a:gd name="T1" fmla="*/ 2147483647 h 1073"/>
              <a:gd name="T2" fmla="*/ 2147483647 w 855"/>
              <a:gd name="T3" fmla="*/ 2147483647 h 1073"/>
              <a:gd name="T4" fmla="*/ 2147483647 w 855"/>
              <a:gd name="T5" fmla="*/ 2147483647 h 1073"/>
              <a:gd name="T6" fmla="*/ 2147483647 w 855"/>
              <a:gd name="T7" fmla="*/ 2147483647 h 1073"/>
              <a:gd name="T8" fmla="*/ 2147483647 w 855"/>
              <a:gd name="T9" fmla="*/ 2147483647 h 1073"/>
              <a:gd name="T10" fmla="*/ 2147483647 w 855"/>
              <a:gd name="T11" fmla="*/ 2147483647 h 1073"/>
              <a:gd name="T12" fmla="*/ 2147483647 w 855"/>
              <a:gd name="T13" fmla="*/ 2147483647 h 1073"/>
              <a:gd name="T14" fmla="*/ 2147483647 w 855"/>
              <a:gd name="T15" fmla="*/ 2147483647 h 1073"/>
              <a:gd name="T16" fmla="*/ 2147483647 w 855"/>
              <a:gd name="T17" fmla="*/ 2147483647 h 1073"/>
              <a:gd name="T18" fmla="*/ 0 w 855"/>
              <a:gd name="T19" fmla="*/ 2147483647 h 1073"/>
              <a:gd name="T20" fmla="*/ 2147483647 w 855"/>
              <a:gd name="T21" fmla="*/ 2147483647 h 1073"/>
              <a:gd name="T22" fmla="*/ 2147483647 w 855"/>
              <a:gd name="T23" fmla="*/ 2147483647 h 1073"/>
              <a:gd name="T24" fmla="*/ 2147483647 w 855"/>
              <a:gd name="T25" fmla="*/ 2147483647 h 1073"/>
              <a:gd name="T26" fmla="*/ 2147483647 w 855"/>
              <a:gd name="T27" fmla="*/ 2147483647 h 1073"/>
              <a:gd name="T28" fmla="*/ 2147483647 w 855"/>
              <a:gd name="T29" fmla="*/ 2147483647 h 1073"/>
              <a:gd name="T30" fmla="*/ 2147483647 w 855"/>
              <a:gd name="T31" fmla="*/ 2147483647 h 1073"/>
              <a:gd name="T32" fmla="*/ 2147483647 w 855"/>
              <a:gd name="T33" fmla="*/ 2147483647 h 1073"/>
              <a:gd name="T34" fmla="*/ 2147483647 w 855"/>
              <a:gd name="T35" fmla="*/ 2147483647 h 1073"/>
              <a:gd name="T36" fmla="*/ 2147483647 w 855"/>
              <a:gd name="T37" fmla="*/ 2147483647 h 1073"/>
              <a:gd name="T38" fmla="*/ 2147483647 w 855"/>
              <a:gd name="T39" fmla="*/ 2147483647 h 1073"/>
              <a:gd name="T40" fmla="*/ 2147483647 w 855"/>
              <a:gd name="T41" fmla="*/ 2147483647 h 1073"/>
              <a:gd name="T42" fmla="*/ 2147483647 w 855"/>
              <a:gd name="T43" fmla="*/ 2147483647 h 1073"/>
              <a:gd name="T44" fmla="*/ 2147483647 w 855"/>
              <a:gd name="T45" fmla="*/ 2147483647 h 1073"/>
              <a:gd name="T46" fmla="*/ 2147483647 w 855"/>
              <a:gd name="T47" fmla="*/ 2147483647 h 1073"/>
              <a:gd name="T48" fmla="*/ 2147483647 w 855"/>
              <a:gd name="T49" fmla="*/ 2147483647 h 1073"/>
              <a:gd name="T50" fmla="*/ 2147483647 w 855"/>
              <a:gd name="T51" fmla="*/ 2147483647 h 1073"/>
              <a:gd name="T52" fmla="*/ 2147483647 w 855"/>
              <a:gd name="T53" fmla="*/ 2147483647 h 1073"/>
              <a:gd name="T54" fmla="*/ 2147483647 w 855"/>
              <a:gd name="T55" fmla="*/ 2147483647 h 1073"/>
              <a:gd name="T56" fmla="*/ 2147483647 w 855"/>
              <a:gd name="T57" fmla="*/ 2147483647 h 1073"/>
              <a:gd name="T58" fmla="*/ 2147483647 w 855"/>
              <a:gd name="T59" fmla="*/ 2147483647 h 1073"/>
              <a:gd name="T60" fmla="*/ 2147483647 w 855"/>
              <a:gd name="T61" fmla="*/ 2147483647 h 1073"/>
              <a:gd name="T62" fmla="*/ 2147483647 w 855"/>
              <a:gd name="T63" fmla="*/ 2147483647 h 1073"/>
              <a:gd name="T64" fmla="*/ 2147483647 w 855"/>
              <a:gd name="T65" fmla="*/ 2147483647 h 1073"/>
              <a:gd name="T66" fmla="*/ 2147483647 w 855"/>
              <a:gd name="T67" fmla="*/ 2147483647 h 1073"/>
              <a:gd name="T68" fmla="*/ 2147483647 w 855"/>
              <a:gd name="T69" fmla="*/ 2147483647 h 1073"/>
              <a:gd name="T70" fmla="*/ 2147483647 w 855"/>
              <a:gd name="T71" fmla="*/ 2147483647 h 1073"/>
              <a:gd name="T72" fmla="*/ 2147483647 w 855"/>
              <a:gd name="T73" fmla="*/ 2147483647 h 1073"/>
              <a:gd name="T74" fmla="*/ 2147483647 w 855"/>
              <a:gd name="T75" fmla="*/ 2147483647 h 1073"/>
              <a:gd name="T76" fmla="*/ 2147483647 w 855"/>
              <a:gd name="T77" fmla="*/ 2147483647 h 1073"/>
              <a:gd name="T78" fmla="*/ 2147483647 w 855"/>
              <a:gd name="T79" fmla="*/ 2147483647 h 1073"/>
              <a:gd name="T80" fmla="*/ 2147483647 w 855"/>
              <a:gd name="T81" fmla="*/ 2147483647 h 1073"/>
              <a:gd name="T82" fmla="*/ 2147483647 w 855"/>
              <a:gd name="T83" fmla="*/ 2147483647 h 1073"/>
              <a:gd name="T84" fmla="*/ 2147483647 w 855"/>
              <a:gd name="T85" fmla="*/ 2147483647 h 1073"/>
              <a:gd name="T86" fmla="*/ 2147483647 w 855"/>
              <a:gd name="T87" fmla="*/ 2147483647 h 1073"/>
              <a:gd name="T88" fmla="*/ 2147483647 w 855"/>
              <a:gd name="T89" fmla="*/ 2147483647 h 1073"/>
              <a:gd name="T90" fmla="*/ 2147483647 w 855"/>
              <a:gd name="T91" fmla="*/ 2147483647 h 1073"/>
              <a:gd name="T92" fmla="*/ 2147483647 w 855"/>
              <a:gd name="T93" fmla="*/ 2147483647 h 1073"/>
              <a:gd name="T94" fmla="*/ 2147483647 w 855"/>
              <a:gd name="T95" fmla="*/ 2147483647 h 1073"/>
              <a:gd name="T96" fmla="*/ 2147483647 w 855"/>
              <a:gd name="T97" fmla="*/ 2147483647 h 1073"/>
              <a:gd name="T98" fmla="*/ 2147483647 w 855"/>
              <a:gd name="T99" fmla="*/ 2147483647 h 1073"/>
              <a:gd name="T100" fmla="*/ 2147483647 w 855"/>
              <a:gd name="T101" fmla="*/ 2147483647 h 1073"/>
              <a:gd name="T102" fmla="*/ 2147483647 w 855"/>
              <a:gd name="T103" fmla="*/ 2147483647 h 1073"/>
              <a:gd name="T104" fmla="*/ 2147483647 w 855"/>
              <a:gd name="T105" fmla="*/ 2147483647 h 1073"/>
              <a:gd name="T106" fmla="*/ 2147483647 w 855"/>
              <a:gd name="T107" fmla="*/ 2147483647 h 1073"/>
              <a:gd name="T108" fmla="*/ 2147483647 w 855"/>
              <a:gd name="T109" fmla="*/ 2147483647 h 1073"/>
              <a:gd name="T110" fmla="*/ 2147483647 w 855"/>
              <a:gd name="T111" fmla="*/ 2147483647 h 1073"/>
              <a:gd name="T112" fmla="*/ 2147483647 w 855"/>
              <a:gd name="T113" fmla="*/ 2147483647 h 10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55"/>
              <a:gd name="T172" fmla="*/ 0 h 1073"/>
              <a:gd name="T173" fmla="*/ 855 w 855"/>
              <a:gd name="T174" fmla="*/ 1073 h 10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55" h="1073">
                <a:moveTo>
                  <a:pt x="419" y="1073"/>
                </a:moveTo>
                <a:lnTo>
                  <a:pt x="411" y="1065"/>
                </a:lnTo>
                <a:lnTo>
                  <a:pt x="399" y="1057"/>
                </a:lnTo>
                <a:lnTo>
                  <a:pt x="399" y="1045"/>
                </a:lnTo>
                <a:lnTo>
                  <a:pt x="391" y="1037"/>
                </a:lnTo>
                <a:lnTo>
                  <a:pt x="371" y="1029"/>
                </a:lnTo>
                <a:lnTo>
                  <a:pt x="339" y="1013"/>
                </a:lnTo>
                <a:lnTo>
                  <a:pt x="327" y="1013"/>
                </a:lnTo>
                <a:lnTo>
                  <a:pt x="311" y="1013"/>
                </a:lnTo>
                <a:lnTo>
                  <a:pt x="302" y="1009"/>
                </a:lnTo>
                <a:lnTo>
                  <a:pt x="298" y="997"/>
                </a:lnTo>
                <a:lnTo>
                  <a:pt x="294" y="993"/>
                </a:lnTo>
                <a:lnTo>
                  <a:pt x="290" y="977"/>
                </a:lnTo>
                <a:lnTo>
                  <a:pt x="278" y="968"/>
                </a:lnTo>
                <a:lnTo>
                  <a:pt x="274" y="960"/>
                </a:lnTo>
                <a:lnTo>
                  <a:pt x="270" y="936"/>
                </a:lnTo>
                <a:lnTo>
                  <a:pt x="270" y="916"/>
                </a:lnTo>
                <a:lnTo>
                  <a:pt x="254" y="904"/>
                </a:lnTo>
                <a:lnTo>
                  <a:pt x="242" y="888"/>
                </a:lnTo>
                <a:lnTo>
                  <a:pt x="226" y="888"/>
                </a:lnTo>
                <a:lnTo>
                  <a:pt x="210" y="884"/>
                </a:lnTo>
                <a:lnTo>
                  <a:pt x="173" y="884"/>
                </a:lnTo>
                <a:lnTo>
                  <a:pt x="137" y="884"/>
                </a:lnTo>
                <a:lnTo>
                  <a:pt x="129" y="880"/>
                </a:lnTo>
                <a:lnTo>
                  <a:pt x="109" y="876"/>
                </a:lnTo>
                <a:lnTo>
                  <a:pt x="109" y="872"/>
                </a:lnTo>
                <a:lnTo>
                  <a:pt x="105" y="872"/>
                </a:lnTo>
                <a:lnTo>
                  <a:pt x="93" y="851"/>
                </a:lnTo>
                <a:lnTo>
                  <a:pt x="81" y="823"/>
                </a:lnTo>
                <a:lnTo>
                  <a:pt x="72" y="811"/>
                </a:lnTo>
                <a:lnTo>
                  <a:pt x="56" y="795"/>
                </a:lnTo>
                <a:lnTo>
                  <a:pt x="48" y="795"/>
                </a:lnTo>
                <a:lnTo>
                  <a:pt x="40" y="795"/>
                </a:lnTo>
                <a:lnTo>
                  <a:pt x="28" y="799"/>
                </a:lnTo>
                <a:lnTo>
                  <a:pt x="24" y="811"/>
                </a:lnTo>
                <a:lnTo>
                  <a:pt x="16" y="811"/>
                </a:lnTo>
                <a:lnTo>
                  <a:pt x="12" y="811"/>
                </a:lnTo>
                <a:lnTo>
                  <a:pt x="4" y="799"/>
                </a:lnTo>
                <a:lnTo>
                  <a:pt x="0" y="795"/>
                </a:lnTo>
                <a:lnTo>
                  <a:pt x="0" y="779"/>
                </a:lnTo>
                <a:lnTo>
                  <a:pt x="0" y="767"/>
                </a:lnTo>
                <a:lnTo>
                  <a:pt x="12" y="763"/>
                </a:lnTo>
                <a:lnTo>
                  <a:pt x="24" y="755"/>
                </a:lnTo>
                <a:lnTo>
                  <a:pt x="44" y="751"/>
                </a:lnTo>
                <a:lnTo>
                  <a:pt x="64" y="743"/>
                </a:lnTo>
                <a:lnTo>
                  <a:pt x="81" y="743"/>
                </a:lnTo>
                <a:lnTo>
                  <a:pt x="97" y="738"/>
                </a:lnTo>
                <a:lnTo>
                  <a:pt x="109" y="726"/>
                </a:lnTo>
                <a:lnTo>
                  <a:pt x="125" y="706"/>
                </a:lnTo>
                <a:lnTo>
                  <a:pt x="129" y="702"/>
                </a:lnTo>
                <a:lnTo>
                  <a:pt x="129" y="690"/>
                </a:lnTo>
                <a:lnTo>
                  <a:pt x="133" y="662"/>
                </a:lnTo>
                <a:lnTo>
                  <a:pt x="137" y="630"/>
                </a:lnTo>
                <a:lnTo>
                  <a:pt x="145" y="621"/>
                </a:lnTo>
                <a:lnTo>
                  <a:pt x="157" y="617"/>
                </a:lnTo>
                <a:lnTo>
                  <a:pt x="161" y="589"/>
                </a:lnTo>
                <a:lnTo>
                  <a:pt x="161" y="569"/>
                </a:lnTo>
                <a:lnTo>
                  <a:pt x="161" y="545"/>
                </a:lnTo>
                <a:lnTo>
                  <a:pt x="157" y="525"/>
                </a:lnTo>
                <a:lnTo>
                  <a:pt x="153" y="521"/>
                </a:lnTo>
                <a:lnTo>
                  <a:pt x="145" y="517"/>
                </a:lnTo>
                <a:lnTo>
                  <a:pt x="145" y="504"/>
                </a:lnTo>
                <a:lnTo>
                  <a:pt x="141" y="484"/>
                </a:lnTo>
                <a:lnTo>
                  <a:pt x="141" y="476"/>
                </a:lnTo>
                <a:lnTo>
                  <a:pt x="141" y="464"/>
                </a:lnTo>
                <a:lnTo>
                  <a:pt x="145" y="444"/>
                </a:lnTo>
                <a:lnTo>
                  <a:pt x="145" y="428"/>
                </a:lnTo>
                <a:lnTo>
                  <a:pt x="157" y="416"/>
                </a:lnTo>
                <a:lnTo>
                  <a:pt x="161" y="404"/>
                </a:lnTo>
                <a:lnTo>
                  <a:pt x="177" y="387"/>
                </a:lnTo>
                <a:lnTo>
                  <a:pt x="198" y="371"/>
                </a:lnTo>
                <a:lnTo>
                  <a:pt x="214" y="367"/>
                </a:lnTo>
                <a:lnTo>
                  <a:pt x="234" y="363"/>
                </a:lnTo>
                <a:lnTo>
                  <a:pt x="242" y="355"/>
                </a:lnTo>
                <a:lnTo>
                  <a:pt x="246" y="351"/>
                </a:lnTo>
                <a:lnTo>
                  <a:pt x="270" y="347"/>
                </a:lnTo>
                <a:lnTo>
                  <a:pt x="294" y="339"/>
                </a:lnTo>
                <a:lnTo>
                  <a:pt x="302" y="327"/>
                </a:lnTo>
                <a:lnTo>
                  <a:pt x="311" y="311"/>
                </a:lnTo>
                <a:lnTo>
                  <a:pt x="319" y="311"/>
                </a:lnTo>
                <a:lnTo>
                  <a:pt x="323" y="307"/>
                </a:lnTo>
                <a:lnTo>
                  <a:pt x="327" y="291"/>
                </a:lnTo>
                <a:lnTo>
                  <a:pt x="331" y="266"/>
                </a:lnTo>
                <a:lnTo>
                  <a:pt x="347" y="262"/>
                </a:lnTo>
                <a:lnTo>
                  <a:pt x="355" y="254"/>
                </a:lnTo>
                <a:lnTo>
                  <a:pt x="359" y="250"/>
                </a:lnTo>
                <a:lnTo>
                  <a:pt x="363" y="238"/>
                </a:lnTo>
                <a:lnTo>
                  <a:pt x="363" y="230"/>
                </a:lnTo>
                <a:lnTo>
                  <a:pt x="363" y="222"/>
                </a:lnTo>
                <a:lnTo>
                  <a:pt x="359" y="214"/>
                </a:lnTo>
                <a:lnTo>
                  <a:pt x="351" y="202"/>
                </a:lnTo>
                <a:lnTo>
                  <a:pt x="335" y="202"/>
                </a:lnTo>
                <a:lnTo>
                  <a:pt x="319" y="202"/>
                </a:lnTo>
                <a:lnTo>
                  <a:pt x="306" y="194"/>
                </a:lnTo>
                <a:lnTo>
                  <a:pt x="294" y="186"/>
                </a:lnTo>
                <a:lnTo>
                  <a:pt x="270" y="186"/>
                </a:lnTo>
                <a:lnTo>
                  <a:pt x="250" y="186"/>
                </a:lnTo>
                <a:lnTo>
                  <a:pt x="226" y="178"/>
                </a:lnTo>
                <a:lnTo>
                  <a:pt x="198" y="170"/>
                </a:lnTo>
                <a:lnTo>
                  <a:pt x="198" y="166"/>
                </a:lnTo>
                <a:lnTo>
                  <a:pt x="194" y="166"/>
                </a:lnTo>
                <a:lnTo>
                  <a:pt x="189" y="153"/>
                </a:lnTo>
                <a:lnTo>
                  <a:pt x="194" y="145"/>
                </a:lnTo>
                <a:lnTo>
                  <a:pt x="226" y="141"/>
                </a:lnTo>
                <a:lnTo>
                  <a:pt x="262" y="137"/>
                </a:lnTo>
                <a:lnTo>
                  <a:pt x="278" y="117"/>
                </a:lnTo>
                <a:lnTo>
                  <a:pt x="294" y="101"/>
                </a:lnTo>
                <a:lnTo>
                  <a:pt x="294" y="93"/>
                </a:lnTo>
                <a:lnTo>
                  <a:pt x="298" y="81"/>
                </a:lnTo>
                <a:lnTo>
                  <a:pt x="302" y="69"/>
                </a:lnTo>
                <a:lnTo>
                  <a:pt x="311" y="57"/>
                </a:lnTo>
                <a:lnTo>
                  <a:pt x="319" y="57"/>
                </a:lnTo>
                <a:lnTo>
                  <a:pt x="327" y="53"/>
                </a:lnTo>
                <a:lnTo>
                  <a:pt x="335" y="53"/>
                </a:lnTo>
                <a:lnTo>
                  <a:pt x="351" y="53"/>
                </a:lnTo>
                <a:lnTo>
                  <a:pt x="363" y="57"/>
                </a:lnTo>
                <a:lnTo>
                  <a:pt x="371" y="65"/>
                </a:lnTo>
                <a:lnTo>
                  <a:pt x="375" y="73"/>
                </a:lnTo>
                <a:lnTo>
                  <a:pt x="387" y="85"/>
                </a:lnTo>
                <a:lnTo>
                  <a:pt x="444" y="85"/>
                </a:lnTo>
                <a:lnTo>
                  <a:pt x="496" y="93"/>
                </a:lnTo>
                <a:lnTo>
                  <a:pt x="500" y="85"/>
                </a:lnTo>
                <a:lnTo>
                  <a:pt x="508" y="81"/>
                </a:lnTo>
                <a:lnTo>
                  <a:pt x="516" y="81"/>
                </a:lnTo>
                <a:lnTo>
                  <a:pt x="520" y="69"/>
                </a:lnTo>
                <a:lnTo>
                  <a:pt x="520" y="65"/>
                </a:lnTo>
                <a:lnTo>
                  <a:pt x="520" y="57"/>
                </a:lnTo>
                <a:lnTo>
                  <a:pt x="520" y="45"/>
                </a:lnTo>
                <a:lnTo>
                  <a:pt x="516" y="32"/>
                </a:lnTo>
                <a:lnTo>
                  <a:pt x="504" y="32"/>
                </a:lnTo>
                <a:lnTo>
                  <a:pt x="500" y="28"/>
                </a:lnTo>
                <a:lnTo>
                  <a:pt x="496" y="16"/>
                </a:lnTo>
                <a:lnTo>
                  <a:pt x="500" y="0"/>
                </a:lnTo>
                <a:lnTo>
                  <a:pt x="520" y="4"/>
                </a:lnTo>
                <a:lnTo>
                  <a:pt x="553" y="12"/>
                </a:lnTo>
                <a:lnTo>
                  <a:pt x="557" y="12"/>
                </a:lnTo>
                <a:lnTo>
                  <a:pt x="565" y="16"/>
                </a:lnTo>
                <a:lnTo>
                  <a:pt x="569" y="45"/>
                </a:lnTo>
                <a:lnTo>
                  <a:pt x="577" y="73"/>
                </a:lnTo>
                <a:lnTo>
                  <a:pt x="585" y="85"/>
                </a:lnTo>
                <a:lnTo>
                  <a:pt x="609" y="117"/>
                </a:lnTo>
                <a:lnTo>
                  <a:pt x="621" y="117"/>
                </a:lnTo>
                <a:lnTo>
                  <a:pt x="641" y="121"/>
                </a:lnTo>
                <a:lnTo>
                  <a:pt x="645" y="129"/>
                </a:lnTo>
                <a:lnTo>
                  <a:pt x="649" y="158"/>
                </a:lnTo>
                <a:lnTo>
                  <a:pt x="649" y="206"/>
                </a:lnTo>
                <a:lnTo>
                  <a:pt x="657" y="210"/>
                </a:lnTo>
                <a:lnTo>
                  <a:pt x="661" y="214"/>
                </a:lnTo>
                <a:lnTo>
                  <a:pt x="666" y="214"/>
                </a:lnTo>
                <a:lnTo>
                  <a:pt x="674" y="214"/>
                </a:lnTo>
                <a:lnTo>
                  <a:pt x="682" y="214"/>
                </a:lnTo>
                <a:lnTo>
                  <a:pt x="682" y="210"/>
                </a:lnTo>
                <a:lnTo>
                  <a:pt x="690" y="214"/>
                </a:lnTo>
                <a:lnTo>
                  <a:pt x="694" y="214"/>
                </a:lnTo>
                <a:lnTo>
                  <a:pt x="686" y="230"/>
                </a:lnTo>
                <a:lnTo>
                  <a:pt x="682" y="254"/>
                </a:lnTo>
                <a:lnTo>
                  <a:pt x="682" y="279"/>
                </a:lnTo>
                <a:lnTo>
                  <a:pt x="686" y="303"/>
                </a:lnTo>
                <a:lnTo>
                  <a:pt x="694" y="311"/>
                </a:lnTo>
                <a:lnTo>
                  <a:pt x="702" y="315"/>
                </a:lnTo>
                <a:lnTo>
                  <a:pt x="726" y="327"/>
                </a:lnTo>
                <a:lnTo>
                  <a:pt x="750" y="339"/>
                </a:lnTo>
                <a:lnTo>
                  <a:pt x="754" y="343"/>
                </a:lnTo>
                <a:lnTo>
                  <a:pt x="762" y="351"/>
                </a:lnTo>
                <a:lnTo>
                  <a:pt x="770" y="351"/>
                </a:lnTo>
                <a:lnTo>
                  <a:pt x="774" y="351"/>
                </a:lnTo>
                <a:lnTo>
                  <a:pt x="778" y="367"/>
                </a:lnTo>
                <a:lnTo>
                  <a:pt x="778" y="379"/>
                </a:lnTo>
                <a:lnTo>
                  <a:pt x="774" y="400"/>
                </a:lnTo>
                <a:lnTo>
                  <a:pt x="762" y="412"/>
                </a:lnTo>
                <a:lnTo>
                  <a:pt x="758" y="420"/>
                </a:lnTo>
                <a:lnTo>
                  <a:pt x="754" y="428"/>
                </a:lnTo>
                <a:lnTo>
                  <a:pt x="754" y="460"/>
                </a:lnTo>
                <a:lnTo>
                  <a:pt x="754" y="488"/>
                </a:lnTo>
                <a:lnTo>
                  <a:pt x="754" y="500"/>
                </a:lnTo>
                <a:lnTo>
                  <a:pt x="758" y="509"/>
                </a:lnTo>
                <a:lnTo>
                  <a:pt x="787" y="533"/>
                </a:lnTo>
                <a:lnTo>
                  <a:pt x="803" y="557"/>
                </a:lnTo>
                <a:lnTo>
                  <a:pt x="803" y="569"/>
                </a:lnTo>
                <a:lnTo>
                  <a:pt x="807" y="573"/>
                </a:lnTo>
                <a:lnTo>
                  <a:pt x="823" y="597"/>
                </a:lnTo>
                <a:lnTo>
                  <a:pt x="835" y="630"/>
                </a:lnTo>
                <a:lnTo>
                  <a:pt x="835" y="638"/>
                </a:lnTo>
                <a:lnTo>
                  <a:pt x="839" y="654"/>
                </a:lnTo>
                <a:lnTo>
                  <a:pt x="851" y="658"/>
                </a:lnTo>
                <a:lnTo>
                  <a:pt x="855" y="662"/>
                </a:lnTo>
                <a:lnTo>
                  <a:pt x="855" y="670"/>
                </a:lnTo>
                <a:lnTo>
                  <a:pt x="855" y="674"/>
                </a:lnTo>
                <a:lnTo>
                  <a:pt x="851" y="682"/>
                </a:lnTo>
                <a:lnTo>
                  <a:pt x="843" y="686"/>
                </a:lnTo>
                <a:lnTo>
                  <a:pt x="839" y="698"/>
                </a:lnTo>
                <a:lnTo>
                  <a:pt x="839" y="706"/>
                </a:lnTo>
                <a:lnTo>
                  <a:pt x="831" y="714"/>
                </a:lnTo>
                <a:lnTo>
                  <a:pt x="823" y="722"/>
                </a:lnTo>
                <a:lnTo>
                  <a:pt x="803" y="726"/>
                </a:lnTo>
                <a:lnTo>
                  <a:pt x="791" y="730"/>
                </a:lnTo>
                <a:lnTo>
                  <a:pt x="787" y="738"/>
                </a:lnTo>
                <a:lnTo>
                  <a:pt x="778" y="743"/>
                </a:lnTo>
                <a:lnTo>
                  <a:pt x="774" y="759"/>
                </a:lnTo>
                <a:lnTo>
                  <a:pt x="762" y="775"/>
                </a:lnTo>
                <a:lnTo>
                  <a:pt x="758" y="779"/>
                </a:lnTo>
                <a:lnTo>
                  <a:pt x="754" y="787"/>
                </a:lnTo>
                <a:lnTo>
                  <a:pt x="738" y="795"/>
                </a:lnTo>
                <a:lnTo>
                  <a:pt x="714" y="803"/>
                </a:lnTo>
                <a:lnTo>
                  <a:pt x="714" y="811"/>
                </a:lnTo>
                <a:lnTo>
                  <a:pt x="710" y="819"/>
                </a:lnTo>
                <a:lnTo>
                  <a:pt x="710" y="823"/>
                </a:lnTo>
                <a:lnTo>
                  <a:pt x="714" y="827"/>
                </a:lnTo>
                <a:lnTo>
                  <a:pt x="710" y="839"/>
                </a:lnTo>
                <a:lnTo>
                  <a:pt x="710" y="916"/>
                </a:lnTo>
                <a:lnTo>
                  <a:pt x="702" y="920"/>
                </a:lnTo>
                <a:lnTo>
                  <a:pt x="694" y="928"/>
                </a:lnTo>
                <a:lnTo>
                  <a:pt x="674" y="936"/>
                </a:lnTo>
                <a:lnTo>
                  <a:pt x="657" y="952"/>
                </a:lnTo>
                <a:lnTo>
                  <a:pt x="613" y="952"/>
                </a:lnTo>
                <a:lnTo>
                  <a:pt x="569" y="952"/>
                </a:lnTo>
                <a:lnTo>
                  <a:pt x="549" y="968"/>
                </a:lnTo>
                <a:lnTo>
                  <a:pt x="540" y="977"/>
                </a:lnTo>
                <a:lnTo>
                  <a:pt x="544" y="985"/>
                </a:lnTo>
                <a:lnTo>
                  <a:pt x="544" y="989"/>
                </a:lnTo>
                <a:lnTo>
                  <a:pt x="524" y="1009"/>
                </a:lnTo>
                <a:lnTo>
                  <a:pt x="500" y="1029"/>
                </a:lnTo>
                <a:lnTo>
                  <a:pt x="492" y="1029"/>
                </a:lnTo>
                <a:lnTo>
                  <a:pt x="484" y="1033"/>
                </a:lnTo>
                <a:lnTo>
                  <a:pt x="472" y="1041"/>
                </a:lnTo>
                <a:lnTo>
                  <a:pt x="464" y="1049"/>
                </a:lnTo>
                <a:lnTo>
                  <a:pt x="452" y="1061"/>
                </a:lnTo>
                <a:lnTo>
                  <a:pt x="444" y="1073"/>
                </a:lnTo>
                <a:lnTo>
                  <a:pt x="436" y="1073"/>
                </a:lnTo>
                <a:lnTo>
                  <a:pt x="419" y="1073"/>
                </a:ln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600" b="1" dirty="0">
              <a:latin typeface="Calibri" pitchFamily="34" charset="0"/>
            </a:endParaRPr>
          </a:p>
        </p:txBody>
      </p:sp>
      <p:sp>
        <p:nvSpPr>
          <p:cNvPr id="56" name="Text Box 74"/>
          <p:cNvSpPr txBox="1">
            <a:spLocks noChangeArrowheads="1"/>
          </p:cNvSpPr>
          <p:nvPr/>
        </p:nvSpPr>
        <p:spPr bwMode="auto">
          <a:xfrm>
            <a:off x="5592971" y="3113504"/>
            <a:ext cx="1138321" cy="26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Тукаевский</a:t>
            </a:r>
          </a:p>
        </p:txBody>
      </p:sp>
      <p:sp>
        <p:nvSpPr>
          <p:cNvPr id="57" name="Text Box 75"/>
          <p:cNvSpPr txBox="1">
            <a:spLocks noChangeArrowheads="1"/>
          </p:cNvSpPr>
          <p:nvPr/>
        </p:nvSpPr>
        <p:spPr bwMode="auto">
          <a:xfrm>
            <a:off x="3795212" y="5077951"/>
            <a:ext cx="1124988" cy="24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Нурлатский</a:t>
            </a:r>
          </a:p>
        </p:txBody>
      </p:sp>
      <p:sp>
        <p:nvSpPr>
          <p:cNvPr id="58" name="Text Box 76"/>
          <p:cNvSpPr txBox="1">
            <a:spLocks noChangeArrowheads="1"/>
          </p:cNvSpPr>
          <p:nvPr/>
        </p:nvSpPr>
        <p:spPr bwMode="auto">
          <a:xfrm>
            <a:off x="5387559" y="5086440"/>
            <a:ext cx="1343734" cy="2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Лениногорский</a:t>
            </a:r>
          </a:p>
        </p:txBody>
      </p:sp>
      <p:sp>
        <p:nvSpPr>
          <p:cNvPr id="59" name="Text Box 77"/>
          <p:cNvSpPr txBox="1">
            <a:spLocks noChangeArrowheads="1"/>
          </p:cNvSpPr>
          <p:nvPr/>
        </p:nvSpPr>
        <p:spPr bwMode="auto">
          <a:xfrm>
            <a:off x="5187385" y="4370035"/>
            <a:ext cx="1417168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Альметьевский</a:t>
            </a:r>
          </a:p>
        </p:txBody>
      </p:sp>
      <p:sp>
        <p:nvSpPr>
          <p:cNvPr id="60" name="Text Box 78"/>
          <p:cNvSpPr txBox="1">
            <a:spLocks noChangeArrowheads="1"/>
          </p:cNvSpPr>
          <p:nvPr/>
        </p:nvSpPr>
        <p:spPr bwMode="auto">
          <a:xfrm>
            <a:off x="5442394" y="3682278"/>
            <a:ext cx="877345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Заинский</a:t>
            </a:r>
          </a:p>
        </p:txBody>
      </p:sp>
      <p:sp>
        <p:nvSpPr>
          <p:cNvPr id="61" name="Text Box 79"/>
          <p:cNvSpPr txBox="1">
            <a:spLocks noChangeArrowheads="1"/>
          </p:cNvSpPr>
          <p:nvPr/>
        </p:nvSpPr>
        <p:spPr bwMode="auto">
          <a:xfrm>
            <a:off x="4329858" y="2811827"/>
            <a:ext cx="1238887" cy="28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Мамадышский</a:t>
            </a:r>
          </a:p>
        </p:txBody>
      </p:sp>
      <p:sp>
        <p:nvSpPr>
          <p:cNvPr id="62" name="Text Box 80"/>
          <p:cNvSpPr txBox="1">
            <a:spLocks noChangeArrowheads="1"/>
          </p:cNvSpPr>
          <p:nvPr/>
        </p:nvSpPr>
        <p:spPr bwMode="auto">
          <a:xfrm>
            <a:off x="3509349" y="3163139"/>
            <a:ext cx="1312483" cy="22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Р.Слободскийй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 Box 81"/>
          <p:cNvSpPr txBox="1">
            <a:spLocks noChangeArrowheads="1"/>
          </p:cNvSpPr>
          <p:nvPr/>
        </p:nvSpPr>
        <p:spPr bwMode="auto">
          <a:xfrm>
            <a:off x="3849029" y="2156499"/>
            <a:ext cx="1014792" cy="23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Сабинский</a:t>
            </a:r>
          </a:p>
        </p:txBody>
      </p:sp>
      <p:sp>
        <p:nvSpPr>
          <p:cNvPr id="64" name="Text Box 82"/>
          <p:cNvSpPr txBox="1">
            <a:spLocks noChangeArrowheads="1"/>
          </p:cNvSpPr>
          <p:nvPr/>
        </p:nvSpPr>
        <p:spPr bwMode="auto">
          <a:xfrm>
            <a:off x="3533186" y="2611427"/>
            <a:ext cx="1263399" cy="19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Тюлячинский</a:t>
            </a:r>
          </a:p>
        </p:txBody>
      </p:sp>
      <p:sp>
        <p:nvSpPr>
          <p:cNvPr id="65" name="Text Box 83"/>
          <p:cNvSpPr txBox="1">
            <a:spLocks noChangeArrowheads="1"/>
          </p:cNvSpPr>
          <p:nvPr/>
        </p:nvSpPr>
        <p:spPr bwMode="auto">
          <a:xfrm>
            <a:off x="3341645" y="2004513"/>
            <a:ext cx="746321" cy="2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Арский</a:t>
            </a:r>
          </a:p>
        </p:txBody>
      </p:sp>
      <p:sp>
        <p:nvSpPr>
          <p:cNvPr id="66" name="Text Box 88"/>
          <p:cNvSpPr txBox="1">
            <a:spLocks noChangeArrowheads="1"/>
          </p:cNvSpPr>
          <p:nvPr/>
        </p:nvSpPr>
        <p:spPr bwMode="auto">
          <a:xfrm>
            <a:off x="1884990" y="3116775"/>
            <a:ext cx="1165084" cy="24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В.Услонский</a:t>
            </a:r>
          </a:p>
        </p:txBody>
      </p:sp>
      <p:sp>
        <p:nvSpPr>
          <p:cNvPr id="67" name="Text Box 90"/>
          <p:cNvSpPr txBox="1">
            <a:spLocks noChangeArrowheads="1"/>
          </p:cNvSpPr>
          <p:nvPr/>
        </p:nvSpPr>
        <p:spPr bwMode="auto">
          <a:xfrm>
            <a:off x="2358133" y="3707331"/>
            <a:ext cx="1258856" cy="22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К.Устьинский</a:t>
            </a:r>
          </a:p>
        </p:txBody>
      </p:sp>
      <p:sp>
        <p:nvSpPr>
          <p:cNvPr id="68" name="Text Box 92"/>
          <p:cNvSpPr txBox="1">
            <a:spLocks noChangeArrowheads="1"/>
          </p:cNvSpPr>
          <p:nvPr/>
        </p:nvSpPr>
        <p:spPr bwMode="auto">
          <a:xfrm>
            <a:off x="2162129" y="4268383"/>
            <a:ext cx="1084926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Тетюшский</a:t>
            </a:r>
          </a:p>
        </p:txBody>
      </p:sp>
      <p:sp>
        <p:nvSpPr>
          <p:cNvPr id="69" name="Text Box 94"/>
          <p:cNvSpPr txBox="1">
            <a:spLocks noChangeArrowheads="1"/>
          </p:cNvSpPr>
          <p:nvPr/>
        </p:nvSpPr>
        <p:spPr bwMode="auto">
          <a:xfrm>
            <a:off x="2603808" y="4436624"/>
            <a:ext cx="959255" cy="19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Спасский</a:t>
            </a:r>
          </a:p>
        </p:txBody>
      </p:sp>
      <p:sp>
        <p:nvSpPr>
          <p:cNvPr id="70" name="Text Box 95"/>
          <p:cNvSpPr txBox="1">
            <a:spLocks noChangeArrowheads="1"/>
          </p:cNvSpPr>
          <p:nvPr/>
        </p:nvSpPr>
        <p:spPr bwMode="auto">
          <a:xfrm>
            <a:off x="3167086" y="4792057"/>
            <a:ext cx="1165085" cy="25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Алькеевский</a:t>
            </a:r>
          </a:p>
        </p:txBody>
      </p:sp>
      <p:sp>
        <p:nvSpPr>
          <p:cNvPr id="71" name="Text Box 96"/>
          <p:cNvSpPr txBox="1">
            <a:spLocks noChangeArrowheads="1"/>
          </p:cNvSpPr>
          <p:nvPr/>
        </p:nvSpPr>
        <p:spPr bwMode="auto">
          <a:xfrm>
            <a:off x="3231952" y="4129180"/>
            <a:ext cx="1216466" cy="25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Алексеевский</a:t>
            </a:r>
          </a:p>
        </p:txBody>
      </p:sp>
      <p:sp>
        <p:nvSpPr>
          <p:cNvPr id="72" name="Text Box 97"/>
          <p:cNvSpPr txBox="1">
            <a:spLocks noChangeArrowheads="1"/>
          </p:cNvSpPr>
          <p:nvPr/>
        </p:nvSpPr>
        <p:spPr bwMode="auto">
          <a:xfrm>
            <a:off x="3563063" y="3725032"/>
            <a:ext cx="1502517" cy="24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Чистопольский</a:t>
            </a:r>
          </a:p>
        </p:txBody>
      </p:sp>
      <p:sp>
        <p:nvSpPr>
          <p:cNvPr id="73" name="Text Box 98"/>
          <p:cNvSpPr txBox="1">
            <a:spLocks noChangeArrowheads="1"/>
          </p:cNvSpPr>
          <p:nvPr/>
        </p:nvSpPr>
        <p:spPr bwMode="auto">
          <a:xfrm>
            <a:off x="3982813" y="4493610"/>
            <a:ext cx="1248560" cy="22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Аксубаевский</a:t>
            </a:r>
          </a:p>
        </p:txBody>
      </p:sp>
      <p:sp>
        <p:nvSpPr>
          <p:cNvPr id="74" name="Text Box 99"/>
          <p:cNvSpPr txBox="1">
            <a:spLocks noChangeArrowheads="1"/>
          </p:cNvSpPr>
          <p:nvPr/>
        </p:nvSpPr>
        <p:spPr bwMode="auto">
          <a:xfrm>
            <a:off x="4324646" y="4007078"/>
            <a:ext cx="1325652" cy="22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Н.Шешминский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 Box 100"/>
          <p:cNvSpPr txBox="1">
            <a:spLocks noChangeArrowheads="1"/>
          </p:cNvSpPr>
          <p:nvPr/>
        </p:nvSpPr>
        <p:spPr bwMode="auto">
          <a:xfrm>
            <a:off x="4568894" y="3517302"/>
            <a:ext cx="1204904" cy="21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Нижнекамский</a:t>
            </a:r>
          </a:p>
        </p:txBody>
      </p:sp>
      <p:sp>
        <p:nvSpPr>
          <p:cNvPr id="76" name="Text Box 101"/>
          <p:cNvSpPr txBox="1">
            <a:spLocks noChangeArrowheads="1"/>
          </p:cNvSpPr>
          <p:nvPr/>
        </p:nvSpPr>
        <p:spPr bwMode="auto">
          <a:xfrm>
            <a:off x="2664217" y="3280398"/>
            <a:ext cx="1132440" cy="21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Лаишевский</a:t>
            </a:r>
          </a:p>
        </p:txBody>
      </p:sp>
      <p:sp>
        <p:nvSpPr>
          <p:cNvPr id="77" name="Text Box 102"/>
          <p:cNvSpPr txBox="1">
            <a:spLocks noChangeArrowheads="1"/>
          </p:cNvSpPr>
          <p:nvPr/>
        </p:nvSpPr>
        <p:spPr bwMode="auto">
          <a:xfrm>
            <a:off x="2707511" y="2798565"/>
            <a:ext cx="1472090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Пестречинский</a:t>
            </a:r>
          </a:p>
        </p:txBody>
      </p:sp>
      <p:sp>
        <p:nvSpPr>
          <p:cNvPr id="78" name="Text Box 103"/>
          <p:cNvSpPr txBox="1">
            <a:spLocks noChangeArrowheads="1"/>
          </p:cNvSpPr>
          <p:nvPr/>
        </p:nvSpPr>
        <p:spPr bwMode="auto">
          <a:xfrm>
            <a:off x="4683805" y="4782382"/>
            <a:ext cx="1378318" cy="21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Черемшанский</a:t>
            </a:r>
          </a:p>
        </p:txBody>
      </p:sp>
      <p:sp>
        <p:nvSpPr>
          <p:cNvPr id="79" name="Text Box 104"/>
          <p:cNvSpPr txBox="1">
            <a:spLocks noChangeArrowheads="1"/>
          </p:cNvSpPr>
          <p:nvPr/>
        </p:nvSpPr>
        <p:spPr bwMode="auto">
          <a:xfrm>
            <a:off x="4912866" y="2623709"/>
            <a:ext cx="1121035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Елабужский</a:t>
            </a:r>
          </a:p>
        </p:txBody>
      </p:sp>
      <p:sp>
        <p:nvSpPr>
          <p:cNvPr id="80" name="Text Box 138"/>
          <p:cNvSpPr txBox="1">
            <a:spLocks noChangeArrowheads="1"/>
          </p:cNvSpPr>
          <p:nvPr/>
        </p:nvSpPr>
        <p:spPr bwMode="auto">
          <a:xfrm>
            <a:off x="2379003" y="2648533"/>
            <a:ext cx="778435" cy="27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Казань</a:t>
            </a:r>
          </a:p>
        </p:txBody>
      </p:sp>
      <p:sp>
        <p:nvSpPr>
          <p:cNvPr id="81" name="Text Box 150"/>
          <p:cNvSpPr txBox="1">
            <a:spLocks noChangeArrowheads="1"/>
          </p:cNvSpPr>
          <p:nvPr/>
        </p:nvSpPr>
        <p:spPr bwMode="auto">
          <a:xfrm>
            <a:off x="6109408" y="3603748"/>
            <a:ext cx="1357753" cy="2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Сармановский</a:t>
            </a:r>
          </a:p>
        </p:txBody>
      </p:sp>
      <p:sp>
        <p:nvSpPr>
          <p:cNvPr id="82" name="Text Box 152"/>
          <p:cNvSpPr txBox="1">
            <a:spLocks noChangeArrowheads="1"/>
          </p:cNvSpPr>
          <p:nvPr/>
        </p:nvSpPr>
        <p:spPr bwMode="auto">
          <a:xfrm>
            <a:off x="6231263" y="2990177"/>
            <a:ext cx="1251149" cy="2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Мензелинский</a:t>
            </a:r>
          </a:p>
        </p:txBody>
      </p:sp>
      <p:sp>
        <p:nvSpPr>
          <p:cNvPr id="83" name="Text Box 71"/>
          <p:cNvSpPr txBox="1">
            <a:spLocks noChangeArrowheads="1"/>
          </p:cNvSpPr>
          <p:nvPr/>
        </p:nvSpPr>
        <p:spPr bwMode="auto">
          <a:xfrm>
            <a:off x="4179601" y="1422431"/>
            <a:ext cx="1306855" cy="26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Балтасинский</a:t>
            </a:r>
          </a:p>
        </p:txBody>
      </p:sp>
      <p:sp>
        <p:nvSpPr>
          <p:cNvPr id="84" name="Text Box 72"/>
          <p:cNvSpPr txBox="1">
            <a:spLocks noChangeArrowheads="1"/>
          </p:cNvSpPr>
          <p:nvPr/>
        </p:nvSpPr>
        <p:spPr bwMode="auto">
          <a:xfrm>
            <a:off x="4537603" y="1892445"/>
            <a:ext cx="1109357" cy="22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Кукморский</a:t>
            </a:r>
          </a:p>
        </p:txBody>
      </p:sp>
      <p:sp>
        <p:nvSpPr>
          <p:cNvPr id="85" name="Text Box 73"/>
          <p:cNvSpPr txBox="1">
            <a:spLocks noChangeArrowheads="1"/>
          </p:cNvSpPr>
          <p:nvPr/>
        </p:nvSpPr>
        <p:spPr bwMode="auto">
          <a:xfrm>
            <a:off x="5292415" y="2329095"/>
            <a:ext cx="1328221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Менделеевский</a:t>
            </a:r>
          </a:p>
        </p:txBody>
      </p:sp>
      <p:sp>
        <p:nvSpPr>
          <p:cNvPr id="86" name="Text Box 84"/>
          <p:cNvSpPr txBox="1">
            <a:spLocks noChangeArrowheads="1"/>
          </p:cNvSpPr>
          <p:nvPr/>
        </p:nvSpPr>
        <p:spPr bwMode="auto">
          <a:xfrm>
            <a:off x="2517912" y="2239470"/>
            <a:ext cx="1013507" cy="26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В.Горский</a:t>
            </a:r>
          </a:p>
        </p:txBody>
      </p:sp>
      <p:sp>
        <p:nvSpPr>
          <p:cNvPr id="87" name="Text Box 85"/>
          <p:cNvSpPr txBox="1">
            <a:spLocks noChangeArrowheads="1"/>
          </p:cNvSpPr>
          <p:nvPr/>
        </p:nvSpPr>
        <p:spPr bwMode="auto">
          <a:xfrm>
            <a:off x="2249131" y="1564525"/>
            <a:ext cx="1017448" cy="24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Атнинский</a:t>
            </a:r>
          </a:p>
        </p:txBody>
      </p:sp>
      <p:sp>
        <p:nvSpPr>
          <p:cNvPr id="88" name="Text Box 86"/>
          <p:cNvSpPr txBox="1">
            <a:spLocks noChangeArrowheads="1"/>
          </p:cNvSpPr>
          <p:nvPr/>
        </p:nvSpPr>
        <p:spPr bwMode="auto">
          <a:xfrm>
            <a:off x="1783199" y="2440824"/>
            <a:ext cx="1064767" cy="23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З.Дольский</a:t>
            </a:r>
          </a:p>
        </p:txBody>
      </p:sp>
      <p:sp>
        <p:nvSpPr>
          <p:cNvPr id="89" name="Text Box 87"/>
          <p:cNvSpPr txBox="1">
            <a:spLocks noChangeArrowheads="1"/>
          </p:cNvSpPr>
          <p:nvPr/>
        </p:nvSpPr>
        <p:spPr bwMode="auto">
          <a:xfrm>
            <a:off x="1069263" y="3408120"/>
            <a:ext cx="1031896" cy="23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Кайбицкий</a:t>
            </a: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976464" y="3853672"/>
            <a:ext cx="1229697" cy="22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Апастовский</a:t>
            </a:r>
          </a:p>
        </p:txBody>
      </p:sp>
      <p:sp>
        <p:nvSpPr>
          <p:cNvPr id="91" name="Text Box 91"/>
          <p:cNvSpPr txBox="1">
            <a:spLocks noChangeArrowheads="1"/>
          </p:cNvSpPr>
          <p:nvPr/>
        </p:nvSpPr>
        <p:spPr bwMode="auto">
          <a:xfrm>
            <a:off x="1208314" y="4201619"/>
            <a:ext cx="1067700" cy="17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Буинский</a:t>
            </a:r>
          </a:p>
        </p:txBody>
      </p:sp>
      <p:sp>
        <p:nvSpPr>
          <p:cNvPr id="92" name="Text Box 93"/>
          <p:cNvSpPr txBox="1">
            <a:spLocks noChangeArrowheads="1"/>
          </p:cNvSpPr>
          <p:nvPr/>
        </p:nvSpPr>
        <p:spPr bwMode="auto">
          <a:xfrm>
            <a:off x="661399" y="4763494"/>
            <a:ext cx="1398872" cy="28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Дрожжановский</a:t>
            </a:r>
          </a:p>
        </p:txBody>
      </p:sp>
      <p:sp>
        <p:nvSpPr>
          <p:cNvPr id="93" name="Text Box 139"/>
          <p:cNvSpPr txBox="1">
            <a:spLocks noChangeArrowheads="1"/>
          </p:cNvSpPr>
          <p:nvPr/>
        </p:nvSpPr>
        <p:spPr bwMode="auto">
          <a:xfrm>
            <a:off x="6230372" y="1994266"/>
            <a:ext cx="1134254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Агрызский</a:t>
            </a:r>
          </a:p>
        </p:txBody>
      </p:sp>
      <p:sp>
        <p:nvSpPr>
          <p:cNvPr id="94" name="Text Box 142"/>
          <p:cNvSpPr txBox="1">
            <a:spLocks noChangeArrowheads="1"/>
          </p:cNvSpPr>
          <p:nvPr/>
        </p:nvSpPr>
        <p:spPr bwMode="auto">
          <a:xfrm>
            <a:off x="6313223" y="5378433"/>
            <a:ext cx="1342351" cy="2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Бугульминский</a:t>
            </a:r>
          </a:p>
        </p:txBody>
      </p:sp>
      <p:sp>
        <p:nvSpPr>
          <p:cNvPr id="95" name="Text Box 144"/>
          <p:cNvSpPr txBox="1">
            <a:spLocks noChangeArrowheads="1"/>
          </p:cNvSpPr>
          <p:nvPr/>
        </p:nvSpPr>
        <p:spPr bwMode="auto">
          <a:xfrm>
            <a:off x="7163436" y="5612181"/>
            <a:ext cx="1081589" cy="2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Бавлинский</a:t>
            </a:r>
          </a:p>
        </p:txBody>
      </p:sp>
      <p:sp>
        <p:nvSpPr>
          <p:cNvPr id="96" name="Text Box 148"/>
          <p:cNvSpPr txBox="1">
            <a:spLocks noChangeArrowheads="1"/>
          </p:cNvSpPr>
          <p:nvPr/>
        </p:nvSpPr>
        <p:spPr bwMode="auto">
          <a:xfrm>
            <a:off x="6488022" y="4351772"/>
            <a:ext cx="1249863" cy="2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latin typeface="Arial" pitchFamily="34" charset="0"/>
                <a:cs typeface="Arial" pitchFamily="34" charset="0"/>
              </a:rPr>
              <a:t>Азнакаевский</a:t>
            </a:r>
          </a:p>
        </p:txBody>
      </p:sp>
      <p:sp>
        <p:nvSpPr>
          <p:cNvPr id="97" name="Text Box 156"/>
          <p:cNvSpPr txBox="1">
            <a:spLocks noChangeArrowheads="1"/>
          </p:cNvSpPr>
          <p:nvPr/>
        </p:nvSpPr>
        <p:spPr bwMode="auto">
          <a:xfrm>
            <a:off x="6566804" y="3742580"/>
            <a:ext cx="1392322" cy="2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Муслюмовский</a:t>
            </a:r>
          </a:p>
        </p:txBody>
      </p:sp>
      <p:sp>
        <p:nvSpPr>
          <p:cNvPr id="98" name="Text Box 148"/>
          <p:cNvSpPr txBox="1">
            <a:spLocks noChangeArrowheads="1"/>
          </p:cNvSpPr>
          <p:nvPr/>
        </p:nvSpPr>
        <p:spPr bwMode="auto">
          <a:xfrm>
            <a:off x="6858252" y="4911085"/>
            <a:ext cx="1148329" cy="25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 err="1">
                <a:latin typeface="Arial" pitchFamily="34" charset="0"/>
                <a:cs typeface="Arial" pitchFamily="34" charset="0"/>
              </a:rPr>
              <a:t>Ютазинский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 Box 139"/>
          <p:cNvSpPr txBox="1">
            <a:spLocks noChangeArrowheads="1"/>
          </p:cNvSpPr>
          <p:nvPr/>
        </p:nvSpPr>
        <p:spPr bwMode="auto">
          <a:xfrm>
            <a:off x="6809267" y="2851304"/>
            <a:ext cx="1329398" cy="228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1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Актанышский</a:t>
            </a:r>
            <a:endParaRPr lang="ru-RU" sz="11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3987351" y="2372164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256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Овал 100"/>
          <p:cNvSpPr/>
          <p:nvPr/>
        </p:nvSpPr>
        <p:spPr>
          <a:xfrm>
            <a:off x="2956913" y="1888895"/>
            <a:ext cx="432336" cy="2678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182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6751238" y="2290537"/>
            <a:ext cx="432336" cy="26784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138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Овал 102"/>
          <p:cNvSpPr/>
          <p:nvPr/>
        </p:nvSpPr>
        <p:spPr>
          <a:xfrm>
            <a:off x="1668822" y="4453554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2050285" y="3820831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170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Овал 104"/>
          <p:cNvSpPr/>
          <p:nvPr/>
        </p:nvSpPr>
        <p:spPr>
          <a:xfrm>
            <a:off x="3400820" y="5033586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156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Овал 105"/>
          <p:cNvSpPr/>
          <p:nvPr/>
        </p:nvSpPr>
        <p:spPr>
          <a:xfrm>
            <a:off x="2216455" y="3338225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170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Овал 106"/>
          <p:cNvSpPr/>
          <p:nvPr/>
        </p:nvSpPr>
        <p:spPr>
          <a:xfrm>
            <a:off x="3166846" y="3031663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151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5930774" y="3335907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Овал 108"/>
          <p:cNvSpPr/>
          <p:nvPr/>
        </p:nvSpPr>
        <p:spPr>
          <a:xfrm>
            <a:off x="2900300" y="4659554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5836638" y="4601218"/>
            <a:ext cx="432336" cy="26784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3456373" y="2252923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190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Овал 111"/>
          <p:cNvSpPr/>
          <p:nvPr/>
        </p:nvSpPr>
        <p:spPr>
          <a:xfrm>
            <a:off x="3666770" y="4351772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162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Овал 112"/>
          <p:cNvSpPr/>
          <p:nvPr/>
        </p:nvSpPr>
        <p:spPr>
          <a:xfrm>
            <a:off x="1505744" y="3616046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162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Овал 113"/>
          <p:cNvSpPr/>
          <p:nvPr/>
        </p:nvSpPr>
        <p:spPr>
          <a:xfrm>
            <a:off x="3849029" y="1626045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228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" name="Овал 114"/>
          <p:cNvSpPr/>
          <p:nvPr/>
        </p:nvSpPr>
        <p:spPr>
          <a:xfrm>
            <a:off x="5044437" y="3730318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228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3106115" y="3496763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154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4151062" y="5377646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172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7053235" y="5891975"/>
            <a:ext cx="432336" cy="26784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140</a:t>
            </a:r>
            <a:endParaRPr lang="ru-RU" sz="1200" b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5663585" y="3928315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174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4068820" y="3971118"/>
            <a:ext cx="432336" cy="2678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189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2978676" y="2449291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173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7053235" y="5133603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3889265" y="3452351"/>
            <a:ext cx="432336" cy="2678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185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Овал 123"/>
          <p:cNvSpPr/>
          <p:nvPr/>
        </p:nvSpPr>
        <p:spPr>
          <a:xfrm>
            <a:off x="6833599" y="3978510"/>
            <a:ext cx="432336" cy="2678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4404454" y="4725414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158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Овал 125"/>
          <p:cNvSpPr/>
          <p:nvPr/>
        </p:nvSpPr>
        <p:spPr>
          <a:xfrm>
            <a:off x="5773799" y="5333079"/>
            <a:ext cx="432336" cy="26784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146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7558076" y="3113693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Овал 127"/>
          <p:cNvSpPr/>
          <p:nvPr/>
        </p:nvSpPr>
        <p:spPr>
          <a:xfrm>
            <a:off x="5496138" y="2856480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181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4736689" y="2147693"/>
            <a:ext cx="432336" cy="267843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211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Овал 129"/>
          <p:cNvSpPr/>
          <p:nvPr/>
        </p:nvSpPr>
        <p:spPr>
          <a:xfrm>
            <a:off x="3924089" y="2822677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160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6702554" y="4598538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161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1938080" y="2719762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172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Овал 132"/>
          <p:cNvSpPr/>
          <p:nvPr/>
        </p:nvSpPr>
        <p:spPr>
          <a:xfrm>
            <a:off x="1039087" y="5006771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175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Овал 133"/>
          <p:cNvSpPr/>
          <p:nvPr/>
        </p:nvSpPr>
        <p:spPr>
          <a:xfrm>
            <a:off x="2207092" y="4775395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179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Овал 134"/>
          <p:cNvSpPr/>
          <p:nvPr/>
        </p:nvSpPr>
        <p:spPr>
          <a:xfrm>
            <a:off x="4668777" y="3162291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160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Овал 135"/>
          <p:cNvSpPr/>
          <p:nvPr/>
        </p:nvSpPr>
        <p:spPr>
          <a:xfrm>
            <a:off x="2634401" y="3942482"/>
            <a:ext cx="432336" cy="26784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113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Овал 136"/>
          <p:cNvSpPr/>
          <p:nvPr/>
        </p:nvSpPr>
        <p:spPr>
          <a:xfrm>
            <a:off x="4715155" y="4234078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159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Овал 137"/>
          <p:cNvSpPr/>
          <p:nvPr/>
        </p:nvSpPr>
        <p:spPr>
          <a:xfrm>
            <a:off x="5020471" y="5025618"/>
            <a:ext cx="432336" cy="267843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144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Овал 138"/>
          <p:cNvSpPr/>
          <p:nvPr/>
        </p:nvSpPr>
        <p:spPr>
          <a:xfrm>
            <a:off x="6289526" y="3884965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151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Овал 139"/>
          <p:cNvSpPr/>
          <p:nvPr/>
        </p:nvSpPr>
        <p:spPr>
          <a:xfrm>
            <a:off x="6401263" y="5618493"/>
            <a:ext cx="432336" cy="26784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181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Овал 140"/>
          <p:cNvSpPr/>
          <p:nvPr/>
        </p:nvSpPr>
        <p:spPr>
          <a:xfrm>
            <a:off x="6735265" y="3320882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167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Овал 141"/>
          <p:cNvSpPr/>
          <p:nvPr/>
        </p:nvSpPr>
        <p:spPr>
          <a:xfrm>
            <a:off x="5930924" y="2565197"/>
            <a:ext cx="432336" cy="267843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algn="ctr" defTabSz="914377">
              <a:defRPr/>
            </a:pPr>
            <a:r>
              <a:rPr lang="ru-RU" sz="1200" b="1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159</a:t>
            </a:r>
            <a:endParaRPr lang="ru-RU" sz="1200" b="1" i="1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8363603" y="2703271"/>
            <a:ext cx="3601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роста </a:t>
            </a:r>
          </a:p>
          <a:p>
            <a:pPr algn="ctr"/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нергообеспеченности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. на 100 га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8293264" y="1302881"/>
            <a:ext cx="3692224" cy="54914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8577" tIns="34289" rIns="68577" bIns="34289" rtlCol="0" anchor="ctr"/>
          <a:lstStyle/>
          <a:p>
            <a:pPr algn="ctr" defTabSz="914332">
              <a:defRPr/>
            </a:pPr>
            <a:r>
              <a:rPr lang="ru-RU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л.с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. на 100 </a:t>
            </a:r>
            <a:r>
              <a:rPr lang="ru-RU" sz="16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га </a:t>
            </a:r>
            <a:r>
              <a:rPr lang="ru-RU" sz="1600" kern="0" dirty="0">
                <a:latin typeface="Arial" panose="020B0604020202020204" pitchFamily="34" charset="0"/>
                <a:cs typeface="Arial" panose="020B0604020202020204" pitchFamily="34" charset="0"/>
              </a:rPr>
              <a:t>посевной площади</a:t>
            </a:r>
          </a:p>
        </p:txBody>
      </p:sp>
      <p:sp>
        <p:nvSpPr>
          <p:cNvPr id="159" name="Прямоугольник 158"/>
          <p:cNvSpPr/>
          <p:nvPr/>
        </p:nvSpPr>
        <p:spPr>
          <a:xfrm rot="10800000">
            <a:off x="8393159" y="1834515"/>
            <a:ext cx="3303369" cy="420396"/>
          </a:xfrm>
          <a:prstGeom prst="rect">
            <a:avLst/>
          </a:prstGeom>
          <a:gradFill flip="none" rotWithShape="1">
            <a:gsLst>
              <a:gs pos="58332">
                <a:srgbClr val="92D050"/>
              </a:gs>
              <a:gs pos="87917">
                <a:srgbClr val="C00000">
                  <a:alpha val="61000"/>
                </a:srgbClr>
              </a:gs>
              <a:gs pos="52500">
                <a:srgbClr val="ABDB78"/>
              </a:gs>
              <a:gs pos="0">
                <a:srgbClr val="009900"/>
              </a:gs>
              <a:gs pos="38000">
                <a:schemeClr val="accent6">
                  <a:lumMod val="75000"/>
                </a:schemeClr>
              </a:gs>
              <a:gs pos="41000">
                <a:srgbClr val="AFDC7E"/>
              </a:gs>
              <a:gs pos="68000">
                <a:srgbClr val="FF5050"/>
              </a:gs>
              <a:gs pos="66000">
                <a:srgbClr val="A7D971"/>
              </a:gs>
            </a:gsLst>
            <a:lin ang="0" scaled="1"/>
            <a:tileRect/>
          </a:gra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Овал 159"/>
          <p:cNvSpPr/>
          <p:nvPr/>
        </p:nvSpPr>
        <p:spPr>
          <a:xfrm>
            <a:off x="9198122" y="1880078"/>
            <a:ext cx="496934" cy="332942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Овал 160"/>
          <p:cNvSpPr/>
          <p:nvPr/>
        </p:nvSpPr>
        <p:spPr>
          <a:xfrm>
            <a:off x="10266715" y="1880078"/>
            <a:ext cx="496934" cy="332942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33342" y="230908"/>
            <a:ext cx="11636187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ЭНЕРГООБЕСПЕЧЕННОСТЬ АПК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28050" y="4520298"/>
            <a:ext cx="323850" cy="11593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9243620" y="4461960"/>
            <a:ext cx="323850" cy="12176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9957953" y="4312372"/>
            <a:ext cx="323850" cy="1367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10668712" y="4184650"/>
            <a:ext cx="323850" cy="1494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11372680" y="4116918"/>
            <a:ext cx="323850" cy="15627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TextBox 162"/>
          <p:cNvSpPr txBox="1"/>
          <p:nvPr/>
        </p:nvSpPr>
        <p:spPr>
          <a:xfrm>
            <a:off x="8325851" y="4095623"/>
            <a:ext cx="74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164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9013391" y="4028134"/>
            <a:ext cx="74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165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9730949" y="3892895"/>
            <a:ext cx="74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172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0448507" y="3753554"/>
            <a:ext cx="74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175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1166065" y="3675026"/>
            <a:ext cx="74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176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8302420" y="5869146"/>
            <a:ext cx="83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9046681" y="5869146"/>
            <a:ext cx="83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9781338" y="5869146"/>
            <a:ext cx="83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0472930" y="5869146"/>
            <a:ext cx="83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1183169" y="5869146"/>
            <a:ext cx="830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1879" y="1278343"/>
            <a:ext cx="102053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Передано в лизинг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607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(сумма более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2,9</a:t>
            </a:r>
            <a:r>
              <a:rPr lang="ru-RU" sz="20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strike="sngStrik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2" b="98919" l="1705" r="97727">
                        <a14:foregroundMark x1="13636" y1="70811" x2="13636" y2="70811"/>
                        <a14:foregroundMark x1="18182" y1="76757" x2="18182" y2="76757"/>
                        <a14:foregroundMark x1="22159" y1="80541" x2="22159" y2="80541"/>
                        <a14:foregroundMark x1="29545" y1="85946" x2="29545" y2="85946"/>
                        <a14:foregroundMark x1="34091" y1="87027" x2="34091" y2="87027"/>
                        <a14:foregroundMark x1="43182" y1="89730" x2="43182" y2="89730"/>
                        <a14:foregroundMark x1="51136" y1="91351" x2="51136" y2="91351"/>
                        <a14:foregroundMark x1="57386" y1="91351" x2="57386" y2="91351"/>
                        <a14:foregroundMark x1="65341" y1="91351" x2="65341" y2="91351"/>
                        <a14:foregroundMark x1="71591" y1="88108" x2="71591" y2="88108"/>
                        <a14:foregroundMark x1="80114" y1="85946" x2="80114" y2="85946"/>
                        <a14:foregroundMark x1="83523" y1="81622" x2="83523" y2="81622"/>
                        <a14:foregroundMark x1="90909" y1="77297" x2="90909" y2="77297"/>
                        <a14:foregroundMark x1="89205" y1="66486" x2="89205" y2="66486"/>
                        <a14:foregroundMark x1="11364" y1="65405" x2="11364" y2="65405"/>
                        <a14:foregroundMark x1="11364" y1="68108" x2="11364" y2="68108"/>
                        <a14:foregroundMark x1="93182" y1="55135" x2="93182" y2="55135"/>
                        <a14:foregroundMark x1="94886" y1="48649" x2="94886" y2="48649"/>
                        <a14:foregroundMark x1="94886" y1="44324" x2="94886" y2="44324"/>
                        <a14:foregroundMark x1="94886" y1="37297" x2="94886" y2="37297"/>
                        <a14:foregroundMark x1="93182" y1="38378" x2="93182" y2="38378"/>
                        <a14:foregroundMark x1="92614" y1="34054" x2="92614" y2="34054"/>
                        <a14:foregroundMark x1="89205" y1="30270" x2="89205" y2="30270"/>
                        <a14:foregroundMark x1="89773" y1="27027" x2="89773" y2="27027"/>
                        <a14:foregroundMark x1="86364" y1="23784" x2="86364" y2="23784"/>
                        <a14:foregroundMark x1="87500" y1="22703" x2="87500" y2="22703"/>
                        <a14:foregroundMark x1="83523" y1="20000" x2="83523" y2="20000"/>
                        <a14:foregroundMark x1="75568" y1="12973" x2="75568" y2="12973"/>
                        <a14:foregroundMark x1="72159" y1="10811" x2="72159" y2="10811"/>
                        <a14:foregroundMark x1="66477" y1="7027" x2="66477" y2="7027"/>
                        <a14:foregroundMark x1="60795" y1="4324" x2="60795" y2="4324"/>
                        <a14:foregroundMark x1="55114" y1="5946" x2="55114" y2="5946"/>
                        <a14:foregroundMark x1="50000" y1="5405" x2="50000" y2="5405"/>
                        <a14:foregroundMark x1="42045" y1="4865" x2="42045" y2="4865"/>
                        <a14:foregroundMark x1="40909" y1="6486" x2="40909" y2="6486"/>
                        <a14:foregroundMark x1="38636" y1="7027" x2="36932" y2="7027"/>
                        <a14:foregroundMark x1="34091" y1="7027" x2="34091" y2="7027"/>
                        <a14:foregroundMark x1="31818" y1="8649" x2="31818" y2="8649"/>
                        <a14:foregroundMark x1="31250" y1="9189" x2="31250" y2="9189"/>
                        <a14:foregroundMark x1="29545" y1="9730" x2="29545" y2="9730"/>
                        <a14:foregroundMark x1="27841" y1="10811" x2="27841" y2="10811"/>
                        <a14:foregroundMark x1="26705" y1="11351" x2="26705" y2="11351"/>
                        <a14:foregroundMark x1="25568" y1="12432" x2="25568" y2="12432"/>
                        <a14:foregroundMark x1="23864" y1="12432" x2="23864" y2="12432"/>
                        <a14:foregroundMark x1="23295" y1="12973" x2="22159" y2="13514"/>
                        <a14:foregroundMark x1="21591" y1="13514" x2="21591" y2="13514"/>
                        <a14:foregroundMark x1="19886" y1="14595" x2="18750" y2="15676"/>
                        <a14:foregroundMark x1="18750" y1="16216" x2="17614" y2="16757"/>
                        <a14:foregroundMark x1="17614" y1="17297" x2="17614" y2="17297"/>
                        <a14:foregroundMark x1="16477" y1="17838" x2="16477" y2="17838"/>
                        <a14:foregroundMark x1="16477" y1="18378" x2="16477" y2="18378"/>
                        <a14:foregroundMark x1="15341" y1="19459" x2="15341" y2="19459"/>
                        <a14:foregroundMark x1="13068" y1="21081" x2="13068" y2="21081"/>
                        <a14:foregroundMark x1="12500" y1="21622" x2="12500" y2="21622"/>
                        <a14:foregroundMark x1="10795" y1="23243" x2="10795" y2="23243"/>
                        <a14:foregroundMark x1="10227" y1="23784" x2="10227" y2="23784"/>
                        <a14:foregroundMark x1="9659" y1="25405" x2="9659" y2="25405"/>
                        <a14:foregroundMark x1="9091" y1="26486" x2="9091" y2="26486"/>
                        <a14:foregroundMark x1="8523" y1="28108" x2="8523" y2="28108"/>
                        <a14:foregroundMark x1="8523" y1="29730" x2="8523" y2="29730"/>
                        <a14:foregroundMark x1="7955" y1="31892" x2="7955" y2="31892"/>
                        <a14:foregroundMark x1="7386" y1="32973" x2="7386" y2="32973"/>
                        <a14:foregroundMark x1="7386" y1="34595" x2="7386" y2="34595"/>
                        <a14:foregroundMark x1="6818" y1="36216" x2="6818" y2="36216"/>
                        <a14:foregroundMark x1="6818" y1="38378" x2="6818" y2="40000"/>
                        <a14:foregroundMark x1="6250" y1="40000" x2="6250" y2="41622"/>
                        <a14:foregroundMark x1="6250" y1="42162" x2="6250" y2="42162"/>
                        <a14:foregroundMark x1="6250" y1="43243" x2="6250" y2="43243"/>
                        <a14:foregroundMark x1="6250" y1="44865" x2="6250" y2="45946"/>
                        <a14:foregroundMark x1="6250" y1="48108" x2="6250" y2="48108"/>
                        <a14:foregroundMark x1="6250" y1="48108" x2="6250" y2="48108"/>
                        <a14:foregroundMark x1="6250" y1="48649" x2="6250" y2="48649"/>
                        <a14:foregroundMark x1="6250" y1="49189" x2="6250" y2="49189"/>
                        <a14:foregroundMark x1="6250" y1="49730" x2="6250" y2="49730"/>
                        <a14:foregroundMark x1="6250" y1="50811" x2="6250" y2="50811"/>
                        <a14:foregroundMark x1="6818" y1="51351" x2="6818" y2="51351"/>
                        <a14:foregroundMark x1="6818" y1="52973" x2="6818" y2="52973"/>
                        <a14:foregroundMark x1="6818" y1="53514" x2="6818" y2="53514"/>
                        <a14:foregroundMark x1="7386" y1="54054" x2="7386" y2="54054"/>
                        <a14:foregroundMark x1="7386" y1="54595" x2="7386" y2="54595"/>
                        <a14:foregroundMark x1="7955" y1="56216" x2="7955" y2="56216"/>
                        <a14:foregroundMark x1="9091" y1="56757" x2="9091" y2="56757"/>
                        <a14:foregroundMark x1="9091" y1="57297" x2="9091" y2="57297"/>
                        <a14:foregroundMark x1="10227" y1="58919" x2="10227" y2="58919"/>
                        <a14:foregroundMark x1="10795" y1="59459" x2="10795" y2="59459"/>
                        <a14:foregroundMark x1="10795" y1="60000" x2="10795" y2="60000"/>
                        <a14:foregroundMark x1="11364" y1="61081" x2="11364" y2="61081"/>
                        <a14:foregroundMark x1="12500" y1="63243" x2="12500" y2="63243"/>
                        <a14:foregroundMark x1="14205" y1="65405" x2="14205" y2="65405"/>
                        <a14:foregroundMark x1="14773" y1="67027" x2="14773" y2="67027"/>
                        <a14:foregroundMark x1="15909" y1="67568" x2="15909" y2="68649"/>
                        <a14:foregroundMark x1="92045" y1="55676" x2="92045" y2="55676"/>
                        <a14:foregroundMark x1="92045" y1="54595" x2="92045" y2="54595"/>
                        <a14:foregroundMark x1="93182" y1="52432" x2="93182" y2="52432"/>
                        <a14:foregroundMark x1="93182" y1="50270" x2="93182" y2="48649"/>
                        <a14:foregroundMark x1="93182" y1="48649" x2="93182" y2="48649"/>
                        <a14:foregroundMark x1="93182" y1="47027" x2="93182" y2="47027"/>
                        <a14:foregroundMark x1="93182" y1="45946" x2="93182" y2="45946"/>
                        <a14:foregroundMark x1="93182" y1="44865" x2="93182" y2="44865"/>
                        <a14:foregroundMark x1="93182" y1="42162" x2="93182" y2="40000"/>
                        <a14:foregroundMark x1="93182" y1="37838" x2="93182" y2="36757"/>
                        <a14:foregroundMark x1="92614" y1="34595" x2="92045" y2="32973"/>
                        <a14:foregroundMark x1="90909" y1="31351" x2="90909" y2="31351"/>
                        <a14:foregroundMark x1="89773" y1="30270" x2="89773" y2="30270"/>
                        <a14:foregroundMark x1="89205" y1="29189" x2="89205" y2="29189"/>
                        <a14:foregroundMark x1="88636" y1="28108" x2="88636" y2="28108"/>
                        <a14:foregroundMark x1="86932" y1="25946" x2="86932" y2="25946"/>
                        <a14:foregroundMark x1="86364" y1="24865" x2="86364" y2="24865"/>
                        <a14:foregroundMark x1="85227" y1="23784" x2="85227" y2="23784"/>
                        <a14:foregroundMark x1="84659" y1="23243" x2="84659" y2="23243"/>
                        <a14:foregroundMark x1="83523" y1="21622" x2="83523" y2="21622"/>
                        <a14:foregroundMark x1="83523" y1="21081" x2="83523" y2="21081"/>
                        <a14:foregroundMark x1="82955" y1="20541" x2="82955" y2="20541"/>
                        <a14:foregroundMark x1="81818" y1="19459" x2="81818" y2="19459"/>
                        <a14:foregroundMark x1="80682" y1="18378" x2="80682" y2="18378"/>
                        <a14:foregroundMark x1="80114" y1="17838" x2="80114" y2="17838"/>
                        <a14:foregroundMark x1="79545" y1="16757" x2="79545" y2="16757"/>
                        <a14:foregroundMark x1="79545" y1="15676" x2="79545" y2="15676"/>
                        <a14:foregroundMark x1="79545" y1="14595" x2="79545" y2="14595"/>
                        <a14:foregroundMark x1="80114" y1="14054" x2="80114" y2="14054"/>
                        <a14:foregroundMark x1="81250" y1="15135" x2="81250" y2="15135"/>
                        <a14:foregroundMark x1="81818" y1="15676" x2="81818" y2="15676"/>
                        <a14:foregroundMark x1="81818" y1="16757" x2="81818" y2="16757"/>
                        <a14:foregroundMark x1="83523" y1="17838" x2="83523" y2="17838"/>
                        <a14:foregroundMark x1="83523" y1="18378" x2="83523" y2="18378"/>
                        <a14:foregroundMark x1="84659" y1="19459" x2="84659" y2="19459"/>
                        <a14:foregroundMark x1="84659" y1="19459" x2="84659" y2="19459"/>
                        <a14:foregroundMark x1="76705" y1="14595" x2="76705" y2="14595"/>
                        <a14:foregroundMark x1="76136" y1="12973" x2="76136" y2="12973"/>
                        <a14:foregroundMark x1="73295" y1="12432" x2="73295" y2="12432"/>
                        <a14:foregroundMark x1="72159" y1="11892" x2="72159" y2="11892"/>
                        <a14:foregroundMark x1="70455" y1="9730" x2="70455" y2="9730"/>
                        <a14:foregroundMark x1="67614" y1="8649" x2="67614" y2="8649"/>
                        <a14:foregroundMark x1="67045" y1="7568" x2="67045" y2="7568"/>
                        <a14:foregroundMark x1="66477" y1="7027" x2="66477" y2="7027"/>
                        <a14:foregroundMark x1="66477" y1="7027" x2="66477" y2="7027"/>
                        <a14:foregroundMark x1="66477" y1="6486" x2="66477" y2="6486"/>
                        <a14:foregroundMark x1="64773" y1="6486" x2="64773" y2="6486"/>
                        <a14:foregroundMark x1="63636" y1="7027" x2="63636" y2="7027"/>
                        <a14:foregroundMark x1="63636" y1="8649" x2="63636" y2="8649"/>
                        <a14:foregroundMark x1="63636" y1="8649" x2="63636" y2="8649"/>
                        <a14:foregroundMark x1="63068" y1="8649" x2="63068" y2="8649"/>
                        <a14:foregroundMark x1="64205" y1="8108" x2="64205" y2="8108"/>
                        <a14:foregroundMark x1="61932" y1="7027" x2="61932" y2="7027"/>
                        <a14:foregroundMark x1="59659" y1="6486" x2="59659" y2="6486"/>
                        <a14:foregroundMark x1="57386" y1="5405" x2="55682" y2="5405"/>
                        <a14:foregroundMark x1="54545" y1="4324" x2="52841" y2="3784"/>
                        <a14:foregroundMark x1="50000" y1="3784" x2="48295" y2="3784"/>
                        <a14:foregroundMark x1="46591" y1="3784" x2="46591" y2="3784"/>
                        <a14:foregroundMark x1="60795" y1="5946" x2="65341" y2="7027"/>
                        <a14:foregroundMark x1="68182" y1="7027" x2="69318" y2="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387" y="146512"/>
            <a:ext cx="914236" cy="92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00" b="77111" l="11889" r="92333">
                        <a14:foregroundMark x1="20000" y1="51111" x2="20000" y2="51111"/>
                        <a14:foregroundMark x1="33111" y1="56444" x2="33111" y2="56444"/>
                        <a14:foregroundMark x1="84778" y1="61667" x2="84778" y2="61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7176" r="10164" b="24809"/>
          <a:stretch/>
        </p:blipFill>
        <p:spPr bwMode="auto">
          <a:xfrm>
            <a:off x="7314046" y="2544782"/>
            <a:ext cx="1127471" cy="8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67" b="84848" l="0" r="100000">
                        <a14:foregroundMark x1="50566" y1="31818" x2="50566" y2="31818"/>
                        <a14:foregroundMark x1="67925" y1="31818" x2="67925" y2="31818"/>
                        <a14:foregroundMark x1="73208" y1="70455" x2="73208" y2="70455"/>
                        <a14:foregroundMark x1="70943" y1="67803" x2="70943" y2="67803"/>
                        <a14:foregroundMark x1="89057" y1="67424" x2="89057" y2="67424"/>
                        <a14:foregroundMark x1="97358" y1="68561" x2="97358" y2="68561"/>
                        <a14:foregroundMark x1="31321" y1="60985" x2="31321" y2="60985"/>
                        <a14:foregroundMark x1="27547" y1="68561" x2="27547" y2="68561"/>
                        <a14:foregroundMark x1="24906" y1="69697" x2="24906" y2="69697"/>
                        <a14:foregroundMark x1="11321" y1="27652" x2="11321" y2="27652"/>
                      </a14:backgroundRemoval>
                    </a14:imgEffect>
                    <a14:imgEffect>
                      <a14:sharpenSoften amount="62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06" t="18299" r="906" b="18351"/>
          <a:stretch/>
        </p:blipFill>
        <p:spPr bwMode="auto">
          <a:xfrm>
            <a:off x="796833" y="2648764"/>
            <a:ext cx="1485871" cy="941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2" b="80617" l="1235" r="98765"/>
                    </a14:imgEffect>
                    <a14:imgEffect>
                      <a14:sharpenSoften amount="1000"/>
                    </a14:imgEffect>
                    <a14:imgEffect>
                      <a14:colorTemperature colorTemp="5900"/>
                    </a14:imgEffect>
                    <a14:imgEffect>
                      <a14:brightnessContrast bright="-15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646"/>
          <a:stretch/>
        </p:blipFill>
        <p:spPr bwMode="auto">
          <a:xfrm flipH="1">
            <a:off x="796833" y="4357878"/>
            <a:ext cx="1268794" cy="9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607" b="72032" l="15040" r="85752">
                        <a14:foregroundMark x1="65963" y1="36148" x2="65963" y2="36148"/>
                        <a14:foregroundMark x1="63061" y1="51187" x2="63061" y2="51187"/>
                        <a14:foregroundMark x1="66491" y1="62533" x2="66491" y2="62533"/>
                        <a14:foregroundMark x1="79156" y1="61478" x2="79156" y2="61478"/>
                        <a14:foregroundMark x1="75462" y1="65172" x2="75462" y2="65172"/>
                        <a14:foregroundMark x1="27704" y1="54881" x2="27704" y2="54881"/>
                        <a14:foregroundMark x1="21636" y1="50660" x2="21636" y2="50660"/>
                        <a14:foregroundMark x1="32454" y1="53826" x2="32454" y2="53826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29712" r="16668" b="29347"/>
          <a:stretch/>
        </p:blipFill>
        <p:spPr bwMode="auto">
          <a:xfrm>
            <a:off x="7314046" y="4537838"/>
            <a:ext cx="1418227" cy="94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08255" y="2755136"/>
            <a:ext cx="2387064" cy="58477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Тракторы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87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96203" y="2906631"/>
            <a:ext cx="424404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Зерноуборочные комбайны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86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0683" y="4618419"/>
            <a:ext cx="426969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Кормоуборочные комбайны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0850" y="4852688"/>
            <a:ext cx="293715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Автомобили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200" b="1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119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117" y="236645"/>
            <a:ext cx="11934883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РАБОТА С АО «РОСАГРОЛИЗИНГ»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2021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4175" y="5294842"/>
            <a:ext cx="487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548235"/>
                </a:solidFill>
                <a:latin typeface="Arial" pitchFamily="34" charset="0"/>
                <a:cs typeface="Arial" pitchFamily="34" charset="0"/>
              </a:rPr>
              <a:t>Преимущества</a:t>
            </a:r>
            <a:r>
              <a:rPr lang="ru-RU" sz="1600" b="1" dirty="0">
                <a:solidFill>
                  <a:srgbClr val="548235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круглосуточный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контроль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техники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мониторинг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для начисления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зарплаты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мониторинг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времени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работы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объемы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полевых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8" b="3906"/>
          <a:stretch/>
        </p:blipFill>
        <p:spPr bwMode="auto">
          <a:xfrm>
            <a:off x="787400" y="5342467"/>
            <a:ext cx="5765800" cy="123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488574"/>
              </p:ext>
            </p:extLst>
          </p:nvPr>
        </p:nvGraphicFramePr>
        <p:xfrm>
          <a:off x="787400" y="1102808"/>
          <a:ext cx="4089400" cy="3934610"/>
        </p:xfrm>
        <a:graphic>
          <a:graphicData uri="http://schemas.openxmlformats.org/drawingml/2006/table">
            <a:tbl>
              <a:tblPr/>
              <a:tblGrid>
                <a:gridCol w="2805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77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Районы с максимальной оснащенностью техники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спутниковой 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навигацией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 оснащения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Елабужский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87,0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Заинский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86,6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Муслюмовский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80,0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Сармановский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Аксубаевский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Балтасинский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Кукморский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Актанышский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72,2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01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Атнинский</a:t>
                      </a:r>
                      <a:endParaRPr lang="ru-RU" sz="1400" b="0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00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П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о республике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401055"/>
              </p:ext>
            </p:extLst>
          </p:nvPr>
        </p:nvGraphicFramePr>
        <p:xfrm>
          <a:off x="5124450" y="1102806"/>
          <a:ext cx="6629400" cy="3934611"/>
        </p:xfrm>
        <a:graphic>
          <a:graphicData uri="http://schemas.openxmlformats.org/drawingml/2006/table">
            <a:tbl>
              <a:tblPr/>
              <a:tblGrid>
                <a:gridCol w="1332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9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1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229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Экономика внедрения </a:t>
                      </a:r>
                      <a:endParaRPr lang="ru-RU" sz="1400" b="1" i="0" u="none" strike="noStrike" dirty="0" smtClean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спутниковых систем с 2017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по </a:t>
                      </a:r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2021 г.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Хозяйство </a:t>
                      </a:r>
                      <a:endParaRPr lang="ru-RU" sz="1400" b="0" i="0" u="none" strike="noStrike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район)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ООО А/ф "</a:t>
                      </a:r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Аняк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" (</a:t>
                      </a:r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Актанышский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район)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СХПК </a:t>
                      </a:r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им.Вахитова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Кукморский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район)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ИП ГКФХ </a:t>
                      </a:r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И.З.Исламов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Муслюмовский</a:t>
                      </a:r>
                      <a:r>
                        <a:rPr lang="ru-RU" sz="1400" b="0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район)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34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Дизельное 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топливо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49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 </a:t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(1 662 тыс.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152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(7 296 тыс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71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 </a:t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(2 512 тыс.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76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Удобрения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332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(5 660 тыс.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42,3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(1 046 тыс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89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(1 429 тыс.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72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Семена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116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(1 856 тыс.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84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(984 тыс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182 </a:t>
                      </a:r>
                      <a:r>
                        <a:rPr lang="ru-RU" sz="1400" b="1" i="0" u="none" strike="noStrike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тн</a:t>
                      </a: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</a:br>
                      <a:r>
                        <a:rPr lang="ru-RU" sz="14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(3 240 тыс. </a:t>
                      </a:r>
                      <a:r>
                        <a:rPr lang="ru-RU" sz="1400" b="1" i="0" u="none" strike="sng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Р</a:t>
                      </a:r>
                      <a:r>
                        <a:rPr lang="ru-RU" sz="14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2450" y="248491"/>
            <a:ext cx="11639551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РАБОТА ПО ВНЕДРЕНИЮ 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СПУТНИКОВОЙ СИСТЕМЫ ГЛОНАСС / GPS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549599" y="1370443"/>
            <a:ext cx="57025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восстановления техники к весенне-полевым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работам необходимо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strike="sng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5557" y="4860548"/>
            <a:ext cx="62906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Приобретено запчастей на сумму </a:t>
            </a:r>
          </a:p>
          <a:p>
            <a:pPr algn="ctr"/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1,7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2000" strike="sngStrik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80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от потребности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272" l="5646" r="96236">
                        <a14:foregroundMark x1="39779" y1="85579" x2="39779" y2="85579"/>
                        <a14:foregroundMark x1="41337" y1="88180" x2="41337" y2="88180"/>
                        <a14:foregroundMark x1="44646" y1="90189" x2="44646" y2="90189"/>
                        <a14:foregroundMark x1="44062" y1="93144" x2="44062" y2="93144"/>
                        <a14:foregroundMark x1="40104" y1="93381" x2="40104" y2="93381"/>
                        <a14:foregroundMark x1="32382" y1="88180" x2="32382" y2="88180"/>
                        <a14:foregroundMark x1="30045" y1="88534" x2="30045" y2="88534"/>
                        <a14:foregroundMark x1="34263" y1="87352" x2="34263" y2="87352"/>
                        <a14:foregroundMark x1="28293" y1="88180" x2="27644" y2="88534"/>
                        <a14:foregroundMark x1="25438" y1="89598" x2="25438" y2="89598"/>
                        <a14:foregroundMark x1="26866" y1="89953" x2="29267" y2="90780"/>
                        <a14:foregroundMark x1="30629" y1="91371" x2="31733" y2="91962"/>
                        <a14:foregroundMark x1="34718" y1="92553" x2="36016" y2="92553"/>
                        <a14:foregroundMark x1="41661" y1="91962" x2="43089" y2="92199"/>
                        <a14:foregroundMark x1="48410" y1="92199" x2="48929" y2="92199"/>
                        <a14:foregroundMark x1="50487" y1="91962" x2="51590" y2="92199"/>
                        <a14:foregroundMark x1="52369" y1="92553" x2="53342" y2="92790"/>
                        <a14:foregroundMark x1="54121" y1="93144" x2="54899" y2="93381"/>
                        <a14:foregroundMark x1="55548" y1="93381" x2="56003" y2="93617"/>
                        <a14:foregroundMark x1="56781" y1="93972" x2="57560" y2="94208"/>
                        <a14:foregroundMark x1="58209" y1="94208" x2="58988" y2="94208"/>
                        <a14:foregroundMark x1="59766" y1="94208" x2="60545" y2="94208"/>
                        <a14:foregroundMark x1="61648" y1="94208" x2="62946" y2="93617"/>
                        <a14:foregroundMark x1="64633" y1="93381" x2="66385" y2="93144"/>
                        <a14:foregroundMark x1="68462" y1="92553" x2="71252" y2="92553"/>
                        <a14:foregroundMark x1="73134" y1="92553" x2="75341" y2="92199"/>
                        <a14:foregroundMark x1="77547" y1="91962" x2="79299" y2="91962"/>
                        <a14:foregroundMark x1="80727" y1="91962" x2="81635" y2="91962"/>
                        <a14:foregroundMark x1="82609" y1="91962" x2="83258" y2="91962"/>
                        <a14:foregroundMark x1="84166" y1="91608" x2="84166" y2="91608"/>
                        <a14:backgroundMark x1="24789" y1="92908" x2="24789" y2="92908"/>
                        <a14:backgroundMark x1="24789" y1="92908" x2="24789" y2="92908"/>
                        <a14:backgroundMark x1="29721" y1="93853" x2="29721" y2="93853"/>
                        <a14:backgroundMark x1="33160" y1="94563" x2="33160" y2="94563"/>
                        <a14:backgroundMark x1="41531" y1="79669" x2="41531" y2="79669"/>
                        <a14:backgroundMark x1="38806" y1="97872" x2="38806" y2="97872"/>
                        <a14:backgroundMark x1="40947" y1="97872" x2="40947" y2="97872"/>
                        <a14:backgroundMark x1="37897" y1="92553" x2="37897" y2="92553"/>
                        <a14:backgroundMark x1="34069" y1="94563" x2="34069" y2="94563"/>
                        <a14:backgroundMark x1="29332" y1="93853" x2="29332" y2="93853"/>
                        <a14:backgroundMark x1="30629" y1="91962" x2="30629" y2="91962"/>
                        <a14:backgroundMark x1="35367" y1="90307" x2="35367" y2="90307"/>
                        <a14:backgroundMark x1="55289" y1="96927" x2="55289" y2="96927"/>
                        <a14:backgroundMark x1="59637" y1="98818" x2="59637" y2="98818"/>
                        <a14:backgroundMark x1="62881" y1="87943" x2="62881" y2="87943"/>
                        <a14:backgroundMark x1="60934" y1="88652" x2="60934" y2="88652"/>
                        <a14:backgroundMark x1="60221" y1="88652" x2="60221" y2="88652"/>
                        <a14:backgroundMark x1="60740" y1="89598" x2="60740" y2="89598"/>
                        <a14:backgroundMark x1="61259" y1="90307" x2="61259" y2="90307"/>
                        <a14:backgroundMark x1="82868" y1="86288" x2="82868" y2="86288"/>
                        <a14:backgroundMark x1="81441" y1="81324" x2="81441" y2="81324"/>
                        <a14:backgroundMark x1="71642" y1="80024" x2="71642" y2="80024"/>
                        <a14:backgroundMark x1="76898" y1="92317" x2="76898" y2="92317"/>
                        <a14:backgroundMark x1="80857" y1="89953" x2="80857" y2="89953"/>
                        <a14:backgroundMark x1="83063" y1="90662" x2="83063" y2="90662"/>
                        <a14:backgroundMark x1="84880" y1="92908" x2="84880" y2="92908"/>
                        <a14:backgroundMark x1="63660" y1="91253" x2="63660" y2="91253"/>
                        <a14:backgroundMark x1="64374" y1="90662" x2="64374" y2="90662"/>
                        <a14:backgroundMark x1="65477" y1="91962" x2="65477" y2="91962"/>
                        <a14:backgroundMark x1="58209" y1="89243" x2="58209" y2="89243"/>
                        <a14:backgroundMark x1="56587" y1="85343" x2="56587" y2="85343"/>
                        <a14:backgroundMark x1="53277" y1="85934" x2="53277" y2="85934"/>
                        <a14:backgroundMark x1="46918" y1="85343" x2="46918" y2="85343"/>
                        <a14:backgroundMark x1="44062" y1="85697" x2="44062" y2="85697"/>
                        <a14:backgroundMark x1="41531" y1="85343" x2="41531" y2="85343"/>
                        <a14:backgroundMark x1="27385" y1="76123" x2="27385" y2="76123"/>
                        <a14:backgroundMark x1="56587" y1="77069" x2="56587" y2="77069"/>
                        <a14:backgroundMark x1="58923" y1="77069" x2="58923" y2="77069"/>
                        <a14:backgroundMark x1="45101" y1="93262" x2="45101" y2="93262"/>
                        <a14:backgroundMark x1="46593" y1="93617" x2="46593" y2="93617"/>
                        <a14:backgroundMark x1="50746" y1="92553" x2="50746" y2="92553"/>
                        <a14:backgroundMark x1="55289" y1="90662" x2="55289" y2="90662"/>
                        <a14:backgroundMark x1="63984" y1="91253" x2="64568" y2="91253"/>
                        <a14:backgroundMark x1="68202" y1="89953" x2="68202" y2="89953"/>
                        <a14:backgroundMark x1="71772" y1="89953" x2="71772" y2="89953"/>
                        <a14:backgroundMark x1="74692" y1="87352" x2="74692" y2="87352"/>
                        <a14:backgroundMark x1="76314" y1="86288" x2="76314" y2="86288"/>
                        <a14:backgroundMark x1="70149" y1="87589" x2="70149" y2="87589"/>
                        <a14:backgroundMark x1="51849" y1="91608" x2="51849" y2="91608"/>
                        <a14:backgroundMark x1="51136" y1="92317" x2="51136" y2="92317"/>
                        <a14:backgroundMark x1="74886" y1="93853" x2="74886" y2="93853"/>
                        <a14:backgroundMark x1="78845" y1="93617" x2="78845" y2="93617"/>
                        <a14:backgroundMark x1="79948" y1="93853" x2="79948" y2="93853"/>
                        <a14:backgroundMark x1="66905" y1="93262" x2="66905" y2="93262"/>
                        <a14:backgroundMark x1="66905" y1="89007" x2="66905" y2="89007"/>
                        <a14:backgroundMark x1="67099" y1="86643" x2="67099" y2="8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/>
          <a:stretch/>
        </p:blipFill>
        <p:spPr bwMode="auto">
          <a:xfrm>
            <a:off x="7639965" y="2572197"/>
            <a:ext cx="3521831" cy="202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52449" y="325477"/>
            <a:ext cx="11639551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ПОДГОТОВКА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ТЕХНИКИ ДЛЯ ПРОВЕДЕНИЯ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ВЕСЕННЕ-ПОЛЕВЫХ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РАБОТ 2022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г.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648753"/>
              </p:ext>
            </p:extLst>
          </p:nvPr>
        </p:nvGraphicFramePr>
        <p:xfrm>
          <a:off x="846321" y="1437994"/>
          <a:ext cx="5650358" cy="4315106"/>
        </p:xfrm>
        <a:graphic>
          <a:graphicData uri="http://schemas.openxmlformats.org/drawingml/2006/table">
            <a:tbl>
              <a:tblPr/>
              <a:tblGrid>
                <a:gridCol w="179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902">
                  <a:extLst>
                    <a:ext uri="{9D8B030D-6E8A-4147-A177-3AD203B41FA5}">
                      <a16:colId xmlns:a16="http://schemas.microsoft.com/office/drawing/2014/main" val="1879554173"/>
                    </a:ext>
                  </a:extLst>
                </a:gridCol>
                <a:gridCol w="1869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5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Вид техники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Потребность, ед.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Готовность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%</a:t>
                      </a:r>
                    </a:p>
                    <a:p>
                      <a:pPr algn="ctr" fontAlgn="ctr"/>
                      <a:r>
                        <a:rPr lang="ru-RU" sz="16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На 24.02.22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6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11 000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90 %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176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2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500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96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%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82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5 600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98 %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760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91 %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6101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6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000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97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/>
                        </a:rPr>
                        <a:t> %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6155" r="17987" b="9153"/>
          <a:stretch/>
        </p:blipFill>
        <p:spPr bwMode="auto">
          <a:xfrm>
            <a:off x="1305804" y="2323640"/>
            <a:ext cx="889795" cy="67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23" y="3040022"/>
            <a:ext cx="1262102" cy="66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48" r="99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25" y="5124997"/>
            <a:ext cx="1017658" cy="56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2" b="100000" l="7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7" y="3823830"/>
            <a:ext cx="1173176" cy="54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9" b="99560" l="4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7" y="4421639"/>
            <a:ext cx="1363818" cy="62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1672" y="812799"/>
            <a:ext cx="11176000" cy="618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60000" algn="ctr">
              <a:lnSpc>
                <a:spcPts val="2800"/>
              </a:lnSpc>
            </a:pPr>
            <a:endParaRPr lang="ru-RU" sz="2800" b="1" dirty="0">
              <a:solidFill>
                <a:srgbClr val="B39448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749" y="259771"/>
            <a:ext cx="11647251" cy="64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производства отдельных видов 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пищевых Продуктов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498639"/>
              </p:ext>
            </p:extLst>
          </p:nvPr>
        </p:nvGraphicFramePr>
        <p:xfrm>
          <a:off x="1847065" y="1572313"/>
          <a:ext cx="9042617" cy="3804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73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545">
                <a:tc>
                  <a:txBody>
                    <a:bodyPr/>
                    <a:lstStyle/>
                    <a:p>
                      <a:pPr marR="19050" algn="ctr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t-RU" sz="16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tt-RU" sz="16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к 2020 г.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2000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Индекс производства пищевых продуктов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111,6</a:t>
                      </a:r>
                      <a:endParaRPr lang="ru-RU" sz="1600" b="1" dirty="0">
                        <a:solidFill>
                          <a:srgbClr val="548235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80">
                <a:tc gridSpan="2"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наибольший прирост по видам</a:t>
                      </a:r>
                      <a:r>
                        <a:rPr lang="ru-RU" sz="1600" b="1" baseline="0" dirty="0" smtClean="0">
                          <a:solidFill>
                            <a:srgbClr val="548235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продукции:</a:t>
                      </a:r>
                      <a:endParaRPr lang="ru-RU" sz="1600" b="1" dirty="0" smtClean="0">
                        <a:solidFill>
                          <a:srgbClr val="548235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2000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Крупы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137,7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2000">
                        <a:spcAft>
                          <a:spcPts val="0"/>
                        </a:spcAft>
                      </a:pPr>
                      <a:r>
                        <a:rPr lang="tt-RU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Изделия колбасные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114,0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2000">
                        <a:spcAft>
                          <a:spcPts val="0"/>
                        </a:spcAft>
                      </a:pPr>
                      <a:r>
                        <a:rPr lang="tt-RU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Молоко обработанное,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/>
                      </a:r>
                      <a:b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</a:br>
                      <a:r>
                        <a:rPr lang="tt-RU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т.ч. для детского питания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111,3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Продукты кисломолочные 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113,0</a:t>
                      </a:r>
                      <a:endParaRPr lang="ru-RU" sz="1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60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Отгружено продукции на сумму  </a:t>
                      </a:r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Calibri"/>
                          <a:cs typeface="Arial" pitchFamily="34" charset="0"/>
                        </a:rPr>
                        <a:t>237</a:t>
                      </a:r>
                      <a:r>
                        <a:rPr lang="ru-RU" sz="16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млрд. </a:t>
                      </a:r>
                      <a:r>
                        <a:rPr lang="ru-RU" sz="1600" b="1" strike="sngStrike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799" y="151319"/>
            <a:ext cx="11176000" cy="618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60000" algn="ctr">
              <a:lnSpc>
                <a:spcPts val="2800"/>
              </a:lnSpc>
            </a:pPr>
            <a:endParaRPr lang="ru-RU" sz="2800" b="1" dirty="0">
              <a:solidFill>
                <a:srgbClr val="B39448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97498"/>
              </p:ext>
            </p:extLst>
          </p:nvPr>
        </p:nvGraphicFramePr>
        <p:xfrm>
          <a:off x="1240971" y="1561155"/>
          <a:ext cx="10239829" cy="4759263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1934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1653">
                  <a:extLst>
                    <a:ext uri="{9D8B030D-6E8A-4147-A177-3AD203B41FA5}">
                      <a16:colId xmlns:a16="http://schemas.microsoft.com/office/drawing/2014/main" val="175683787"/>
                    </a:ext>
                  </a:extLst>
                </a:gridCol>
                <a:gridCol w="2941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1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4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Инвестор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Сумма, млн. </a:t>
                      </a:r>
                      <a:r>
                        <a:rPr lang="ru-RU" sz="1600" b="1" strike="sng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</a:t>
                      </a:r>
                      <a:endParaRPr lang="ru-RU" sz="1600" b="1" strike="sng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Срок реализации</a:t>
                      </a:r>
                      <a:endParaRPr lang="ru-RU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97">
                <a:tc rowSpan="2"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-Молоко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884,0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Реализован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500,0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кв. 2022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666">
                <a:tc rowSpan="2"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Холдинг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«Агросила»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1 491,0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2022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046,0</a:t>
                      </a:r>
                      <a:endParaRPr lang="ru-RU" sz="16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4266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Арча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480,0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Реализован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24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Азбука сыра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000,0</a:t>
                      </a:r>
                      <a:endParaRPr lang="ru-RU" sz="16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Реализован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24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Комос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Групп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6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200,0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Реализован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413">
                <a:tc rowSpan="2"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Август Агро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кв. 2022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965773"/>
                  </a:ext>
                </a:extLst>
              </a:tr>
              <a:tr h="305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1 550,0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353460"/>
                  </a:ext>
                </a:extLst>
              </a:tr>
            </a:tbl>
          </a:graphicData>
        </a:graphic>
      </p:graphicFrame>
      <p:pic>
        <p:nvPicPr>
          <p:cNvPr id="1028" name="Picture 4" descr="https://product-service.ru/img/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8" y="2034438"/>
            <a:ext cx="952456" cy="9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ews.milkbranch.ru/wp-content/uploads/2020/04/AGROSILA-logo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8" y="3060109"/>
            <a:ext cx="952456" cy="6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08" y="3858772"/>
            <a:ext cx="778845" cy="536537"/>
          </a:xfrm>
          <a:prstGeom prst="rect">
            <a:avLst/>
          </a:prstGeom>
        </p:spPr>
      </p:pic>
      <p:pic>
        <p:nvPicPr>
          <p:cNvPr id="1034" name="Picture 10" descr="https://static.tildacdn.com/tild3034-6632-4461-b532-613562386530/milc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8" y="5170473"/>
            <a:ext cx="952456" cy="43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dreamjob.ru/uploads/employer_images/320836_56626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8" y="4547403"/>
            <a:ext cx="793093" cy="49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.rbk.ru/v1_companies_s3/resized/1200xH/media/trademarks/054dade0-2c59-4b36-a296-e99dfeff14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8" y="5836870"/>
            <a:ext cx="1461287" cy="3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2791" y="93544"/>
            <a:ext cx="11636187" cy="1109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>
            <a:defPPr>
              <a:defRPr lang="ru-RU"/>
            </a:defPPr>
            <a:lvl1pPr algn="ctr">
              <a:defRPr sz="3200">
                <a:solidFill>
                  <a:srgbClr val="0070C0"/>
                </a:solidFill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ts val="28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Инвестиционные проекты пищевой </a:t>
            </a:r>
          </a:p>
          <a:p>
            <a:pPr>
              <a:lnSpc>
                <a:spcPts val="28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и перерабатывающей промышленности АПК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4749" y="218148"/>
            <a:ext cx="11647251" cy="64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Цены на ярмарках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87001"/>
              </p:ext>
            </p:extLst>
          </p:nvPr>
        </p:nvGraphicFramePr>
        <p:xfrm>
          <a:off x="1850364" y="1253117"/>
          <a:ext cx="8644356" cy="4781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9009">
                  <a:extLst>
                    <a:ext uri="{9D8B030D-6E8A-4147-A177-3AD203B41FA5}">
                      <a16:colId xmlns:a16="http://schemas.microsoft.com/office/drawing/2014/main" val="1156847700"/>
                    </a:ext>
                  </a:extLst>
                </a:gridCol>
              </a:tblGrid>
              <a:tr h="735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продукции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Цена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от розничных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Капуста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Картофель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-45,8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Масло сливочное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Сыры </a:t>
                      </a:r>
                      <a:r>
                        <a:rPr lang="ru-RU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сычужные </a:t>
                      </a:r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твердые и мягкие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Морковь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-29,6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Мука пшеничная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Крупа гречневая-ядрица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Лук репчатый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Сахар-песок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Говядина (кроме бескостного мяса)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Куры (кроме куриных окорочков)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17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Яйца куриные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273E3CFD-1AC8-1D40-ADAD-267035466E86}"/>
              </a:ext>
            </a:extLst>
          </p:cNvPr>
          <p:cNvSpPr/>
          <p:nvPr/>
        </p:nvSpPr>
        <p:spPr>
          <a:xfrm>
            <a:off x="875920" y="2041097"/>
            <a:ext cx="3426832" cy="1237572"/>
          </a:xfrm>
          <a:prstGeom prst="roundRect">
            <a:avLst>
              <a:gd name="adj" fmla="val 7431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36000" rIns="0" bIns="36000"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Зоотехники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82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AC20D6D-BDEB-1249-9134-D3FBA3752604}"/>
              </a:ext>
            </a:extLst>
          </p:cNvPr>
          <p:cNvSpPr/>
          <p:nvPr/>
        </p:nvSpPr>
        <p:spPr>
          <a:xfrm>
            <a:off x="8435348" y="2040220"/>
            <a:ext cx="3426832" cy="1224646"/>
          </a:xfrm>
          <a:prstGeom prst="roundRect">
            <a:avLst>
              <a:gd name="adj" fmla="val 7723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Агрономы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86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F8CA51C-9A10-B54C-BED7-BEDD16B6D9CB}"/>
              </a:ext>
            </a:extLst>
          </p:cNvPr>
          <p:cNvSpPr/>
          <p:nvPr/>
        </p:nvSpPr>
        <p:spPr>
          <a:xfrm>
            <a:off x="4655634" y="2041097"/>
            <a:ext cx="3426832" cy="1224646"/>
          </a:xfrm>
          <a:prstGeom prst="roundRect">
            <a:avLst>
              <a:gd name="adj" fmla="val 7334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Ветврачи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87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25EE83-1EEF-1249-9182-C7320E024084}"/>
              </a:ext>
            </a:extLst>
          </p:cNvPr>
          <p:cNvSpPr/>
          <p:nvPr/>
        </p:nvSpPr>
        <p:spPr>
          <a:xfrm>
            <a:off x="1117600" y="3575616"/>
            <a:ext cx="5068049" cy="1224646"/>
          </a:xfrm>
          <a:prstGeom prst="roundRect">
            <a:avLst>
              <a:gd name="adj" fmla="val 6945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Инженеры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92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E0F211AD-E62B-2846-8548-150743D859DE}"/>
              </a:ext>
            </a:extLst>
          </p:cNvPr>
          <p:cNvSpPr/>
          <p:nvPr/>
        </p:nvSpPr>
        <p:spPr>
          <a:xfrm>
            <a:off x="6566649" y="3575616"/>
            <a:ext cx="5068800" cy="1224646"/>
          </a:xfrm>
          <a:prstGeom prst="roundRect">
            <a:avLst>
              <a:gd name="adj" fmla="val 8500"/>
            </a:avLst>
          </a:prstGeom>
          <a:solidFill>
            <a:srgbClr val="A9D18E"/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Экономисты,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бухгалтеры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91</a:t>
            </a:r>
            <a:r>
              <a:rPr lang="ru-RU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6100" y="274825"/>
            <a:ext cx="11645900" cy="787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Кадровое обеспечение</a:t>
            </a:r>
            <a:endParaRPr lang="ru-RU" sz="2400" cap="all" dirty="0">
              <a:solidFill>
                <a:srgbClr val="54823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69444" y="1079953"/>
            <a:ext cx="5731605" cy="584775"/>
            <a:chOff x="3034602" y="1111269"/>
            <a:chExt cx="5731605" cy="584775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1DA6063-57B1-DC4E-9458-700DA21721DF}"/>
                </a:ext>
              </a:extLst>
            </p:cNvPr>
            <p:cNvSpPr/>
            <p:nvPr/>
          </p:nvSpPr>
          <p:spPr>
            <a:xfrm>
              <a:off x="3034602" y="1208384"/>
              <a:ext cx="35320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7799388" algn="l"/>
                </a:tabLst>
              </a:pPr>
              <a:r>
                <a:rPr lang="ru-RU" sz="20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Численность работающих </a:t>
              </a:r>
              <a:endPara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6488532" y="1111269"/>
              <a:ext cx="22776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tabLst>
                  <a:tab pos="7799388" algn="l"/>
                </a:tabLst>
              </a:pPr>
              <a:r>
                <a:rPr lang="ru-RU" sz="3200" dirty="0" smtClean="0">
                  <a:solidFill>
                    <a:srgbClr val="548235"/>
                  </a:solidFill>
                  <a:latin typeface="Arial Black" panose="020B0A04020102020204" pitchFamily="34" charset="0"/>
                  <a:cs typeface="Arial" pitchFamily="34" charset="0"/>
                </a:rPr>
                <a:t>71 </a:t>
              </a:r>
              <a:r>
                <a:rPr lang="ru-RU" sz="3200" dirty="0">
                  <a:solidFill>
                    <a:srgbClr val="548235"/>
                  </a:solidFill>
                  <a:latin typeface="Arial Black" panose="020B0A04020102020204" pitchFamily="34" charset="0"/>
                  <a:cs typeface="Arial" pitchFamily="34" charset="0"/>
                </a:rPr>
                <a:t>1</a:t>
              </a:r>
              <a:r>
                <a:rPr lang="ru-RU" sz="3200" dirty="0" smtClean="0">
                  <a:solidFill>
                    <a:srgbClr val="548235"/>
                  </a:solidFill>
                  <a:latin typeface="Arial Black" panose="020B0A04020102020204" pitchFamily="34" charset="0"/>
                  <a:cs typeface="Arial" pitchFamily="34" charset="0"/>
                </a:rPr>
                <a:t>00</a:t>
              </a:r>
              <a:r>
                <a:rPr lang="ru-RU" sz="2800" dirty="0" smtClean="0">
                  <a:solidFill>
                    <a:srgbClr val="0066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2000" dirty="0" smtClean="0">
                  <a:latin typeface="Arial" pitchFamily="34" charset="0"/>
                  <a:cs typeface="Arial" pitchFamily="34" charset="0"/>
                </a:rPr>
                <a:t>чел</a:t>
              </a:r>
              <a:r>
                <a:rPr lang="ru-RU" sz="2000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3533346" y="5186335"/>
            <a:ext cx="60666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Потребность в кадрах 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растениеводство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792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чел.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животноводство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719 </a:t>
            </a:r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чел.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538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522065"/>
              </p:ext>
            </p:extLst>
          </p:nvPr>
        </p:nvGraphicFramePr>
        <p:xfrm>
          <a:off x="1097309" y="1732330"/>
          <a:ext cx="10552186" cy="3804790"/>
        </p:xfrm>
        <a:graphic>
          <a:graphicData uri="http://schemas.openxmlformats.org/drawingml/2006/table">
            <a:tbl>
              <a:tblPr/>
              <a:tblGrid>
                <a:gridCol w="579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5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9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продукции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  <a:b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(план), млн.$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(факт), млн.$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Исполнение, 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Продукция масложировой отрасли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164,1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179,8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109,6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Зерновые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10,5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10,9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103,8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Мясная и молочная продукция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4,6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4,6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100,0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Продукция пищевой и перерабатывающей промышленности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23,7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25,5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107,6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15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Прочая продукция АПК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47,1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50,7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107,6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37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ВСЕГО, млн</a:t>
                      </a:r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долларов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250,0</a:t>
                      </a:r>
                      <a:endParaRPr lang="ru-RU" sz="1600" b="1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271,6</a:t>
                      </a:r>
                      <a:endParaRPr lang="ru-RU" sz="1600" b="1" i="0" u="none" strike="noStrike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B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108,6</a:t>
                      </a:r>
                      <a:endParaRPr lang="ru-RU" sz="16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90" marR="8390" marT="839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Picture 2" descr="Международная кооперация и экспорт | Министерство экономического развития и  имущественных отношений Чувашской Республи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649" y="327216"/>
            <a:ext cx="920245" cy="6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4804" y="141924"/>
            <a:ext cx="11637196" cy="1067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экспорта продукции АПК 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28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8600" y="236784"/>
            <a:ext cx="11647251" cy="64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экспортеры АПК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362611"/>
              </p:ext>
            </p:extLst>
          </p:nvPr>
        </p:nvGraphicFramePr>
        <p:xfrm>
          <a:off x="1346325" y="1136253"/>
          <a:ext cx="10401300" cy="53590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0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329">
                  <a:extLst>
                    <a:ext uri="{9D8B030D-6E8A-4147-A177-3AD203B41FA5}">
                      <a16:colId xmlns:a16="http://schemas.microsoft.com/office/drawing/2014/main" val="175683787"/>
                    </a:ext>
                  </a:extLst>
                </a:gridCol>
                <a:gridCol w="4258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Компания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kern="120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Вид продукции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Казанский жировой комбинат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Масло подсолнечное, масло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рапсовое,</a:t>
                      </a:r>
                    </a:p>
                    <a:p>
                      <a:pPr algn="l"/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шрот, лузга подсолнечная </a:t>
                      </a:r>
                      <a:endParaRPr lang="ru-RU" sz="1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ГК Эссен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продакшн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Соусы, джемы,</a:t>
                      </a:r>
                      <a:r>
                        <a:rPr lang="ru-RU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кондитерские изделия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Холдинг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Агросила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Мясная, молочная, сахар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ВТК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Акульчев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Кондитерские изделия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Татспиртпром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Напитки 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Челны-Холод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Мороженное, полуфабрикаты, рыбная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9388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/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Сария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Био-Индастрис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Волга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Кормовые добавки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965773"/>
                  </a:ext>
                </a:extLst>
              </a:tr>
            </a:tbl>
          </a:graphicData>
        </a:graphic>
      </p:graphicFrame>
      <p:pic>
        <p:nvPicPr>
          <p:cNvPr id="3" name="Picture 4" descr="http://www.vladimirskoe.by/files/image/rubrika/%D0%91%D0%B5%D0%B7%D1%8B%D0%BC%D1%8F%D0%BD%D0%BD%D1%8B%D0%B9-1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2477530"/>
            <a:ext cx="1066362" cy="50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sdelai.org/en/yii2images/images/image-by-item-and-alias?item=ReasonsPartners347&amp;dirtyAlias=f5ecfcba5a-2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3815795"/>
            <a:ext cx="1341585" cy="53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5.zp.ru/job/attaches/2021/10/12/14/12146ae2c3ede5eb0a22a5357f6c33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1744635"/>
            <a:ext cx="832765" cy="47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news.milkbranch.ru/wp-content/uploads/2020/04/AGROSILA-logo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3124845"/>
            <a:ext cx="1087176" cy="47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kachestvorb.ru/upload/iblock/11c/11c7d69dda16e180f0889f0277c4cb8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5228430"/>
            <a:ext cx="768887" cy="5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upload.wikimedia.org/wikipedia/commons/thumb/a/a3/Saria.svg/1596px-Saria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6018007"/>
            <a:ext cx="1307519" cy="26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pbs.twimg.com/media/Cnznji2XYAAOzox.png:lar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95" y="4352180"/>
            <a:ext cx="1436915" cy="8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/>
          <p:cNvCxnSpPr/>
          <p:nvPr/>
        </p:nvCxnSpPr>
        <p:spPr>
          <a:xfrm>
            <a:off x="848628" y="3930650"/>
            <a:ext cx="0" cy="615505"/>
          </a:xfrm>
          <a:prstGeom prst="line">
            <a:avLst/>
          </a:prstGeom>
          <a:ln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1895822" y="3930650"/>
            <a:ext cx="0" cy="615505"/>
          </a:xfrm>
          <a:prstGeom prst="line">
            <a:avLst/>
          </a:prstGeom>
          <a:ln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595396" y="3075741"/>
            <a:ext cx="4784693" cy="422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65487" y="634169"/>
            <a:ext cx="11310407" cy="81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информационная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 «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Агрополия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8628" y="5398845"/>
            <a:ext cx="6703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выданы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41 691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получателю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сумму свыше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200" dirty="0" smtClean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300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2000" strike="sngStrik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65487" y="4590235"/>
            <a:ext cx="7531461" cy="81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54823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 государственной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в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электронном виде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5488" y="141536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Геоинформационная система (модуль АПК)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609254" y="141536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опрыскивания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453020" y="141536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известкования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9296786" y="141536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сбора данных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65488" y="276387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для СХТП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619606" y="276387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мониторинга сельскохозяйственных земель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473724" y="276387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 контролю неиспользуемых земель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9327842" y="2763878"/>
            <a:ext cx="2779109" cy="1244959"/>
          </a:xfrm>
          <a:prstGeom prst="rect">
            <a:avLst/>
          </a:prstGeom>
          <a:solidFill>
            <a:srgbClr val="B5DF99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профили животных (идентификация)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523599" y="4088371"/>
            <a:ext cx="6094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показателей цифровой зрелости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8600" y="182994"/>
            <a:ext cx="11647251" cy="64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r>
              <a:rPr lang="ru-RU" sz="2400" cap="all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АПК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48628" y="4546155"/>
            <a:ext cx="11047194" cy="0"/>
          </a:xfrm>
          <a:prstGeom prst="line">
            <a:avLst/>
          </a:prstGeom>
          <a:ln>
            <a:solidFill>
              <a:srgbClr val="548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20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85824" y="1642695"/>
            <a:ext cx="11066165" cy="1180302"/>
          </a:xfrm>
          <a:prstGeom prst="rect">
            <a:avLst/>
          </a:prstGeom>
          <a:solidFill>
            <a:srgbClr val="EAF4E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5824" y="3087040"/>
            <a:ext cx="11066165" cy="1180800"/>
          </a:xfrm>
          <a:prstGeom prst="rect">
            <a:avLst/>
          </a:prstGeom>
          <a:solidFill>
            <a:srgbClr val="E2F0D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85824" y="4531883"/>
            <a:ext cx="11066165" cy="1180800"/>
          </a:xfrm>
          <a:prstGeom prst="rect">
            <a:avLst/>
          </a:prstGeom>
          <a:solidFill>
            <a:srgbClr val="EAF4E4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87424" y="4531883"/>
            <a:ext cx="1046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рганизована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претензионная работа в отношении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получателей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бюджетных средств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общую сумму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30,8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млн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trike="sngStrik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Р,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000" dirty="0" smtClean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55,7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млн.</a:t>
            </a:r>
            <a:r>
              <a:rPr lang="ru-RU" strike="sngStrike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возвращено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доход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бюджета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8600" y="279816"/>
            <a:ext cx="11647251" cy="64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ru-RU" sz="2400" cap="all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Противодействие коррупции</a:t>
            </a:r>
            <a:endParaRPr lang="ru-RU" sz="2400" cap="all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7423" y="1733485"/>
            <a:ext cx="1096456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районах проведены контрольные мероприятия в отношении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77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получателей на предмет обоснованности получения и целевого использования бюджетных средств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7424" y="3192692"/>
            <a:ext cx="10086976" cy="921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рамках предварительного контроля предотвращено неправомерное получение бюджетных средств на улучшение жилищных условий граждан на сумму </a:t>
            </a:r>
            <a:r>
              <a:rPr lang="ru-RU" sz="2000" dirty="0">
                <a:solidFill>
                  <a:srgbClr val="54823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26,6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млн.</a:t>
            </a:r>
            <a:r>
              <a:rPr lang="ru-RU" strike="sngStrike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endParaRPr lang="ru-RU" sz="1400" strike="sngStrike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743000" y="6456394"/>
            <a:ext cx="4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6806" b="16535"/>
          <a:stretch/>
        </p:blipFill>
        <p:spPr>
          <a:xfrm>
            <a:off x="1148072" y="1301085"/>
            <a:ext cx="10440604" cy="46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1">
            <a:extLst>
              <a:ext uri="{FF2B5EF4-FFF2-40B4-BE49-F238E27FC236}">
                <a16:creationId xmlns:a16="http://schemas.microsoft.com/office/drawing/2014/main" id="{F9BFDC69-1880-3F4D-8BBA-3E532D27AEC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-141236" y="1794076"/>
            <a:ext cx="4020729" cy="32316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Субсидии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6100" y="234633"/>
            <a:ext cx="11645900" cy="787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144000" algn="ctr">
              <a:lnSpc>
                <a:spcPts val="3000"/>
              </a:lnSpc>
            </a:pPr>
            <a:r>
              <a:rPr lang="ru-RU" sz="2400" cap="all" dirty="0" smtClean="0">
                <a:solidFill>
                  <a:srgbClr val="548235"/>
                </a:solidFill>
                <a:latin typeface="Arial" panose="020B0604020202020204" pitchFamily="34" charset="0"/>
                <a:cs typeface="Arial" pitchFamily="34" charset="0"/>
              </a:rPr>
              <a:t>Работа со студентами</a:t>
            </a:r>
            <a:endParaRPr lang="ru-RU" sz="2400" cap="all" dirty="0">
              <a:solidFill>
                <a:srgbClr val="548235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4726" y="1324429"/>
            <a:ext cx="4640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Целевая подготовка специалистов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D44A5-FA4C-0B4E-986B-429705094703}"/>
              </a:ext>
            </a:extLst>
          </p:cNvPr>
          <p:cNvSpPr txBox="1"/>
          <p:nvPr/>
        </p:nvSpPr>
        <p:spPr>
          <a:xfrm rot="5400000">
            <a:off x="5254997" y="2483343"/>
            <a:ext cx="492443" cy="26283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Оплата труда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76">
            <a:extLst>
              <a:ext uri="{FF2B5EF4-FFF2-40B4-BE49-F238E27FC236}">
                <a16:creationId xmlns:a16="http://schemas.microsoft.com/office/drawing/2014/main" id="{53D44D2C-AEE1-5846-B8EB-931D096C7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40" y="1724539"/>
            <a:ext cx="2187909" cy="1325340"/>
          </a:xfrm>
          <a:prstGeom prst="leftArrow">
            <a:avLst>
              <a:gd name="adj1" fmla="val 47296"/>
              <a:gd name="adj2" fmla="val 38432"/>
            </a:avLst>
          </a:prstGeom>
          <a:noFill/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3200" b="1" dirty="0">
              <a:solidFill>
                <a:srgbClr val="5E8B3A"/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04726" y="2619625"/>
            <a:ext cx="3995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Производственная практика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DD44A5-FA4C-0B4E-986B-429705094703}"/>
              </a:ext>
            </a:extLst>
          </p:cNvPr>
          <p:cNvSpPr txBox="1"/>
          <p:nvPr/>
        </p:nvSpPr>
        <p:spPr>
          <a:xfrm rot="5400000">
            <a:off x="5211519" y="2074587"/>
            <a:ext cx="492443" cy="254139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Оплата проживания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89" y="2784734"/>
            <a:ext cx="872897" cy="10369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7496" y="2118373"/>
            <a:ext cx="1143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5E8B3A"/>
                </a:solidFill>
                <a:latin typeface="Arial Black" panose="020B0A04020102020204" pitchFamily="34" charset="0"/>
                <a:cs typeface="Arial" pitchFamily="34" charset="0"/>
              </a:rPr>
              <a:t>90%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730476" y="1539504"/>
            <a:ext cx="946749" cy="365914"/>
          </a:xfrm>
          <a:prstGeom prst="straightConnector1">
            <a:avLst/>
          </a:prstGeom>
          <a:ln w="31750">
            <a:solidFill>
              <a:srgbClr val="5E8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730476" y="2371813"/>
            <a:ext cx="946749" cy="530196"/>
          </a:xfrm>
          <a:prstGeom prst="straightConnector1">
            <a:avLst/>
          </a:prstGeom>
          <a:ln w="31750">
            <a:solidFill>
              <a:srgbClr val="5E8B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275507" y="6187021"/>
            <a:ext cx="45244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4B732F"/>
                </a:solidFill>
                <a:latin typeface="Arial" pitchFamily="34" charset="0"/>
                <a:cs typeface="Arial" pitchFamily="34" charset="0"/>
              </a:rPr>
              <a:t>Производственная практика, чел</a:t>
            </a:r>
            <a:endParaRPr lang="ru-RU" sz="2000" b="1" dirty="0">
              <a:solidFill>
                <a:srgbClr val="4B732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7275507" y="2889500"/>
            <a:ext cx="4433893" cy="3111196"/>
            <a:chOff x="983691" y="1933617"/>
            <a:chExt cx="4693920" cy="4095564"/>
          </a:xfrm>
        </p:grpSpPr>
        <p:graphicFrame>
          <p:nvGraphicFramePr>
            <p:cNvPr id="40" name="Диаграмма 39"/>
            <p:cNvGraphicFramePr/>
            <p:nvPr>
              <p:extLst>
                <p:ext uri="{D42A27DB-BD31-4B8C-83A1-F6EECF244321}">
                  <p14:modId xmlns:p14="http://schemas.microsoft.com/office/powerpoint/2010/main" val="3634040360"/>
                </p:ext>
              </p:extLst>
            </p:nvPr>
          </p:nvGraphicFramePr>
          <p:xfrm>
            <a:off x="983691" y="2101105"/>
            <a:ext cx="4693920" cy="39158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1" name="TextBox 59"/>
            <p:cNvSpPr txBox="1"/>
            <p:nvPr/>
          </p:nvSpPr>
          <p:spPr>
            <a:xfrm>
              <a:off x="2116147" y="5690626"/>
              <a:ext cx="7025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2021г</a:t>
              </a:r>
              <a:r>
                <a:rPr lang="ru-RU" sz="16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42" name="TextBox 60"/>
            <p:cNvSpPr txBox="1"/>
            <p:nvPr/>
          </p:nvSpPr>
          <p:spPr>
            <a:xfrm>
              <a:off x="3896879" y="5678406"/>
              <a:ext cx="70258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2022г</a:t>
              </a:r>
              <a:r>
                <a:rPr lang="ru-RU" sz="16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  <p:sp>
          <p:nvSpPr>
            <p:cNvPr id="43" name="TextBox 55"/>
            <p:cNvSpPr txBox="1"/>
            <p:nvPr/>
          </p:nvSpPr>
          <p:spPr>
            <a:xfrm>
              <a:off x="1947157" y="2480359"/>
              <a:ext cx="928405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500</a:t>
              </a:r>
              <a:endPara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itchFamily="34" charset="0"/>
              </a:endParaRPr>
            </a:p>
          </p:txBody>
        </p:sp>
        <p:sp>
          <p:nvSpPr>
            <p:cNvPr id="44" name="TextBox 56"/>
            <p:cNvSpPr txBox="1"/>
            <p:nvPr/>
          </p:nvSpPr>
          <p:spPr>
            <a:xfrm>
              <a:off x="3720525" y="1933617"/>
              <a:ext cx="928405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89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5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8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2" algn="l" defTabSz="685783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3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anose="020B0A04020102020204" pitchFamily="34" charset="0"/>
                  <a:cs typeface="Arial" pitchFamily="34" charset="0"/>
                </a:rPr>
                <a:t>600</a:t>
              </a:r>
              <a:endPara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  <a:cs typeface="Arial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1832646" y="6460988"/>
            <a:ext cx="28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760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36412</TotalTime>
  <Words>7715</Words>
  <Application>Microsoft Office PowerPoint</Application>
  <PresentationFormat>Широкоэкранный</PresentationFormat>
  <Paragraphs>4196</Paragraphs>
  <Slides>84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3" baseType="lpstr">
      <vt:lpstr>Arial</vt:lpstr>
      <vt:lpstr>Arial Black</vt:lpstr>
      <vt:lpstr>Calibri</vt:lpstr>
      <vt:lpstr>Calibri Light</vt:lpstr>
      <vt:lpstr>Constantia</vt:lpstr>
      <vt:lpstr>等线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проект «Производительность труда  и поддержка занятости»</vt:lpstr>
      <vt:lpstr>Научные разработки</vt:lpstr>
      <vt:lpstr>Государственная поддержка  агропромышленного комплекса  Республики Татарстан, млн.р</vt:lpstr>
      <vt:lpstr>Презентация PowerPoint</vt:lpstr>
      <vt:lpstr>объекты по государственной программе  «комплексное развитие сельских территорий»</vt:lpstr>
      <vt:lpstr>Презентация PowerPoint</vt:lpstr>
      <vt:lpstr>Презентация PowerPoint</vt:lpstr>
      <vt:lpstr>Презентация PowerPoint</vt:lpstr>
      <vt:lpstr>Плановые  показатели на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Nazipova</dc:creator>
  <cp:lastModifiedBy>Nazipova</cp:lastModifiedBy>
  <cp:revision>2151</cp:revision>
  <cp:lastPrinted>2022-02-17T08:02:23Z</cp:lastPrinted>
  <dcterms:created xsi:type="dcterms:W3CDTF">2020-04-29T10:08:20Z</dcterms:created>
  <dcterms:modified xsi:type="dcterms:W3CDTF">2022-02-23T17:31:47Z</dcterms:modified>
</cp:coreProperties>
</file>