
<file path=[Content_Types].xml><?xml version="1.0" encoding="utf-8"?>
<Types xmlns="http://schemas.openxmlformats.org/package/2006/content-types">
  <Override PartName="/ppt/theme/theme5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55.xml" ContentType="application/vnd.openxmlformats-officedocument.presentationml.slideLayout+xml"/>
  <Default Extension="xml" ContentType="application/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notesSlides/notesSlide16.xml" ContentType="application/vnd.openxmlformats-officedocument.presentationml.notesSlide+xml"/>
  <Override PartName="/ppt/slideMasters/slideMaster33.xml" ContentType="application/vnd.openxmlformats-officedocument.presentationml.slideMaster+xml"/>
  <Override PartName="/ppt/slideLayouts/slideLayout10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32.xml" ContentType="application/vnd.openxmlformats-officedocument.theme+xml"/>
  <Override PartName="/ppt/slideLayouts/slideLayout395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s/slide19.xml" ContentType="application/vnd.openxmlformats-officedocument.presentationml.slide+xml"/>
  <Default Extension="png" ContentType="image/png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Masters/slideMaster49.xml" ContentType="application/vnd.openxmlformats-officedocument.presentationml.slideMaster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48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5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30.xml" ContentType="application/vnd.openxmlformats-officedocument.presentationml.slideMaster+xml"/>
  <Override PartName="/ppt/slideLayouts/slideLayout244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92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468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Masters/slideMaster46.xml" ContentType="application/vnd.openxmlformats-officedocument.presentationml.slideMaster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Layouts/slideLayout40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71.xml" ContentType="application/vnd.openxmlformats-officedocument.presentationml.slideLayout+xml"/>
  <Override PartName="/ppt/theme/theme45.xml" ContentType="application/vnd.openxmlformats-officedocument.theme+xml"/>
  <Override PartName="/ppt/notesSlides/notesSlide32.xml" ContentType="application/vnd.openxmlformats-officedocument.presentationml.notesSlide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525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50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6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9.xml" ContentType="application/vnd.openxmlformats-officedocument.theme+xml"/>
  <Override PartName="/ppt/slideLayouts/slideLayout465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12.xml" ContentType="application/vnd.openxmlformats-officedocument.presentationml.slideLayout+xml"/>
  <Override PartName="/ppt/slideLayouts/slideLayout257.xml" ContentType="application/vnd.openxmlformats-officedocument.presentationml.slideLayout+xml"/>
  <Override PartName="/ppt/notesSlides/notesSlide26.xml" ContentType="application/vnd.openxmlformats-officedocument.presentationml.notesSlide+xml"/>
  <Override PartName="/ppt/slideMasters/slideMaster43.xml" ContentType="application/vnd.openxmlformats-officedocument.presentationml.slideMaster+xml"/>
  <Override PartName="/ppt/slideLayouts/slideLayout12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82.xml" ContentType="application/vnd.openxmlformats-officedocument.presentationml.slideLayout+xml"/>
  <Override PartName="/ppt/slideLayouts/slideLayout421.xml" ContentType="application/vnd.openxmlformats-officedocument.presentationml.slideLayout+xml"/>
  <Override PartName="/ppt/theme/theme42.xml" ContentType="application/vnd.openxmlformats-officedocument.theme+xml"/>
  <Override PartName="/ppt/slideLayouts/slideLayout519.xml" ContentType="application/vnd.openxmlformats-officedocument.presentationml.slideLayout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20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Masters/slideMaster37.xml" ContentType="application/vnd.openxmlformats-officedocument.presentationml.slideMaster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31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36.xml" ContentType="application/vnd.openxmlformats-officedocument.theme+xml"/>
  <Override PartName="/ppt/slideLayouts/slideLayout399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Masters/slideMaster40.xml" ContentType="application/vnd.openxmlformats-officedocument.presentationml.slideMaster+xml"/>
  <Override PartName="/ppt/theme/theme14.xml" ContentType="application/vnd.openxmlformats-officedocument.theme+xml"/>
  <Override PartName="/ppt/slideLayouts/slideLayout440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516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47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56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Masters/slideMaster34.xml" ContentType="application/vnd.openxmlformats-officedocument.presentationml.slideMaster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349.xml" ContentType="application/vnd.openxmlformats-officedocument.presentationml.slideLayout+xml"/>
  <Override PartName="/ppt/theme/theme33.xml" ContentType="application/vnd.openxmlformats-officedocument.theme+xml"/>
  <Override PartName="/ppt/slideLayouts/slideLayout396.xml" ContentType="application/vnd.openxmlformats-officedocument.presentationml.slideLayout+xml"/>
  <Override PartName="/ppt/slideLayouts/slideLayout412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188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327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513.xml" ContentType="application/vnd.openxmlformats-officedocument.presentationml.slideLayout+xml"/>
  <Override PartName="/ppt/theme/theme3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75.xml" ContentType="application/vnd.openxmlformats-officedocument.presentationml.slideLayout+xml"/>
  <Override PartName="/ppt/theme/theme49.xml" ContentType="application/vnd.openxmlformats-officedocument.theme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slideLayouts/slideLayout529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Masters/slideMaster31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30.xml" ContentType="application/vnd.openxmlformats-officedocument.theme+xml"/>
  <Override PartName="/ppt/slideLayouts/slideLayout346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53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510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Masters/slideMaster47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slideLayouts/slideLayout297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Masters/slideMaster2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s/slide31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72.xml" ContentType="application/vnd.openxmlformats-officedocument.presentationml.slideLayout+xml"/>
  <Override PartName="/ppt/theme/theme46.xml" ContentType="application/vnd.openxmlformats-officedocument.theme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35.xml" ContentType="application/vnd.openxmlformats-officedocument.theme+xml"/>
  <Override PartName="/ppt/slideLayouts/slideLayout414.xml" ContentType="application/vnd.openxmlformats-officedocument.presentationml.slideLayout+xml"/>
  <Override PartName="/ppt/slideLayouts/slideLayout461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slideLayouts/slideLayout38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537.xml" ContentType="application/vnd.openxmlformats-officedocument.presentationml.slideLayout+xml"/>
  <Override PartName="/ppt/notesSlides/notesSlide11.xml" ContentType="application/vnd.openxmlformats-officedocument.presentationml.notes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48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66.xml" ContentType="application/vnd.openxmlformats-officedocument.presentationml.slideLayout+xml"/>
  <Override PartName="/ppt/notesSlides/notesSlide27.xml" ContentType="application/vnd.openxmlformats-officedocument.presentationml.notesSlide+xml"/>
  <Override PartName="/ppt/slideMasters/slideMaster44.xml" ContentType="application/vnd.openxmlformats-officedocument.presentationml.slideMaster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491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359.xml" ContentType="application/vnd.openxmlformats-officedocument.presentationml.slideLayout+xml"/>
  <Override PartName="/ppt/slideLayouts/slideLayout422.xml" ContentType="application/vnd.openxmlformats-officedocument.presentationml.slideLayout+xml"/>
  <Override PartName="/ppt/theme/theme43.xml" ContentType="application/vnd.openxmlformats-officedocument.theme+xml"/>
  <Override PartName="/ppt/notesSlides/notesSlide30.xml" ContentType="application/vnd.openxmlformats-officedocument.presentationml.notesSlide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Masters/slideMaster38.xml" ContentType="application/vnd.openxmlformats-officedocument.presentationml.slideMaster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34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37.xml" ContentType="application/vnd.openxmlformats-officedocument.theme+xml"/>
  <Override PartName="/ppt/slideLayouts/slideLayout416.xml" ContentType="application/vnd.openxmlformats-officedocument.presentationml.slideLayout+xml"/>
  <Override PartName="/ppt/slideLayouts/slideLayout463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Masters/slideMaster41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heme/theme40.xml" ContentType="application/vnd.openxmlformats-officedocument.theme+xml"/>
  <Override PartName="/ppt/slideLayouts/slideLayout517.xml" ContentType="application/vnd.openxmlformats-officedocument.presentationml.slideLayout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Masters/slideMaster35.xml" ContentType="application/vnd.openxmlformats-officedocument.presentationml.slideMaster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34.xml" ContentType="application/vnd.openxmlformats-officedocument.theme+xml"/>
  <Override PartName="/ppt/slideLayouts/slideLayout397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514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Masters/slideMaster29.xml" ContentType="application/vnd.openxmlformats-officedocument.presentationml.slideMaster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92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28.xml" ContentType="application/vnd.openxmlformats-officedocument.theme+xml"/>
  <Override PartName="/ppt/slideLayouts/slideLayout407.xml" ContentType="application/vnd.openxmlformats-officedocument.presentationml.slideLayout+xml"/>
  <Override PartName="/ppt/slideLayouts/slideLayout454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Masters/slideMaster32.xml" ContentType="application/vnd.openxmlformats-officedocument.presentationml.slideMaster+xml"/>
  <Override PartName="/ppt/slideLayouts/slideLayout101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31.xml" ContentType="application/vnd.openxmlformats-officedocument.theme+xml"/>
  <Override PartName="/ppt/slideLayouts/slideLayout347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4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Masters/slideMaster48.xml" ContentType="application/vnd.openxmlformats-officedocument.presentationml.slideMaster+xml"/>
  <Override PartName="/ppt/slides/slide18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511.xml" ContentType="application/vnd.openxmlformats-officedocument.presentationml.slideLayout+xml"/>
  <Override PartName="/ppt/theme/theme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Layouts/slideLayout42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7.xml" ContentType="application/vnd.openxmlformats-officedocument.them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527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319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50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158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14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259.xml" ContentType="application/vnd.openxmlformats-officedocument.presentationml.slideLayout+xml"/>
  <Override PartName="/ppt/notesSlides/notesSlide28.xml" ContentType="application/vnd.openxmlformats-officedocument.presentationml.notesSlide+xml"/>
  <Override PartName="/ppt/slideMasters/slideMaster45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9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Layouts/slideLayout237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70.xml" ContentType="application/vnd.openxmlformats-officedocument.presentationml.slideLayout+xml"/>
  <Override PartName="/ppt/theme/theme44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notesSlides/notesSlide31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22.xml" ContentType="application/vnd.openxmlformats-officedocument.theme+xml"/>
  <Override PartName="/ppt/slideLayouts/slideLayout338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524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64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38.xml" ContentType="application/vnd.openxmlformats-officedocument.theme+xml"/>
  <Override PartName="/ppt/notesSlides/notesSlide25.xml" ContentType="application/vnd.openxmlformats-officedocument.presentationml.notesSlide+xml"/>
  <Override PartName="/ppt/slideMasters/slideMaster42.xml" ContentType="application/vnd.openxmlformats-officedocument.presentationml.slideMaster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442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4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  <p:sldMasterId id="2147483664" r:id="rId17"/>
    <p:sldMasterId id="2147483665" r:id="rId18"/>
    <p:sldMasterId id="2147483666" r:id="rId19"/>
    <p:sldMasterId id="2147483667" r:id="rId20"/>
    <p:sldMasterId id="2147483668" r:id="rId21"/>
    <p:sldMasterId id="2147483669" r:id="rId22"/>
    <p:sldMasterId id="2147483670" r:id="rId23"/>
    <p:sldMasterId id="2147483671" r:id="rId24"/>
    <p:sldMasterId id="2147483672" r:id="rId25"/>
    <p:sldMasterId id="2147483673" r:id="rId26"/>
    <p:sldMasterId id="2147483674" r:id="rId27"/>
    <p:sldMasterId id="2147483675" r:id="rId28"/>
    <p:sldMasterId id="2147483676" r:id="rId29"/>
    <p:sldMasterId id="2147483677" r:id="rId30"/>
    <p:sldMasterId id="2147483678" r:id="rId31"/>
    <p:sldMasterId id="2147483679" r:id="rId32"/>
    <p:sldMasterId id="2147483680" r:id="rId33"/>
    <p:sldMasterId id="2147483681" r:id="rId34"/>
    <p:sldMasterId id="2147483682" r:id="rId35"/>
    <p:sldMasterId id="2147483683" r:id="rId36"/>
    <p:sldMasterId id="2147483684" r:id="rId37"/>
    <p:sldMasterId id="2147483685" r:id="rId38"/>
    <p:sldMasterId id="2147483686" r:id="rId39"/>
    <p:sldMasterId id="2147483687" r:id="rId40"/>
    <p:sldMasterId id="2147483688" r:id="rId41"/>
    <p:sldMasterId id="2147483689" r:id="rId42"/>
    <p:sldMasterId id="2147483690" r:id="rId43"/>
    <p:sldMasterId id="2147483691" r:id="rId44"/>
    <p:sldMasterId id="2147483692" r:id="rId45"/>
    <p:sldMasterId id="2147483693" r:id="rId46"/>
    <p:sldMasterId id="2147483694" r:id="rId47"/>
    <p:sldMasterId id="2147483695" r:id="rId48"/>
    <p:sldMasterId id="2147483696" r:id="rId49"/>
  </p:sldMasterIdLst>
  <p:notesMasterIdLst>
    <p:notesMasterId r:id="rId82"/>
  </p:notesMasterIdLst>
  <p:sldIdLst>
    <p:sldId id="256" r:id="rId50"/>
    <p:sldId id="257" r:id="rId51"/>
    <p:sldId id="258" r:id="rId52"/>
    <p:sldId id="259" r:id="rId53"/>
    <p:sldId id="260" r:id="rId54"/>
    <p:sldId id="261" r:id="rId55"/>
    <p:sldId id="262" r:id="rId56"/>
    <p:sldId id="263" r:id="rId57"/>
    <p:sldId id="264" r:id="rId58"/>
    <p:sldId id="265" r:id="rId59"/>
    <p:sldId id="266" r:id="rId60"/>
    <p:sldId id="267" r:id="rId61"/>
    <p:sldId id="268" r:id="rId62"/>
    <p:sldId id="269" r:id="rId63"/>
    <p:sldId id="270" r:id="rId64"/>
    <p:sldId id="271" r:id="rId65"/>
    <p:sldId id="272" r:id="rId66"/>
    <p:sldId id="273" r:id="rId67"/>
    <p:sldId id="274" r:id="rId68"/>
    <p:sldId id="275" r:id="rId69"/>
    <p:sldId id="276" r:id="rId70"/>
    <p:sldId id="277" r:id="rId71"/>
    <p:sldId id="278" r:id="rId72"/>
    <p:sldId id="279" r:id="rId73"/>
    <p:sldId id="280" r:id="rId74"/>
    <p:sldId id="281" r:id="rId75"/>
    <p:sldId id="282" r:id="rId76"/>
    <p:sldId id="283" r:id="rId77"/>
    <p:sldId id="284" r:id="rId78"/>
    <p:sldId id="285" r:id="rId79"/>
    <p:sldId id="286" r:id="rId80"/>
    <p:sldId id="287" r:id="rId81"/>
  </p:sldIdLst>
  <p:sldSz cx="9144000" cy="6858000" type="screen4x3"/>
  <p:notesSz cx="6858000" cy="9144000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pitchFamily="32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pitchFamily="32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pitchFamily="32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pitchFamily="32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pitchFamily="32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2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2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2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Master" Target="slideMasters/slideMaster39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50" Type="http://schemas.openxmlformats.org/officeDocument/2006/relationships/slide" Target="slides/slide1.xml"/><Relationship Id="rId55" Type="http://schemas.openxmlformats.org/officeDocument/2006/relationships/slide" Target="slides/slide6.xml"/><Relationship Id="rId63" Type="http://schemas.openxmlformats.org/officeDocument/2006/relationships/slide" Target="slides/slide14.xml"/><Relationship Id="rId68" Type="http://schemas.openxmlformats.org/officeDocument/2006/relationships/slide" Target="slides/slide19.xml"/><Relationship Id="rId76" Type="http://schemas.openxmlformats.org/officeDocument/2006/relationships/slide" Target="slides/slide27.xml"/><Relationship Id="rId8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53" Type="http://schemas.openxmlformats.org/officeDocument/2006/relationships/slide" Target="slides/slide4.xml"/><Relationship Id="rId58" Type="http://schemas.openxmlformats.org/officeDocument/2006/relationships/slide" Target="slides/slide9.xml"/><Relationship Id="rId66" Type="http://schemas.openxmlformats.org/officeDocument/2006/relationships/slide" Target="slides/slide17.xml"/><Relationship Id="rId74" Type="http://schemas.openxmlformats.org/officeDocument/2006/relationships/slide" Target="slides/slide25.xml"/><Relationship Id="rId79" Type="http://schemas.openxmlformats.org/officeDocument/2006/relationships/slide" Target="slides/slide30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12.xml"/><Relationship Id="rId82" Type="http://schemas.openxmlformats.org/officeDocument/2006/relationships/notesMaster" Target="notesMasters/notesMaster1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" Target="slides/slide7.xml"/><Relationship Id="rId64" Type="http://schemas.openxmlformats.org/officeDocument/2006/relationships/slide" Target="slides/slide15.xml"/><Relationship Id="rId69" Type="http://schemas.openxmlformats.org/officeDocument/2006/relationships/slide" Target="slides/slide20.xml"/><Relationship Id="rId77" Type="http://schemas.openxmlformats.org/officeDocument/2006/relationships/slide" Target="slides/slide2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.xml"/><Relationship Id="rId72" Type="http://schemas.openxmlformats.org/officeDocument/2006/relationships/slide" Target="slides/slide23.xml"/><Relationship Id="rId80" Type="http://schemas.openxmlformats.org/officeDocument/2006/relationships/slide" Target="slides/slide31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" Target="slides/slide10.xml"/><Relationship Id="rId67" Type="http://schemas.openxmlformats.org/officeDocument/2006/relationships/slide" Target="slides/slide18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5.xml"/><Relationship Id="rId62" Type="http://schemas.openxmlformats.org/officeDocument/2006/relationships/slide" Target="slides/slide13.xml"/><Relationship Id="rId70" Type="http://schemas.openxmlformats.org/officeDocument/2006/relationships/slide" Target="slides/slide21.xml"/><Relationship Id="rId75" Type="http://schemas.openxmlformats.org/officeDocument/2006/relationships/slide" Target="slides/slide26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" Target="slides/slide8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3.xml"/><Relationship Id="rId60" Type="http://schemas.openxmlformats.org/officeDocument/2006/relationships/slide" Target="slides/slide11.xml"/><Relationship Id="rId65" Type="http://schemas.openxmlformats.org/officeDocument/2006/relationships/slide" Target="slides/slide16.xml"/><Relationship Id="rId73" Type="http://schemas.openxmlformats.org/officeDocument/2006/relationships/slide" Target="slides/slide24.xml"/><Relationship Id="rId78" Type="http://schemas.openxmlformats.org/officeDocument/2006/relationships/slide" Target="slides/slide29.xml"/><Relationship Id="rId81" Type="http://schemas.openxmlformats.org/officeDocument/2006/relationships/slide" Target="slides/slide32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202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203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204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205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206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207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208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209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210" name="Rectangle 10"/>
          <p:cNvSpPr>
            <a:spLocks noGrp="1" noChangeArrowheads="1"/>
          </p:cNvSpPr>
          <p:nvPr>
            <p:ph type="sldImg"/>
          </p:nvPr>
        </p:nvSpPr>
        <p:spPr bwMode="auto">
          <a:xfrm>
            <a:off x="1190625" y="877888"/>
            <a:ext cx="4459288" cy="3149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sp>
      <p:sp>
        <p:nvSpPr>
          <p:cNvPr id="51211" name="Rectangle 11"/>
          <p:cNvSpPr>
            <a:spLocks noGrp="1" noChangeArrowheads="1"/>
          </p:cNvSpPr>
          <p:nvPr>
            <p:ph type="body"/>
          </p:nvPr>
        </p:nvSpPr>
        <p:spPr bwMode="auto">
          <a:xfrm>
            <a:off x="1060450" y="4349750"/>
            <a:ext cx="4725988" cy="3497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0450" y="4349750"/>
            <a:ext cx="4741863" cy="351313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17625" y="877888"/>
            <a:ext cx="4221163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0450" y="4349750"/>
            <a:ext cx="4741863" cy="351313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0450" y="4349750"/>
            <a:ext cx="4741863" cy="351313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17625" y="877888"/>
            <a:ext cx="4221163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0450" y="4349750"/>
            <a:ext cx="4741863" cy="351313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17625" y="877888"/>
            <a:ext cx="4221163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0450" y="4349750"/>
            <a:ext cx="4741863" cy="351313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19213" y="877888"/>
            <a:ext cx="4206875" cy="31543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0450" y="4349750"/>
            <a:ext cx="4730750" cy="3502025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19213" y="877888"/>
            <a:ext cx="4206875" cy="31543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0450" y="4349750"/>
            <a:ext cx="4730750" cy="3502025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19213" y="877888"/>
            <a:ext cx="4206875" cy="31543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0450" y="4349750"/>
            <a:ext cx="4730750" cy="3502025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19213" y="877888"/>
            <a:ext cx="4205287" cy="31527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0450" y="4349750"/>
            <a:ext cx="4729163" cy="350043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19213" y="877888"/>
            <a:ext cx="4205287" cy="31527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0450" y="4349750"/>
            <a:ext cx="4729163" cy="350043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19213" y="877888"/>
            <a:ext cx="4205287" cy="31527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0450" y="4349750"/>
            <a:ext cx="4729163" cy="350043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17625" y="877888"/>
            <a:ext cx="4221163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0450" y="4349750"/>
            <a:ext cx="4741863" cy="351313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0450" y="4349750"/>
            <a:ext cx="4741863" cy="351313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17625" y="877888"/>
            <a:ext cx="4221163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0450" y="4349750"/>
            <a:ext cx="4741863" cy="351313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17625" y="877888"/>
            <a:ext cx="4221163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0450" y="4349750"/>
            <a:ext cx="4741863" cy="351313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17625" y="877888"/>
            <a:ext cx="4221163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0450" y="4349750"/>
            <a:ext cx="4741863" cy="351313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0450" y="4349750"/>
            <a:ext cx="4741863" cy="351313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17625" y="877888"/>
            <a:ext cx="4221163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0450" y="4349750"/>
            <a:ext cx="4741863" cy="351313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0450" y="4349750"/>
            <a:ext cx="4741863" cy="351313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17625" y="877888"/>
            <a:ext cx="4221163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0450" y="4349750"/>
            <a:ext cx="4741863" cy="351313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0450" y="4349750"/>
            <a:ext cx="4741863" cy="351313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0450" y="4349750"/>
            <a:ext cx="4741863" cy="351313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17625" y="877888"/>
            <a:ext cx="4217988" cy="3162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0450" y="4349750"/>
            <a:ext cx="4738688" cy="350996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17625" y="877888"/>
            <a:ext cx="4221163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0450" y="4349750"/>
            <a:ext cx="4741863" cy="351313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19213" y="877888"/>
            <a:ext cx="4213225" cy="3160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0450" y="4349750"/>
            <a:ext cx="4737100" cy="3508375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19213" y="877888"/>
            <a:ext cx="4205287" cy="31527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0450" y="4349750"/>
            <a:ext cx="4729163" cy="350043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19213" y="877888"/>
            <a:ext cx="4205287" cy="31527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0450" y="4349750"/>
            <a:ext cx="4729163" cy="350043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19213" y="877888"/>
            <a:ext cx="4205287" cy="31527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0450" y="4349750"/>
            <a:ext cx="4729163" cy="350043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19213" y="877888"/>
            <a:ext cx="4205287" cy="31527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0450" y="4349750"/>
            <a:ext cx="4729163" cy="350043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19213" y="877888"/>
            <a:ext cx="4205287" cy="31527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0450" y="4349750"/>
            <a:ext cx="4729163" cy="3500438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19213" y="877888"/>
            <a:ext cx="4210050" cy="31575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0450" y="4349750"/>
            <a:ext cx="4733925" cy="35052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FC53727-1E3A-48F6-8705-3418E6CD328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996FCE4-FB29-4266-AE20-5A85CCE47DD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5F302AC-55AB-47BB-9E15-0D4262CDC05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719C595-B2AD-49C3-83B0-07B2AF59556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5CB5B80-E558-40DD-9171-5C60CB86469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2288" y="5367338"/>
            <a:ext cx="2655887" cy="782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00575" y="5367338"/>
            <a:ext cx="2655888" cy="782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16C27D7-07DB-44AE-8D75-247EA0D59D7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B5C682F-989C-4706-94BD-A990087A437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1AF9560-E57A-4F86-B1BE-F314643D3BE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9B9E2EA-E271-4EB1-AC6B-20652B35BC3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36FD8B6-46AD-4E25-8644-65CBE638BA1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C3CAAA2-F75C-4F18-A7BE-536AC6E3C21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4A1ACE2-DFEC-437C-B75E-DCD3641EF36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9300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9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0C631E0-963D-4FB7-855C-B7F857699C0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891213" y="4800600"/>
            <a:ext cx="1365250" cy="13493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92288" y="4800600"/>
            <a:ext cx="3946525" cy="13493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9FA6FCB-AC60-46D0-8CA3-C716B7AE496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0F20F90-C2EE-48B3-9249-76D18150AC7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DC5FEF2-CAFB-4A8F-A14B-F6A318B23CA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6256F53-9814-4201-8524-D4B855EC648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24313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3913" y="1604963"/>
            <a:ext cx="4025900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8FBD800-0A89-48D7-9B66-7ED854DD8C3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AD2821F-CB2C-4185-B2E8-DA08159D47B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901B2F2-D7A1-47C0-B51F-1E3B8F39FA7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613058F-F7C5-482A-A584-0B44489CEDD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02EB8C5-B30E-4CD8-8ADA-D2ABB3EB936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F690C3B-1B83-41BB-A8CC-9A031C7A60A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A126BF6-C4A2-4F51-AAD8-50328E50A6F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F113165-795D-410A-B512-A5E50F3D989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0350" y="1604963"/>
            <a:ext cx="2049463" cy="44989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00750" cy="44989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55CFAAA-3377-4AA9-8C6A-21FD0E8CBDA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72426DF-181C-4C7D-9007-27398CD7D5E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EB7EBA4-D2ED-4125-BBD5-11BB1A570E5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86FCE6F-7F24-4A91-8090-859554CC647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2921000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30600" y="1604963"/>
            <a:ext cx="2921000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4D48ECA-D5F9-4B30-8F8B-04515E2C26A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2773FCA-BDAE-45E1-B9C8-8BB718461E5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7EDDF68-6CED-4A1A-AA23-ECA11AF9CD3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47179CE-31A9-4578-8E1E-3191793504D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4A8F573-4F30-4E2A-A798-EE59A7C29A7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D81DD91-4C3D-4B7B-94ED-5F097397116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BF44D03-251C-4E66-8718-72B6D8D976F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B58E1E0-2485-4660-991E-5B2E7756278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0350" y="1604963"/>
            <a:ext cx="2049463" cy="44989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00750" cy="44989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EB0861B-2480-4A03-89E3-0E353420A03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8E3571A-E084-4B60-9455-8C4C09EEF7B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E54B530-FC19-4B7B-A7CC-CE2C98A2AD7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631614A-A68E-48A9-89D8-A75399B0951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24313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3913" y="1604963"/>
            <a:ext cx="4025900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8C8D91A-263C-4285-8928-9DE7D63971C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7F96666-81DE-47B1-9693-AA00C3F7887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F83AF58-7829-405F-B692-40F77682359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884F6C2-DC53-4A65-ADF9-588FCC6E093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87C8AFE-D548-4430-B081-06E3E36AED4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82BDF4E-7160-4F22-87BE-226F9A7AEC0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905735B-D6F9-4990-91ED-E6006A3D2F7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9BEFBA8-0A06-4D1E-9529-EB64B555A0F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9300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9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7F1CC42-D0B2-49A5-8020-6BE7EEE17B1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4705490-8576-48EC-8F3C-DAEA445EBFE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4C21280-D5B6-40A2-B88B-008A8A3EA86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C970C6D-63E8-44A1-80C7-B416408F63D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2A5C361-3CFD-4AA4-859F-A81CADDBCCB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6E8C712-0364-4B9D-AC5E-C17E4C87108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2E1A823-1970-4796-982D-881ABEA451A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56D9724-D9B2-4708-8C65-062BC6D2A41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0841444-27D5-499A-BED7-E00E1DEA057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110B96-AEAA-4460-8BCC-745E548C78C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FB25E91-ADC3-43BF-AFEE-E5BE219E1A8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402299E-E2EB-4584-B0F7-4C5E13BFDE7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54F6AE3-9557-419E-A4D4-BCF94D2BD3E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47E459D-8A15-45CB-9D3C-C350403D820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CA7AF5A-8176-4FF4-A5A6-4BD7336898F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1243992-0990-4AFB-A84E-9F59E17F199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CAED13A-4FD8-463E-A081-DDE41BA70D6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3DCAD20-BD3A-47E5-9CE3-F5D4EC116E8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A09C7BE-2E03-442B-863F-191B2D827E8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B570113-C478-472F-BB6B-5BBD0EE4B97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765B5F8-7EAC-409F-9B70-45E6B066554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41407FF-2029-4473-8607-55233C968AA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974F40C-0D82-4481-9F18-37B8483664C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AFC2048-3633-4CAB-9CE6-E10159FCC19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8531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31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8EB99AA-D141-433E-A65E-90DF911D762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C912CAE-4EC0-40C1-9FD2-634DB82C272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34576FC-213B-45B3-B353-718FE79B09D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CC0B90B-51CE-43E0-B6AF-B878071DD4A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22313" y="2906713"/>
            <a:ext cx="3798887" cy="1477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73600" y="2906713"/>
            <a:ext cx="3798888" cy="1477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67EAF8D-ADCE-487D-B5AF-EAC76EFA731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09E069E-1503-4B7B-BFDE-C70F75ED319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5D30F71-73BF-453F-9C7D-E02666566FB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E2ACC84-AB49-4494-B45B-42190138B84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DCF990C-4DC2-40BC-8A99-EA40D43BB6C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B44EA49-9FB3-4E48-AC36-9F833B78A88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D8A1DC0-96BB-4BCD-BFE6-E8327600782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23F7B53-416C-47CB-971C-91985F0730B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35738" y="2906713"/>
            <a:ext cx="1936750" cy="28400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22313" y="2906713"/>
            <a:ext cx="5661025" cy="28400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6A6455F-9A89-4E2D-B6C9-A51CE32F00A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826336A-F8A6-4896-B4BC-E23D2AB53E4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AAD9C43-8543-4702-A2EC-0B781FA765D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A1D24D9-BB6E-4B36-BBA2-3EB7CD661C1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4733AF8-7DF4-4152-9531-18A1DD93B49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0FD042-260D-4A46-95BE-AC32FCFDEA0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1238265-284E-487C-8502-BB799CF0EFB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3427A23-B5B4-4F63-A4AE-1A21D4E36CA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C3C6F3F-E7DF-4314-822D-B48EC01783C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2C67C43-F57A-4062-89B8-ABAEAA22E58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A2E8B80-5D83-4769-972F-8CEF60B6455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10F5917-1301-4B6E-A14C-FA9FD3666C9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8531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31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FE884F4-1DC3-4AAF-B86D-186E0426FA7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38349A9-7389-49B5-961A-312BDE6E4C7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F6307D3-CB42-44D3-A335-602F64C1959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53B60E5-5CC3-4DFE-BA9F-A0BBDF8F25A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913E502-B8D9-46E2-9670-C764804F64F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535113"/>
            <a:ext cx="1931988" cy="617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41588" y="1535113"/>
            <a:ext cx="1933575" cy="617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6918C2D-3187-4B9D-B1FC-C3D37996181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DD60CD4-4C38-48F1-953B-C5E01B8753D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BA50339-5F16-4A5B-8A2C-FD735428499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9800122-CB59-4766-852F-50EB40D6560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D20634C-488D-41F5-8CA5-AE2540C671B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A136711-A401-4C22-8DDF-B58C320377C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F5E8198-4CD9-4C6B-B90F-F79F4F8D380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3525" y="274638"/>
            <a:ext cx="2051050" cy="18780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03925" cy="18780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6F0432A-ABBD-4305-8E0C-F1704EDD140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3EE2F10-AA0B-44CD-A8C6-F6401895E07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C49492F-B5F5-4C2B-9B75-2C7C3638DDC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0DAEB34-FD6F-4F87-854C-8AA6A76FEF1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54BC32F-679D-4E60-9190-743203261E4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A8FD2D2-3327-4740-B579-18713B2E3F6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78EF524-D5FC-457E-8E7B-934790040C9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111A2B0-A8A1-4019-A4C9-D49E18BB91D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3D38CC5-5309-44E5-BAF1-FAC18E660CE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027703C-336B-44F7-A81C-8ECD08C7001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F21C4A9-B014-4D3C-941E-5FD2358DE4B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BE4F110-016A-4027-9102-E3626FFC3FB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CC12AD6-3E23-42E4-A05C-9E5374C8376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8531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31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7F79337-0A97-4349-968C-194B6978559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E173DD6-B261-414C-AEC3-756C3A90755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B2E3D24-ADDB-459E-8CCB-7F6FD810D8A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45AB819-B152-4CE5-AA0B-7DC049D48A4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3766C31-A84E-43DF-A77F-AF6CBCEB02C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27488" cy="4503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4963"/>
            <a:ext cx="4027487" cy="4503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D7160AF-7FE9-4097-B3CB-05EC5194787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63FEA75-421D-48FB-9EA5-2F9C95D4DB6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90A379A-2877-4C25-BE46-39F72322245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17437B2-9D6E-48EE-B059-2CDE50A2280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5DCEA63-EFEA-4C96-A067-D2012B7A74E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8D3D33D-A461-4F9C-B846-058A30AC777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9C0584B-A35A-4DB4-9134-03FAA13882D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99831BF-0DAA-4519-8987-9FD32AA955B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3525" y="273050"/>
            <a:ext cx="2051050" cy="58356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03925" cy="58356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FD53421-FE96-4C4B-A7BB-B395B41D27C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0C09C90-F2AF-459E-B9BA-DE3EF2724CC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36227DB-2E2E-4422-B7FC-8DB460D5561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754FA01-876F-4540-B458-613A4C24D86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35100"/>
            <a:ext cx="1416050" cy="4668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025650" y="1435100"/>
            <a:ext cx="1417638" cy="4668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4665B6E-2295-4FB9-A675-74DBAE3A135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96F82CE-3DE1-4884-B583-CE75513E63E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085A20E-6BDF-45D6-9E0E-678DE700C41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6CB5701-6D27-470B-84B6-C0B6FA53245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EF3CB04-4E1D-4F02-AD55-DA54829CBC1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BF0CC98-F833-45C0-99A1-083417160B5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9A38717-FFBF-400B-B4DA-1C123CF7311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513C336-8626-47BF-87CA-F57BA81CF72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2697163" y="273050"/>
            <a:ext cx="746125" cy="583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2087563" cy="583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44D561F-94F4-4921-A33C-6FF4F53C0AE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21DA1DD-BCE3-4869-8780-ED9E8B62ADE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F960817-6FAB-4DC1-A3AA-68C20121633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AEBC352-A589-455A-9F98-2139C831C37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2288" y="5367338"/>
            <a:ext cx="2655887" cy="782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00575" y="5367338"/>
            <a:ext cx="2655888" cy="782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AFD97B7-46BE-4F98-9D37-7F1C41A5BC9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18A4575-1AD0-46C5-9C13-54A0DDC726C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AEF2D53-E4E1-4271-9BE7-7749A84BFE8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25C2C38-0C2D-4FE4-AA99-1CDDAC48475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E469B3F-DD12-4C17-845C-08452BBE1B5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3861D74-6240-4938-BF88-D32DABE38DC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AE88FD5-B29B-4622-8BB7-E7181401C3E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11A6F08-43FC-476B-8A2E-659C739977C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891213" y="4800600"/>
            <a:ext cx="1365250" cy="13493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92288" y="4800600"/>
            <a:ext cx="3946525" cy="13493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164DB86-B136-4760-835A-9B335821064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CF15965-6EDA-4C29-8859-AD4D2A6D433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84DD7AC-B4E3-43C5-B75F-C4165F352C7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13E5636-7481-4B56-AC08-418A812E700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24313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3913" y="1604963"/>
            <a:ext cx="4025900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281D946-0073-4ABE-8D06-E8E5B68B77B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DCA4A3A-6448-4BA6-98D3-69B523F20B2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3B2B6B8-7579-4F28-8869-16F6F5F5F9F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85178B5-D226-4961-A7B6-06B31DA050F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EE7B29B-678F-41AE-B64C-BAE60C6B2A5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ED1F79A-9F04-4522-A092-E7D2C447A42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EE86FD1-D657-4E6A-84A9-E9449F6345E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5F31BA6-5A18-4472-B53E-E1C4BDAAE5F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0350" y="273050"/>
            <a:ext cx="2049463" cy="583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00750" cy="583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7F36E63-64E9-4DFC-9CCA-4A7826E9CC8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B91B68C-C621-4204-B295-C3461408210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B6454D6-A268-48B7-8411-7792C5B75B0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4B275C8-76BA-45C2-B260-3D3EAE8E958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73050"/>
            <a:ext cx="2921000" cy="5830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30600" y="273050"/>
            <a:ext cx="2921000" cy="5830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30890A9-2F4F-4451-BE21-2BF126A514A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1F66522-B7D5-4C75-9EC0-390264B7B22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A7E7643-DB38-41F5-A925-AE24F00B917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41A6858-0345-47F5-A857-6EDB370EEC5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620707C-AC33-463F-B7EE-6F94E173B54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31D4B2C-AB01-480B-B524-905D86A8D3F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E52859E-2905-4EE5-902B-62610E95DE5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FDA97B0-AF0F-4067-9D8A-4D21AA8D44D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0350" y="273050"/>
            <a:ext cx="2049463" cy="583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00750" cy="583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88238C7-D3BB-4FEC-98D7-73F1CD3AD42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24313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3913" y="1604963"/>
            <a:ext cx="4025900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C3BF64F-FCF0-41C8-88A2-24F41A3A1DB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9300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9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1380FE9-3B35-4D9A-A80D-6B13314B8C6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8BD2678-AA3F-44F7-A6C0-98CA312386C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8531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31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D9EACA1-C1B5-453B-990F-7BA66E8F814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720CC80-AF82-4389-A6C9-DB59E14775D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22313" y="2906713"/>
            <a:ext cx="3798887" cy="1477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73600" y="2906713"/>
            <a:ext cx="3798888" cy="1477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35738" y="2906713"/>
            <a:ext cx="1936750" cy="28400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22313" y="2906713"/>
            <a:ext cx="5661025" cy="28400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4E1D8FC-0D04-4782-ABA4-13F98462597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8531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31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73416D5-F061-4B7F-83AB-585AB60BD47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535113"/>
            <a:ext cx="1931988" cy="617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41588" y="1535113"/>
            <a:ext cx="1933575" cy="617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AD91990-AB91-4669-B385-251C752D2D1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3525" y="274638"/>
            <a:ext cx="2051050" cy="18780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03925" cy="18780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312C8DE-229C-410F-9448-31A1408C8D3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8531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31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27488" cy="4503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4963"/>
            <a:ext cx="4027487" cy="4503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7121F79-FA65-49CB-A7E2-D13DB9002D8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3525" y="273050"/>
            <a:ext cx="2051050" cy="58356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03925" cy="58356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35100"/>
            <a:ext cx="1416050" cy="4668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025650" y="1435100"/>
            <a:ext cx="1417638" cy="4668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267716D-1284-4DD7-99E2-04BC903514F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2697163" y="273050"/>
            <a:ext cx="746125" cy="583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2087563" cy="583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2288" y="5367338"/>
            <a:ext cx="2655887" cy="782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00575" y="5367338"/>
            <a:ext cx="2655888" cy="782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22313" y="2906713"/>
            <a:ext cx="3798887" cy="1477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73600" y="2906713"/>
            <a:ext cx="3798888" cy="1477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6DCAA05-855E-4F2E-8825-57901EEFA7C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891213" y="4800600"/>
            <a:ext cx="1365250" cy="13493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92288" y="4800600"/>
            <a:ext cx="3946525" cy="13493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24313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3913" y="1604963"/>
            <a:ext cx="4025900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5B65C3B-8F58-4632-803B-3DFFB2BC920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0350" y="273050"/>
            <a:ext cx="2049463" cy="583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00750" cy="583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73050"/>
            <a:ext cx="2921000" cy="5830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30600" y="273050"/>
            <a:ext cx="2921000" cy="5830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F64B616-8AE3-4CA2-9F49-FAA93C05A3E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0350" y="273050"/>
            <a:ext cx="2049463" cy="583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00750" cy="583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C5BD9EE-B697-4570-9D41-F1DBB7C32C1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967C000-D193-4DA6-8C81-456D6E32EDE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9ACBF33-FC69-4A00-8188-C8A07C8D769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24313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3913" y="1604963"/>
            <a:ext cx="4025900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840DDF8-3339-489B-9CA4-135B30AAFC3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EC50422-C1BA-4952-A5C8-0C1AF6B31C4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3400" y="2219325"/>
            <a:ext cx="1814513" cy="3316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00313" y="2219325"/>
            <a:ext cx="1816100" cy="3316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3FD86FF-BA6D-4E24-A77E-370EA764584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E645D2A-0D41-414C-9770-8981E6A7895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7889238-86DD-49B0-BFF6-28C1433E816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FC7CAE1-BAAF-4034-A679-4520ADCC438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D64E263-BEAB-49B0-84D9-812C98028C6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03DE0AA-BEA6-46F5-8292-33451841D4B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6AFDDC9-4E87-4C78-8E6C-C1FC2654332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6097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609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11EEC76-0F92-47F2-8436-6024C831898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5E781E3-055C-4FDA-AF20-6E604C58176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40A88A3-EADE-4CAD-9F9A-3E3CD5806D8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B3C4769-4BEE-447A-AD80-B0ACED1B4C5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0ADDD15-0EEE-4A93-AF45-457EBD608D6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235A7A8-F3DF-4225-8184-9334DEC3673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B1B3289-B121-43A3-9B44-F4E6EFA2CAC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E29B1D7-70AB-46B2-A6ED-05B60803998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8EA81F6-7DD9-4EF7-A4C4-9FBEE92C95E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B596382-C1E7-46F7-8D4E-F4410B56189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5FF82F2-764A-4C22-BED1-B0811AE3CF8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CE0701D-ACF4-417E-8C70-3972F8D3288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7747E6D-A971-4F5B-BE04-DF8AB072780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85B6DE7-2AB0-4A27-B860-FC011D8D293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7E1C4C3-D403-4B8B-885F-4FDEA089969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C1BE86D-14E8-4AD0-B3D7-4041DF9ADBE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8D0413C-379D-4086-99CB-7867C33B4F7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4A1D68F-6682-488D-9BB3-6ABE254919C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2BAEC3F-9347-453D-A7B4-01581A3ED54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221DFD8-900F-43FB-B528-AAFA1484B54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A5C5D4F-37CD-4207-82F2-900951F79CD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3AE4160-77BB-4FB8-8994-BC71E50D824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2848063-3C9F-43DA-8CC5-818482C0FA3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213A858-F66B-46DB-BF07-FC58BD50F11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97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97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31F1F35-54AA-41FC-ACA5-DE6CF19600F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0A5816E-555E-4A59-8963-8B39ADBE261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C87F22D-A17F-4F15-BBFD-A5327511346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492A165-9028-409C-B364-3871CBF70D0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60A368A-AAC7-4BCC-A938-91D702F7132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22313" y="2906713"/>
            <a:ext cx="3798887" cy="1477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73600" y="2906713"/>
            <a:ext cx="3798888" cy="1477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D7A84BC-44E9-4C2D-A5F7-AAD2A7E6986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91ACA9A-15B8-4BE5-A0D6-D6EF54A4AAD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A85A23E-C367-4405-9D06-29701FFF2EF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3253B52-D4D7-47B7-8A7D-BB0B8A667A7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404DE1B-490C-4F3F-9F9B-AB3A5370DB4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4FD9EBC-8700-43FB-9207-C1C21C3E5E5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C4E67B3-317A-4751-BCB0-C9DA905DF78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35738" y="2906713"/>
            <a:ext cx="1936750" cy="28400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22313" y="2906713"/>
            <a:ext cx="5661025" cy="28400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E322E1B-552E-412A-BEFD-4B215C31450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35738" y="2906713"/>
            <a:ext cx="1936750" cy="28400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22313" y="2906713"/>
            <a:ext cx="5661025" cy="28400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5F741AC-6A99-4807-8A6A-A4F5C8FEDEA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32A823D-C0A7-4B7C-90FC-727ED8657D5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CDD65F8-F08B-4FAB-B682-20DDDD03EEB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060AEBA-C695-4A2C-B2FB-AAD71CE9EF3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DC56651-B05F-48CD-BD38-012088AB2AF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037BD22-7CA9-4F88-8C83-7AB0EBE0598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B9525D7-93F4-45A2-8DB7-C9EF95C0AEF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3C7481C-3A06-4186-B902-EB6BD30BF23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043DA8E-E74E-4355-AA38-5F70E338107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8B23F5A-82E1-4F28-8D9F-1A223082528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5947DF2-9AEE-4677-9416-32110CC6A87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CFE2E3B-A8AC-4392-90F1-533D69F8A72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97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97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A3F21C8-87FA-4E5F-A43D-7967CA2E110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84A9534-4D70-4E15-8FF3-4902C1A20F0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8BA5298-BDB0-43A6-96F4-E66E52946FB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F6B5770-5659-4005-9AD6-E2CCEBB95BB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535113"/>
            <a:ext cx="1931988" cy="617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41588" y="1535113"/>
            <a:ext cx="1933575" cy="617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5F05FFD-D95C-4F68-A29B-60F8314EF33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7069493-D232-423C-936C-8B92CBA0242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B2DB196-5627-40CE-8B26-300FBA0A455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1763AAA-1D57-4CB2-9DD3-5BC22280461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6052E75-184D-4E43-9F91-25F773F828B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74D5CCD-963A-4E23-9FE6-D9F23603652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630EDF9-EDE6-4244-A988-E9C193069EE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8F455E9-4CEE-4690-AACC-F4D475FF85B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3525" y="274638"/>
            <a:ext cx="2051050" cy="18780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03925" cy="18780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16F0696-257D-4023-BE2D-3014DE67281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000DED1-025D-4EF9-9E3D-CD13336C109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FE77D62-6D75-4A90-AF65-EF8589B4D47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C78315B-049A-4B88-A3CB-CA839C367FE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EA605AA-1007-4D43-ADAE-BF669AD1218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71FC4B2-0D06-4B25-90BB-C46BB4363B2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3AA8D05-A941-46FD-A256-EB74D4B98D7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9B82809-0A03-4EBA-853F-5E45855DBB2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8F7E611-7A50-4E4A-8E83-998701F672C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C39D969-ADDC-4C11-B24E-26034286958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62EA9A9-28BA-4C94-96AA-6A70743A092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8C66FBB-F5B7-44F9-AF61-EFAE5F425AF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97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97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6D2C543-A039-4C8C-A677-14AA22E23A6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9CC64AA-5839-4B7F-908E-77203EBA723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15AC5E1-5BF0-492A-A248-FB30F89B1B2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B2C296B-F4BE-4114-8D85-D18CE0DBC6C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FCA7B06-3BB6-4AE1-8BB3-328DE5F625C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7B68582-65AA-410B-AEE8-788D3867148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F9BFAC7-260B-4FCA-86C1-D6D2832FA25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ECB9642-AF08-43D1-9EFC-101DF404E21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A45CF1F-F529-4561-8460-6701F49BE94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5434FE5-4EBC-4B28-9652-979D34AA365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C261B39-DCA7-4584-BCAA-CA1817EBD87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7756D2D-DFF3-4A26-BD50-CDE7322045D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93DE90F-44E6-448D-9C70-93FA10FE46F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B89D230-83E9-48FD-8880-4216E38B6E0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851651F-FFB5-455D-81D2-5BA01A4367B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D439D80-9AC9-4FB9-9047-65A48E70DD2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35100"/>
            <a:ext cx="1416050" cy="4668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025650" y="1435100"/>
            <a:ext cx="1417638" cy="4668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14A29BE-F8B5-4A99-ABCB-A1883CA16A1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59CD2BD-EE31-48BA-A680-08CFA15F96E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4824C55-8BC1-4485-BAD5-0F8E6EC4D2E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EAF5736-DFBE-4F73-A9D2-8CD40047C2E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5B76E48-9AC6-46E6-B265-15242515728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E62331B-9CF0-4417-9FA2-D630FC94733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D984438-C025-43B6-B317-46A41CCC10C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A6003E4-5D76-4D31-A0D9-9D2D76AC7DF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2697163" y="273050"/>
            <a:ext cx="746125" cy="583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2087563" cy="583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1D7FC99-68ED-434C-AB85-625F35C8241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5605A8E-9E66-403F-B73C-CB22A8C3125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78A57D6-BF3A-42E7-9E9F-930B5B3782F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6808F09-18CA-434F-9A69-E9F853F7B0F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2288" y="5367338"/>
            <a:ext cx="2655887" cy="782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00575" y="5367338"/>
            <a:ext cx="2655888" cy="782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4042C24-5070-4361-A4B9-7AC60CCCC58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2956B67-5A48-4585-8235-3302AB8B806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474E318-DC66-4A6C-8235-3A455118BB8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F138A2F-4C7A-40E9-BCE1-DE1E83C0947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5C15C39-F2AF-4844-A6F8-AF1B96BCFBA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1615B69-8CB6-49B2-AF6D-CAECD102352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9B98EEB-862A-462E-87F0-1E11195E2A5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76F5590-CF77-4772-AF5E-25351ADE937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0D58791-FA40-4EDE-9442-DCB97EF2DE7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891213" y="4800600"/>
            <a:ext cx="1365250" cy="13493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92288" y="4800600"/>
            <a:ext cx="3946525" cy="13493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A59C312-4ED0-40E2-93CC-B829A78C527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F5FEA0C-A647-4175-8147-14D8AFAC574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65F0748-248A-4259-B194-8658AC1D2EB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95DFD8B-2D93-406A-844B-3CC3C82623D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2DB2CB7-7666-4532-A035-20C29EE1BC2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3400" y="2219325"/>
            <a:ext cx="1814513" cy="3316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00313" y="2219325"/>
            <a:ext cx="1816100" cy="3316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F207608-83C7-4B37-A9B4-BA2BDA75770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8E1E520-C574-4484-9C9A-2D80FC4C9B1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08A8F40-39E3-471A-A6E0-7EC1FF93CFB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5297B0D-D87C-40BF-8599-9EEF594E465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4C445D6-7CA1-4CDE-B761-8B0AC2CE849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17407AA-08D8-4E44-966B-0E47C7B3E8E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46C6700-0E34-4B2A-BB02-0F774A8EEDA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035675" y="228600"/>
            <a:ext cx="1833563" cy="53070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228600"/>
            <a:ext cx="5349875" cy="53070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6ACDF14-EAF4-4CAA-B02C-181B85FF0C2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1DE56F7-64EA-4140-941D-886FDCBC304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A960B0A-E56F-443C-A83B-237C2B8B7ED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3657952-D56E-4768-BAEC-4812BED17AF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828BD30-6922-41B3-BE44-920F7C36EB5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3400" y="228600"/>
            <a:ext cx="2595563" cy="5307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281363" y="228600"/>
            <a:ext cx="2597150" cy="5307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1810EEC-F4AF-449C-B627-8970F626683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89976B0-5C33-4950-BF48-92DB2D94CD3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4E46613-95EC-4765-8247-43E4BB26A9E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94124BB-1194-478D-A824-6189AD3CDEC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8D42D1E-A68C-41AD-9B57-D9898889157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AD27FEC-57D4-4CED-A6FB-1B3C015D82E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C8304E9-E120-4C2B-89CF-862389504AD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035675" y="228600"/>
            <a:ext cx="1833563" cy="53070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228600"/>
            <a:ext cx="5349875" cy="53070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164AD22-B888-4A1C-A594-6C73FE8FA9D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7062717-7D33-415B-9BEA-DC606F09A71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9525" cy="4305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906588"/>
            <a:ext cx="3821112" cy="4305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6688" y="503238"/>
            <a:ext cx="1947862" cy="57086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503238"/>
            <a:ext cx="5692775" cy="57086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F0408A9-E1F1-4904-91DF-32A85853854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F14BC9A-DE3D-422A-8CA6-8FC2F04E9C5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9D7EB95-A4BD-4444-AAAC-DE53D3E20A0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4BAA477-CCA3-4D67-9254-1609D2B1677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BC29DC2-A01A-4BE6-8EDE-E2AB5206FDE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535113"/>
            <a:ext cx="1931988" cy="617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41588" y="1535113"/>
            <a:ext cx="1933575" cy="617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BEDB3F6-7684-40A6-883F-31F702652FA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EF12773-FEE3-4616-860C-7E3D87DAE2D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860BABB-600D-46DB-ADDA-97A455BEBA2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DC1627C-EDDA-4418-8A3A-AAB986EAEB3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53CF067-1C6C-429A-A4EA-067840B3B6D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F41F12E-70AB-485A-AE54-33056E8BF16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9FF2305-D1CC-4802-8CCB-47AA9CD84F3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D256758-459B-42CF-BA5E-4B98CA1101F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3525" y="274638"/>
            <a:ext cx="2051050" cy="18780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03925" cy="18780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CAE855D-AEDA-48BB-8BAB-DE38AEBE147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56E1B32-6B04-4B97-8890-D4864D8941C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938D756-7034-489D-99DE-43115988E98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5995272-A486-4BE9-82D9-040E0652525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11197D8-FBB6-4F1F-A142-B15CC351F3D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EA2F8A4-D72C-4D71-B223-AF533746CA3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8A86C0E-996B-41E4-BD02-D427497FF07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EF5F32B-B54F-47F4-B47A-EC2447C456E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498E1B5-70D8-4C42-B428-413D3B27392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4D424A9-D086-4C96-BD45-65D03B083CE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B5A9E34-F53F-43CC-BCB9-EADC1BF5FBE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A8957A4-6F5B-4D32-B9A2-296CCAC9D20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9773101-5E22-44F7-BF7B-9AF43FEFA8A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8CE9164-DDA2-49D9-98BF-B5A60E1C776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EE94CED-B706-4299-999C-6D2BECB3A68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A16A1D0-4977-40D0-8C91-7DA9C675F78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19FCE5C-07C9-45E5-A650-C3C42ED152B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27488" cy="4503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4963"/>
            <a:ext cx="4027487" cy="4503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CF2D295-C48D-4C23-82DA-D8AD3AE0DB2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E00553E-CA8A-46B0-B44C-A618FF06C83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DF95BEB-C2B1-4709-BC42-D41D2A38455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1372914-A3EE-4BBC-B8D3-FC6020239DE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9BD4238-5385-4C7C-A6CF-A767CB41C0B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AD024B3-393C-4B1B-935F-7141893E8A7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E5AA100-85FA-41A5-B5AE-C7AA5C202C3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3525" y="273050"/>
            <a:ext cx="2051050" cy="58356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03925" cy="58356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862363A-2DA1-4514-B1D9-0806B6A81FD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46C13DC-F6F4-4E09-A244-BA5B95B07B6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54462AC-47DB-45D5-8C10-C3D1AB3B760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96CC835-EE4D-45D1-A8E3-9F02D456BD8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D8E1B19-F099-49CD-8C69-878B547C59F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35100"/>
            <a:ext cx="1416050" cy="4668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025650" y="1435100"/>
            <a:ext cx="1417638" cy="4668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C619D0B-D39F-4E10-9890-87D8D3B4C89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A3611C5-E157-4DCC-B172-E740D9B4B06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56729FE-09EA-4289-9708-BEEA47306DA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7B09C05-2A57-48AB-BBD6-BE478076B68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B6ABA1F-DAAC-4662-8EF8-5A10B48D57F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0597F15-00C7-48E7-8C48-B31E4D7132D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8366C32-679C-444A-A7A5-3968227CF95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2697163" y="273050"/>
            <a:ext cx="746125" cy="583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2087563" cy="583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3.4.17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6FFE480-A377-48A5-9683-E1AAE0CCD13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2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image" Target="../media/image2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image" Target="../media/image2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image" Target="../media/image2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image" Target="../media/image2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image" Target="../media/image2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image" Target="../media/image2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image" Target="../media/image2.pn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Relationship Id="rId14" Type="http://schemas.openxmlformats.org/officeDocument/2006/relationships/image" Target="../media/image2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1.png"/><Relationship Id="rId18" Type="http://schemas.openxmlformats.org/officeDocument/2006/relationships/image" Target="../media/image8.jpe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266.xml"/><Relationship Id="rId16" Type="http://schemas.openxmlformats.org/officeDocument/2006/relationships/image" Target="../media/image6.pn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74.xml"/><Relationship Id="rId19" Type="http://schemas.openxmlformats.org/officeDocument/2006/relationships/image" Target="../media/image9.jpeg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Relationship Id="rId14" Type="http://schemas.openxmlformats.org/officeDocument/2006/relationships/image" Target="../media/image2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1.png"/><Relationship Id="rId18" Type="http://schemas.openxmlformats.org/officeDocument/2006/relationships/image" Target="../media/image8.jpe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277.xml"/><Relationship Id="rId16" Type="http://schemas.openxmlformats.org/officeDocument/2006/relationships/image" Target="../media/image6.pn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85.xml"/><Relationship Id="rId19" Type="http://schemas.openxmlformats.org/officeDocument/2006/relationships/image" Target="../media/image9.jpeg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Relationship Id="rId14" Type="http://schemas.openxmlformats.org/officeDocument/2006/relationships/image" Target="../media/image2.pn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1.png"/><Relationship Id="rId18" Type="http://schemas.openxmlformats.org/officeDocument/2006/relationships/image" Target="../media/image8.jpe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288.xml"/><Relationship Id="rId16" Type="http://schemas.openxmlformats.org/officeDocument/2006/relationships/image" Target="../media/image6.pn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96.xml"/><Relationship Id="rId19" Type="http://schemas.openxmlformats.org/officeDocument/2006/relationships/image" Target="../media/image9.jpeg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Relationship Id="rId14" Type="http://schemas.openxmlformats.org/officeDocument/2006/relationships/image" Target="../media/image2.pn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image" Target="../media/image1.png"/><Relationship Id="rId18" Type="http://schemas.openxmlformats.org/officeDocument/2006/relationships/image" Target="../media/image8.jpeg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299.xml"/><Relationship Id="rId16" Type="http://schemas.openxmlformats.org/officeDocument/2006/relationships/image" Target="../media/image6.pn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07.xml"/><Relationship Id="rId19" Type="http://schemas.openxmlformats.org/officeDocument/2006/relationships/image" Target="../media/image9.jpeg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Relationship Id="rId14" Type="http://schemas.openxmlformats.org/officeDocument/2006/relationships/image" Target="../media/image2.pn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image" Target="../media/image1.png"/><Relationship Id="rId18" Type="http://schemas.openxmlformats.org/officeDocument/2006/relationships/image" Target="../media/image8.jpeg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310.xml"/><Relationship Id="rId16" Type="http://schemas.openxmlformats.org/officeDocument/2006/relationships/image" Target="../media/image6.pn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18.xml"/><Relationship Id="rId19" Type="http://schemas.openxmlformats.org/officeDocument/2006/relationships/image" Target="../media/image9.jpeg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13" Type="http://schemas.openxmlformats.org/officeDocument/2006/relationships/image" Target="../media/image1.png"/><Relationship Id="rId18" Type="http://schemas.openxmlformats.org/officeDocument/2006/relationships/image" Target="../media/image8.jpeg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321.xml"/><Relationship Id="rId16" Type="http://schemas.openxmlformats.org/officeDocument/2006/relationships/image" Target="../media/image6.pn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9.xml"/><Relationship Id="rId19" Type="http://schemas.openxmlformats.org/officeDocument/2006/relationships/image" Target="../media/image9.jpeg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Relationship Id="rId14" Type="http://schemas.openxmlformats.org/officeDocument/2006/relationships/image" Target="../media/image2.png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13" Type="http://schemas.openxmlformats.org/officeDocument/2006/relationships/image" Target="../media/image1.png"/><Relationship Id="rId18" Type="http://schemas.openxmlformats.org/officeDocument/2006/relationships/image" Target="../media/image8.jpeg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332.xml"/><Relationship Id="rId16" Type="http://schemas.openxmlformats.org/officeDocument/2006/relationships/image" Target="../media/image6.pn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40.xml"/><Relationship Id="rId19" Type="http://schemas.openxmlformats.org/officeDocument/2006/relationships/image" Target="../media/image9.jpeg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Relationship Id="rId14" Type="http://schemas.openxmlformats.org/officeDocument/2006/relationships/image" Target="../media/image2.png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13" Type="http://schemas.openxmlformats.org/officeDocument/2006/relationships/image" Target="../media/image1.png"/><Relationship Id="rId18" Type="http://schemas.openxmlformats.org/officeDocument/2006/relationships/image" Target="../media/image8.jpeg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343.xml"/><Relationship Id="rId16" Type="http://schemas.openxmlformats.org/officeDocument/2006/relationships/image" Target="../media/image6.pn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51.xml"/><Relationship Id="rId19" Type="http://schemas.openxmlformats.org/officeDocument/2006/relationships/image" Target="../media/image9.jpeg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Relationship Id="rId14" Type="http://schemas.openxmlformats.org/officeDocument/2006/relationships/image" Target="../media/image2.png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13" Type="http://schemas.openxmlformats.org/officeDocument/2006/relationships/image" Target="../media/image1.png"/><Relationship Id="rId18" Type="http://schemas.openxmlformats.org/officeDocument/2006/relationships/image" Target="../media/image8.jpeg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354.xml"/><Relationship Id="rId16" Type="http://schemas.openxmlformats.org/officeDocument/2006/relationships/image" Target="../media/image6.pn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62.xml"/><Relationship Id="rId19" Type="http://schemas.openxmlformats.org/officeDocument/2006/relationships/image" Target="../media/image9.jpeg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Relationship Id="rId14" Type="http://schemas.openxmlformats.org/officeDocument/2006/relationships/image" Target="../media/image2.png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13" Type="http://schemas.openxmlformats.org/officeDocument/2006/relationships/image" Target="../media/image1.png"/><Relationship Id="rId18" Type="http://schemas.openxmlformats.org/officeDocument/2006/relationships/image" Target="../media/image8.jpeg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365.xml"/><Relationship Id="rId16" Type="http://schemas.openxmlformats.org/officeDocument/2006/relationships/image" Target="../media/image6.pn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73.xml"/><Relationship Id="rId19" Type="http://schemas.openxmlformats.org/officeDocument/2006/relationships/image" Target="../media/image9.jpeg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Relationship Id="rId14" Type="http://schemas.openxmlformats.org/officeDocument/2006/relationships/image" Target="../media/image2.png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13" Type="http://schemas.openxmlformats.org/officeDocument/2006/relationships/image" Target="../media/image1.png"/><Relationship Id="rId18" Type="http://schemas.openxmlformats.org/officeDocument/2006/relationships/image" Target="../media/image8.jpeg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376.xml"/><Relationship Id="rId16" Type="http://schemas.openxmlformats.org/officeDocument/2006/relationships/image" Target="../media/image6.pn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84.xml"/><Relationship Id="rId19" Type="http://schemas.openxmlformats.org/officeDocument/2006/relationships/image" Target="../media/image9.jpeg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Relationship Id="rId14" Type="http://schemas.openxmlformats.org/officeDocument/2006/relationships/image" Target="../media/image2.png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13" Type="http://schemas.openxmlformats.org/officeDocument/2006/relationships/image" Target="../media/image1.png"/><Relationship Id="rId18" Type="http://schemas.openxmlformats.org/officeDocument/2006/relationships/image" Target="../media/image8.jpeg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theme" Target="../theme/theme36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387.xml"/><Relationship Id="rId16" Type="http://schemas.openxmlformats.org/officeDocument/2006/relationships/image" Target="../media/image6.pn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95.xml"/><Relationship Id="rId19" Type="http://schemas.openxmlformats.org/officeDocument/2006/relationships/image" Target="../media/image9.jpeg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Relationship Id="rId14" Type="http://schemas.openxmlformats.org/officeDocument/2006/relationships/image" Target="../media/image2.png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Relationship Id="rId14" Type="http://schemas.openxmlformats.org/officeDocument/2006/relationships/image" Target="../media/image2.png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Relationship Id="rId14" Type="http://schemas.openxmlformats.org/officeDocument/2006/relationships/image" Target="../media/image2.png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1.xml"/><Relationship Id="rId7" Type="http://schemas.openxmlformats.org/officeDocument/2006/relationships/slideLayout" Target="../slideLayouts/slideLayout425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24.xml"/><Relationship Id="rId11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42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28.xml"/><Relationship Id="rId4" Type="http://schemas.openxmlformats.org/officeDocument/2006/relationships/slideLayout" Target="../slideLayouts/slideLayout422.xml"/><Relationship Id="rId9" Type="http://schemas.openxmlformats.org/officeDocument/2006/relationships/slideLayout" Target="../slideLayouts/slideLayout427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436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1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Relationship Id="rId14" Type="http://schemas.openxmlformats.org/officeDocument/2006/relationships/image" Target="../media/image2.png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3.xml"/><Relationship Id="rId7" Type="http://schemas.openxmlformats.org/officeDocument/2006/relationships/slideLayout" Target="../slideLayouts/slideLayout447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2.xml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Relationship Id="rId11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44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50.xml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Relationship Id="rId14" Type="http://schemas.openxmlformats.org/officeDocument/2006/relationships/image" Target="../media/image2.png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58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3.xml"/><Relationship Id="rId1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7.xml"/><Relationship Id="rId11" Type="http://schemas.openxmlformats.org/officeDocument/2006/relationships/slideLayout" Target="../slideLayouts/slideLayout462.xml"/><Relationship Id="rId5" Type="http://schemas.openxmlformats.org/officeDocument/2006/relationships/slideLayout" Target="../slideLayouts/slideLayout45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60.xml"/><Relationship Id="rId14" Type="http://schemas.openxmlformats.org/officeDocument/2006/relationships/image" Target="../media/image2.png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69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Relationship Id="rId14" Type="http://schemas.openxmlformats.org/officeDocument/2006/relationships/image" Target="../media/image2.png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6.xml"/><Relationship Id="rId7" Type="http://schemas.openxmlformats.org/officeDocument/2006/relationships/slideLayout" Target="../slideLayouts/slideLayout480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5.xm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7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Relationship Id="rId14" Type="http://schemas.openxmlformats.org/officeDocument/2006/relationships/image" Target="../media/image2.png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7.xml"/><Relationship Id="rId7" Type="http://schemas.openxmlformats.org/officeDocument/2006/relationships/slideLayout" Target="../slideLayouts/slideLayout491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6.xml"/><Relationship Id="rId1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90.xml"/><Relationship Id="rId11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8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93.xml"/><Relationship Id="rId14" Type="http://schemas.openxmlformats.org/officeDocument/2006/relationships/image" Target="../media/image2.png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8.xml"/><Relationship Id="rId7" Type="http://schemas.openxmlformats.org/officeDocument/2006/relationships/slideLayout" Target="../slideLayouts/slideLayout502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7.xml"/><Relationship Id="rId1" Type="http://schemas.openxmlformats.org/officeDocument/2006/relationships/slideLayout" Target="../slideLayouts/slideLayout496.xml"/><Relationship Id="rId6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506.xml"/><Relationship Id="rId5" Type="http://schemas.openxmlformats.org/officeDocument/2006/relationships/slideLayout" Target="../slideLayouts/slideLayout50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499.xml"/><Relationship Id="rId9" Type="http://schemas.openxmlformats.org/officeDocument/2006/relationships/slideLayout" Target="../slideLayouts/slideLayout504.xml"/><Relationship Id="rId14" Type="http://schemas.openxmlformats.org/officeDocument/2006/relationships/image" Target="../media/image2.png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09.xml"/><Relationship Id="rId7" Type="http://schemas.openxmlformats.org/officeDocument/2006/relationships/slideLayout" Target="../slideLayouts/slideLayout513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8.xml"/><Relationship Id="rId1" Type="http://schemas.openxmlformats.org/officeDocument/2006/relationships/slideLayout" Target="../slideLayouts/slideLayout507.xml"/><Relationship Id="rId6" Type="http://schemas.openxmlformats.org/officeDocument/2006/relationships/slideLayout" Target="../slideLayouts/slideLayout512.xml"/><Relationship Id="rId11" Type="http://schemas.openxmlformats.org/officeDocument/2006/relationships/slideLayout" Target="../slideLayouts/slideLayout517.xml"/><Relationship Id="rId5" Type="http://schemas.openxmlformats.org/officeDocument/2006/relationships/slideLayout" Target="../slideLayouts/slideLayout51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16.xml"/><Relationship Id="rId4" Type="http://schemas.openxmlformats.org/officeDocument/2006/relationships/slideLayout" Target="../slideLayouts/slideLayout510.xml"/><Relationship Id="rId9" Type="http://schemas.openxmlformats.org/officeDocument/2006/relationships/slideLayout" Target="../slideLayouts/slideLayout515.xml"/><Relationship Id="rId14" Type="http://schemas.openxmlformats.org/officeDocument/2006/relationships/image" Target="../media/image2.png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0.xml"/><Relationship Id="rId7" Type="http://schemas.openxmlformats.org/officeDocument/2006/relationships/slideLayout" Target="../slideLayouts/slideLayout524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9.xml"/><Relationship Id="rId1" Type="http://schemas.openxmlformats.org/officeDocument/2006/relationships/slideLayout" Target="../slideLayouts/slideLayout518.xml"/><Relationship Id="rId6" Type="http://schemas.openxmlformats.org/officeDocument/2006/relationships/slideLayout" Target="../slideLayouts/slideLayout523.xml"/><Relationship Id="rId11" Type="http://schemas.openxmlformats.org/officeDocument/2006/relationships/slideLayout" Target="../slideLayouts/slideLayout528.xml"/><Relationship Id="rId5" Type="http://schemas.openxmlformats.org/officeDocument/2006/relationships/slideLayout" Target="../slideLayouts/slideLayout52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27.xml"/><Relationship Id="rId4" Type="http://schemas.openxmlformats.org/officeDocument/2006/relationships/slideLayout" Target="../slideLayouts/slideLayout521.xml"/><Relationship Id="rId9" Type="http://schemas.openxmlformats.org/officeDocument/2006/relationships/slideLayout" Target="../slideLayouts/slideLayout526.xml"/><Relationship Id="rId14" Type="http://schemas.openxmlformats.org/officeDocument/2006/relationships/image" Target="../media/image2.png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6.xml"/><Relationship Id="rId3" Type="http://schemas.openxmlformats.org/officeDocument/2006/relationships/slideLayout" Target="../slideLayouts/slideLayout531.xml"/><Relationship Id="rId7" Type="http://schemas.openxmlformats.org/officeDocument/2006/relationships/slideLayout" Target="../slideLayouts/slideLayout535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30.xml"/><Relationship Id="rId1" Type="http://schemas.openxmlformats.org/officeDocument/2006/relationships/slideLayout" Target="../slideLayouts/slideLayout529.xml"/><Relationship Id="rId6" Type="http://schemas.openxmlformats.org/officeDocument/2006/relationships/slideLayout" Target="../slideLayouts/slideLayout534.xml"/><Relationship Id="rId11" Type="http://schemas.openxmlformats.org/officeDocument/2006/relationships/slideLayout" Target="../slideLayouts/slideLayout539.xml"/><Relationship Id="rId5" Type="http://schemas.openxmlformats.org/officeDocument/2006/relationships/slideLayout" Target="../slideLayouts/slideLayout533.xml"/><Relationship Id="rId10" Type="http://schemas.openxmlformats.org/officeDocument/2006/relationships/slideLayout" Target="../slideLayouts/slideLayout538.xml"/><Relationship Id="rId4" Type="http://schemas.openxmlformats.org/officeDocument/2006/relationships/slideLayout" Target="../slideLayouts/slideLayout532.xml"/><Relationship Id="rId9" Type="http://schemas.openxmlformats.org/officeDocument/2006/relationships/slideLayout" Target="../slideLayouts/slideLayout5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9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6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9" name="AutoShape 5"/>
          <p:cNvSpPr>
            <a:spLocks noChangeArrowheads="1"/>
          </p:cNvSpPr>
          <p:nvPr/>
        </p:nvSpPr>
        <p:spPr bwMode="auto">
          <a:xfrm>
            <a:off x="0" y="3867150"/>
            <a:ext cx="9144000" cy="299085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990850 h 21600"/>
              <a:gd name="T6" fmla="*/ 0 w 21600"/>
              <a:gd name="T7" fmla="*/ 299085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6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>
            <a:off x="0" y="0"/>
            <a:ext cx="9144000" cy="386715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3867150 h 21600"/>
              <a:gd name="T6" fmla="*/ 0 w 21600"/>
              <a:gd name="T7" fmla="*/ 386715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7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31" name="AutoShape 7"/>
          <p:cNvSpPr>
            <a:spLocks noChangeArrowheads="1"/>
          </p:cNvSpPr>
          <p:nvPr/>
        </p:nvSpPr>
        <p:spPr bwMode="auto">
          <a:xfrm>
            <a:off x="0" y="2652713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32" name="AutoShape 8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4876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3.4.17</a:t>
            </a:r>
          </a:p>
        </p:txBody>
      </p:sp>
      <p:sp>
        <p:nvSpPr>
          <p:cNvPr id="1034" name="AutoShape 10"/>
          <p:cNvSpPr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3352800 w 21600"/>
              <a:gd name="T3" fmla="*/ 0 h 21600"/>
              <a:gd name="T4" fmla="*/ 3352800 w 21600"/>
              <a:gd name="T5" fmla="*/ 365125 h 21600"/>
              <a:gd name="T6" fmla="*/ 0 w 21600"/>
              <a:gd name="T7" fmla="*/ 365125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4D744863-2173-4205-9850-056D713D92A8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02613" cy="44989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43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0" y="3867150"/>
            <a:ext cx="9144000" cy="299085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990850 h 21600"/>
              <a:gd name="T6" fmla="*/ 0 w 21600"/>
              <a:gd name="T7" fmla="*/ 299085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6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46" name="AutoShape 6"/>
          <p:cNvSpPr>
            <a:spLocks noChangeArrowheads="1"/>
          </p:cNvSpPr>
          <p:nvPr/>
        </p:nvSpPr>
        <p:spPr bwMode="auto">
          <a:xfrm>
            <a:off x="0" y="0"/>
            <a:ext cx="9144000" cy="386715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3867150 h 21600"/>
              <a:gd name="T6" fmla="*/ 0 w 21600"/>
              <a:gd name="T7" fmla="*/ 386715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7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>
            <a:off x="0" y="2652713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48" name="AutoShape 8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49" name="AutoShape 9"/>
          <p:cNvSpPr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3352800 w 21600"/>
              <a:gd name="T3" fmla="*/ 0 h 21600"/>
              <a:gd name="T4" fmla="*/ 3352800 w 21600"/>
              <a:gd name="T5" fmla="*/ 365125 h 21600"/>
              <a:gd name="T6" fmla="*/ 0 w 21600"/>
              <a:gd name="T7" fmla="*/ 365125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792288" y="4800600"/>
            <a:ext cx="5464175" cy="5445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1792288" y="612775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52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2288" y="5367338"/>
            <a:ext cx="5464175" cy="7826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10253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4876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r>
              <a:rPr lang="ru-RU"/>
              <a:t>3.4.17</a:t>
            </a:r>
          </a:p>
        </p:txBody>
      </p:sp>
      <p:sp>
        <p:nvSpPr>
          <p:cNvPr id="10254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420C037E-6912-40F2-8E29-7B260A0B4829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67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68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69" name="AutoShape 5"/>
          <p:cNvSpPr>
            <a:spLocks noChangeArrowheads="1"/>
          </p:cNvSpPr>
          <p:nvPr/>
        </p:nvSpPr>
        <p:spPr bwMode="auto">
          <a:xfrm>
            <a:off x="0" y="3867150"/>
            <a:ext cx="9144000" cy="299085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990850 h 21600"/>
              <a:gd name="T6" fmla="*/ 0 w 21600"/>
              <a:gd name="T7" fmla="*/ 299085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6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70" name="AutoShape 6"/>
          <p:cNvSpPr>
            <a:spLocks noChangeArrowheads="1"/>
          </p:cNvSpPr>
          <p:nvPr/>
        </p:nvSpPr>
        <p:spPr bwMode="auto">
          <a:xfrm>
            <a:off x="0" y="0"/>
            <a:ext cx="9144000" cy="386715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3867150 h 21600"/>
              <a:gd name="T6" fmla="*/ 0 w 21600"/>
              <a:gd name="T7" fmla="*/ 386715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7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71" name="AutoShape 7"/>
          <p:cNvSpPr>
            <a:spLocks noChangeArrowheads="1"/>
          </p:cNvSpPr>
          <p:nvPr/>
        </p:nvSpPr>
        <p:spPr bwMode="auto">
          <a:xfrm>
            <a:off x="0" y="2652713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72" name="AutoShape 8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73" name="AutoShape 9"/>
          <p:cNvSpPr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3352800 w 21600"/>
              <a:gd name="T3" fmla="*/ 0 h 21600"/>
              <a:gd name="T4" fmla="*/ 3352800 w 21600"/>
              <a:gd name="T5" fmla="*/ 365125 h 21600"/>
              <a:gd name="T6" fmla="*/ 0 w 21600"/>
              <a:gd name="T7" fmla="*/ 365125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7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817563" y="3132138"/>
            <a:ext cx="7148512" cy="1765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127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02613" cy="44989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11276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4876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r>
              <a:rPr lang="ru-RU"/>
              <a:t>3.4.17</a:t>
            </a:r>
          </a:p>
        </p:txBody>
      </p:sp>
      <p:sp>
        <p:nvSpPr>
          <p:cNvPr id="11277" name="Rectangle 13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F6D72EC2-E2DE-45CE-A2F7-A55C4F58560F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291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293" name="AutoShape 5"/>
          <p:cNvSpPr>
            <a:spLocks noChangeArrowheads="1"/>
          </p:cNvSpPr>
          <p:nvPr/>
        </p:nvSpPr>
        <p:spPr bwMode="auto">
          <a:xfrm>
            <a:off x="0" y="3867150"/>
            <a:ext cx="9144000" cy="299085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990850 h 21600"/>
              <a:gd name="T6" fmla="*/ 0 w 21600"/>
              <a:gd name="T7" fmla="*/ 299085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6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294" name="AutoShape 6"/>
          <p:cNvSpPr>
            <a:spLocks noChangeArrowheads="1"/>
          </p:cNvSpPr>
          <p:nvPr/>
        </p:nvSpPr>
        <p:spPr bwMode="auto">
          <a:xfrm>
            <a:off x="0" y="0"/>
            <a:ext cx="9144000" cy="386715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3867150 h 21600"/>
              <a:gd name="T6" fmla="*/ 0 w 21600"/>
              <a:gd name="T7" fmla="*/ 386715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7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295" name="AutoShape 7"/>
          <p:cNvSpPr>
            <a:spLocks noChangeArrowheads="1"/>
          </p:cNvSpPr>
          <p:nvPr/>
        </p:nvSpPr>
        <p:spPr bwMode="auto">
          <a:xfrm>
            <a:off x="0" y="2652713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296" name="AutoShape 8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297" name="AutoShape 9"/>
          <p:cNvSpPr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3352800 w 21600"/>
              <a:gd name="T3" fmla="*/ 0 h 21600"/>
              <a:gd name="T4" fmla="*/ 3352800 w 21600"/>
              <a:gd name="T5" fmla="*/ 365125 h 21600"/>
              <a:gd name="T6" fmla="*/ 0 w 21600"/>
              <a:gd name="T7" fmla="*/ 365125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626225" y="1604963"/>
            <a:ext cx="2033588" cy="44989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5994400" cy="44989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4876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r>
              <a:rPr lang="ru-RU"/>
              <a:t>3.4.17</a:t>
            </a:r>
          </a:p>
        </p:txBody>
      </p:sp>
      <p:sp>
        <p:nvSpPr>
          <p:cNvPr id="12301" name="Rectangle 13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CDF384D2-8A0B-4AEC-AC45-412AC885B0DD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314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315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4876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r>
              <a:rPr lang="ru-RU"/>
              <a:t>3.4.17</a:t>
            </a:r>
          </a:p>
        </p:txBody>
      </p:sp>
      <p:sp>
        <p:nvSpPr>
          <p:cNvPr id="13318" name="AutoShape 6"/>
          <p:cNvSpPr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3352800 w 21600"/>
              <a:gd name="T3" fmla="*/ 0 h 21600"/>
              <a:gd name="T4" fmla="*/ 3352800 w 21600"/>
              <a:gd name="T5" fmla="*/ 365125 h 21600"/>
              <a:gd name="T6" fmla="*/ 0 w 21600"/>
              <a:gd name="T7" fmla="*/ 365125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fld id="{B8CDFC55-1A48-4AA2-B6FE-B97007662D06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1332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02613" cy="44989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338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339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3352800 w 21600"/>
              <a:gd name="T3" fmla="*/ 0 h 21600"/>
              <a:gd name="T4" fmla="*/ 3352800 w 21600"/>
              <a:gd name="T5" fmla="*/ 365125 h 21600"/>
              <a:gd name="T6" fmla="*/ 0 w 21600"/>
              <a:gd name="T7" fmla="*/ 365125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30425"/>
            <a:ext cx="7750175" cy="1447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1371600" y="3886200"/>
            <a:ext cx="6386513" cy="17383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 anchorCtr="1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Для добавления текста щелкните мышью</a:t>
            </a:r>
          </a:p>
        </p:txBody>
      </p:sp>
      <p:sp>
        <p:nvSpPr>
          <p:cNvPr id="14344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4876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r>
              <a:rPr lang="ru-RU"/>
              <a:t>3.4.17</a:t>
            </a:r>
          </a:p>
        </p:txBody>
      </p:sp>
      <p:sp>
        <p:nvSpPr>
          <p:cNvPr id="14345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fld id="{38AEBBC7-DFC4-48C6-8139-9439C06FB50E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62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63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65" name="AutoShape 5"/>
          <p:cNvSpPr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3352800 w 21600"/>
              <a:gd name="T3" fmla="*/ 0 h 21600"/>
              <a:gd name="T4" fmla="*/ 3352800 w 21600"/>
              <a:gd name="T5" fmla="*/ 365125 h 21600"/>
              <a:gd name="T6" fmla="*/ 0 w 21600"/>
              <a:gd name="T7" fmla="*/ 365125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02613" cy="1117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457200" y="1604963"/>
            <a:ext cx="8224838" cy="4521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42900" indent="-320675" hangingPunct="1">
              <a:lnSpc>
                <a:spcPct val="104000"/>
              </a:lnSpc>
              <a:spcAft>
                <a:spcPts val="1425"/>
              </a:spcAft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200">
                <a:solidFill>
                  <a:srgbClr val="404040"/>
                </a:solidFill>
                <a:latin typeface="Trebuchet MS" pitchFamily="32" charset="0"/>
              </a:rPr>
              <a:t>Образец текста</a:t>
            </a:r>
            <a:br>
              <a:rPr lang="ru-RU" sz="22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>
                <a:solidFill>
                  <a:srgbClr val="404040"/>
                </a:solidFill>
                <a:latin typeface="Trebuchet MS" pitchFamily="32" charset="0"/>
              </a:rPr>
              <a:t>Второй уровень</a:t>
            </a:r>
            <a:br>
              <a:rPr lang="ru-RU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1600">
                <a:solidFill>
                  <a:srgbClr val="404040"/>
                </a:solidFill>
                <a:latin typeface="Trebuchet MS" pitchFamily="32" charset="0"/>
              </a:rPr>
              <a:t>Третий уровень</a:t>
            </a:r>
            <a:br>
              <a:rPr lang="ru-RU" sz="16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1400">
                <a:solidFill>
                  <a:srgbClr val="404040"/>
                </a:solidFill>
                <a:latin typeface="Trebuchet MS" pitchFamily="32" charset="0"/>
              </a:rPr>
              <a:t>Четвертый уровень</a:t>
            </a:r>
            <a:br>
              <a:rPr lang="ru-RU" sz="14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000">
                <a:solidFill>
                  <a:srgbClr val="404040"/>
                </a:solidFill>
                <a:latin typeface="Trebuchet MS" pitchFamily="32" charset="0"/>
              </a:rPr>
              <a:t>Пятый уровень</a:t>
            </a:r>
          </a:p>
        </p:txBody>
      </p:sp>
      <p:sp>
        <p:nvSpPr>
          <p:cNvPr id="15368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4876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r>
              <a:rPr lang="ru-RU"/>
              <a:t>3.4.17</a:t>
            </a:r>
          </a:p>
        </p:txBody>
      </p:sp>
      <p:sp>
        <p:nvSpPr>
          <p:cNvPr id="15369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fld id="{3BE8C7AA-B0A5-40EC-90F8-B44A5AB3D66A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387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3352800 w 21600"/>
              <a:gd name="T3" fmla="*/ 0 h 21600"/>
              <a:gd name="T4" fmla="*/ 3352800 w 21600"/>
              <a:gd name="T5" fmla="*/ 365125 h 21600"/>
              <a:gd name="T6" fmla="*/ 0 w 21600"/>
              <a:gd name="T7" fmla="*/ 365125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722313" y="4406900"/>
            <a:ext cx="7750175" cy="1339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2313" y="2906713"/>
            <a:ext cx="7750175" cy="14779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16392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4876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r>
              <a:rPr lang="ru-RU"/>
              <a:t>3.4.17</a:t>
            </a:r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fld id="{9CCBBE54-7592-476F-A277-1CFDE7984464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7410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7411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7412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7413" name="AutoShape 5"/>
          <p:cNvSpPr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3352800 w 21600"/>
              <a:gd name="T3" fmla="*/ 0 h 21600"/>
              <a:gd name="T4" fmla="*/ 3352800 w 21600"/>
              <a:gd name="T5" fmla="*/ 365125 h 21600"/>
              <a:gd name="T6" fmla="*/ 0 w 21600"/>
              <a:gd name="T7" fmla="*/ 365125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02613" cy="1117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457200" y="1604963"/>
            <a:ext cx="4035425" cy="4521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42900" indent="-320675" hangingPunct="1">
              <a:lnSpc>
                <a:spcPct val="104000"/>
              </a:lnSpc>
              <a:spcAft>
                <a:spcPts val="1425"/>
              </a:spcAft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800">
                <a:solidFill>
                  <a:srgbClr val="404040"/>
                </a:solidFill>
                <a:latin typeface="Trebuchet MS" pitchFamily="32" charset="0"/>
              </a:rPr>
              <a:t>Образец текста</a:t>
            </a:r>
            <a:br>
              <a:rPr lang="ru-RU" sz="28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400">
                <a:solidFill>
                  <a:srgbClr val="404040"/>
                </a:solidFill>
                <a:latin typeface="Trebuchet MS" pitchFamily="32" charset="0"/>
              </a:rPr>
              <a:t>Второй уровень</a:t>
            </a:r>
            <a:br>
              <a:rPr lang="ru-RU" sz="24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000">
                <a:solidFill>
                  <a:srgbClr val="404040"/>
                </a:solidFill>
                <a:latin typeface="Trebuchet MS" pitchFamily="32" charset="0"/>
              </a:rPr>
              <a:t>Третий уровень</a:t>
            </a:r>
            <a:br>
              <a:rPr lang="ru-RU" sz="20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>
                <a:solidFill>
                  <a:srgbClr val="404040"/>
                </a:solidFill>
                <a:latin typeface="Trebuchet MS" pitchFamily="32" charset="0"/>
              </a:rPr>
              <a:t>Четвертый уровень</a:t>
            </a:r>
            <a:br>
              <a:rPr lang="ru-RU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>
                <a:solidFill>
                  <a:srgbClr val="404040"/>
                </a:solidFill>
                <a:latin typeface="Trebuchet MS" pitchFamily="32" charset="0"/>
              </a:rPr>
              <a:t>Пятый уровень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4645025" y="1604963"/>
            <a:ext cx="4037013" cy="4521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42900" indent="-320675" hangingPunct="1">
              <a:lnSpc>
                <a:spcPct val="104000"/>
              </a:lnSpc>
              <a:spcAft>
                <a:spcPts val="1425"/>
              </a:spcAft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800">
                <a:solidFill>
                  <a:srgbClr val="404040"/>
                </a:solidFill>
                <a:latin typeface="Trebuchet MS" pitchFamily="32" charset="0"/>
              </a:rPr>
              <a:t>Образец текста</a:t>
            </a:r>
            <a:br>
              <a:rPr lang="ru-RU" sz="28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400">
                <a:solidFill>
                  <a:srgbClr val="404040"/>
                </a:solidFill>
                <a:latin typeface="Trebuchet MS" pitchFamily="32" charset="0"/>
              </a:rPr>
              <a:t>Второй уровень</a:t>
            </a:r>
            <a:br>
              <a:rPr lang="ru-RU" sz="24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000">
                <a:solidFill>
                  <a:srgbClr val="404040"/>
                </a:solidFill>
                <a:latin typeface="Trebuchet MS" pitchFamily="32" charset="0"/>
              </a:rPr>
              <a:t>Третий уровень</a:t>
            </a:r>
            <a:br>
              <a:rPr lang="ru-RU" sz="20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>
                <a:solidFill>
                  <a:srgbClr val="404040"/>
                </a:solidFill>
                <a:latin typeface="Trebuchet MS" pitchFamily="32" charset="0"/>
              </a:rPr>
              <a:t>Четвертый уровень</a:t>
            </a:r>
            <a:br>
              <a:rPr lang="ru-RU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>
                <a:solidFill>
                  <a:srgbClr val="404040"/>
                </a:solidFill>
                <a:latin typeface="Trebuchet MS" pitchFamily="32" charset="0"/>
              </a:rPr>
              <a:t>Пятый уровень</a:t>
            </a:r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4876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r>
              <a:rPr lang="ru-RU"/>
              <a:t>3.4.17</a:t>
            </a:r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fld id="{D7BEF836-6741-4474-B037-C6EBB60BB8C0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8435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3352800 w 21600"/>
              <a:gd name="T3" fmla="*/ 0 h 21600"/>
              <a:gd name="T4" fmla="*/ 3352800 w 21600"/>
              <a:gd name="T5" fmla="*/ 365125 h 21600"/>
              <a:gd name="T6" fmla="*/ 0 w 21600"/>
              <a:gd name="T7" fmla="*/ 365125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07375" cy="11207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35113"/>
            <a:ext cx="4017963" cy="6175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457200" y="2174875"/>
            <a:ext cx="4040188" cy="39512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42900" indent="-320675" hangingPunct="1">
              <a:lnSpc>
                <a:spcPct val="104000"/>
              </a:lnSpc>
              <a:spcAft>
                <a:spcPts val="1425"/>
              </a:spcAft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400">
                <a:solidFill>
                  <a:srgbClr val="404040"/>
                </a:solidFill>
                <a:latin typeface="Trebuchet MS" pitchFamily="32" charset="0"/>
              </a:rPr>
              <a:t>Образец текста</a:t>
            </a:r>
            <a:br>
              <a:rPr lang="ru-RU" sz="24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000">
                <a:solidFill>
                  <a:srgbClr val="404040"/>
                </a:solidFill>
                <a:latin typeface="Trebuchet MS" pitchFamily="32" charset="0"/>
              </a:rPr>
              <a:t>Второй уровень</a:t>
            </a:r>
            <a:br>
              <a:rPr lang="ru-RU" sz="20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>
                <a:solidFill>
                  <a:srgbClr val="404040"/>
                </a:solidFill>
                <a:latin typeface="Trebuchet MS" pitchFamily="32" charset="0"/>
              </a:rPr>
              <a:t>Третий уровень</a:t>
            </a:r>
            <a:br>
              <a:rPr lang="ru-RU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1600">
                <a:solidFill>
                  <a:srgbClr val="404040"/>
                </a:solidFill>
                <a:latin typeface="Trebuchet MS" pitchFamily="32" charset="0"/>
              </a:rPr>
              <a:t>Четвертый уровень</a:t>
            </a:r>
            <a:br>
              <a:rPr lang="ru-RU" sz="16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1600">
                <a:solidFill>
                  <a:srgbClr val="404040"/>
                </a:solidFill>
                <a:latin typeface="Trebuchet MS" pitchFamily="32" charset="0"/>
              </a:rPr>
              <a:t>Пятый уровень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4645025" y="2174875"/>
            <a:ext cx="4041775" cy="39512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42900" indent="-320675" hangingPunct="1">
              <a:lnSpc>
                <a:spcPct val="104000"/>
              </a:lnSpc>
              <a:spcAft>
                <a:spcPts val="1425"/>
              </a:spcAft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400">
                <a:solidFill>
                  <a:srgbClr val="404040"/>
                </a:solidFill>
                <a:latin typeface="Trebuchet MS" pitchFamily="32" charset="0"/>
              </a:rPr>
              <a:t>Образец текста</a:t>
            </a:r>
            <a:br>
              <a:rPr lang="ru-RU" sz="24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000">
                <a:solidFill>
                  <a:srgbClr val="404040"/>
                </a:solidFill>
                <a:latin typeface="Trebuchet MS" pitchFamily="32" charset="0"/>
              </a:rPr>
              <a:t>Второй уровень</a:t>
            </a:r>
            <a:br>
              <a:rPr lang="ru-RU" sz="20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>
                <a:solidFill>
                  <a:srgbClr val="404040"/>
                </a:solidFill>
                <a:latin typeface="Trebuchet MS" pitchFamily="32" charset="0"/>
              </a:rPr>
              <a:t>Третий уровень</a:t>
            </a:r>
            <a:br>
              <a:rPr lang="ru-RU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1600">
                <a:solidFill>
                  <a:srgbClr val="404040"/>
                </a:solidFill>
                <a:latin typeface="Trebuchet MS" pitchFamily="32" charset="0"/>
              </a:rPr>
              <a:t>Четвертый уровень</a:t>
            </a:r>
            <a:br>
              <a:rPr lang="ru-RU" sz="16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1600">
                <a:solidFill>
                  <a:srgbClr val="404040"/>
                </a:solidFill>
                <a:latin typeface="Trebuchet MS" pitchFamily="32" charset="0"/>
              </a:rPr>
              <a:t>Пятый уровень</a:t>
            </a:r>
          </a:p>
        </p:txBody>
      </p:sp>
      <p:sp>
        <p:nvSpPr>
          <p:cNvPr id="18442" name="Rectangle 10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4876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r>
              <a:rPr lang="ru-RU"/>
              <a:t>3.4.17</a:t>
            </a:r>
          </a:p>
        </p:txBody>
      </p:sp>
      <p:sp>
        <p:nvSpPr>
          <p:cNvPr id="18443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fld id="{5F3A9B94-590E-48AF-9621-F3195A8C2335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9458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9459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9460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9461" name="AutoShape 5"/>
          <p:cNvSpPr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3352800 w 21600"/>
              <a:gd name="T3" fmla="*/ 0 h 21600"/>
              <a:gd name="T4" fmla="*/ 3352800 w 21600"/>
              <a:gd name="T5" fmla="*/ 365125 h 21600"/>
              <a:gd name="T6" fmla="*/ 0 w 21600"/>
              <a:gd name="T7" fmla="*/ 365125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02613" cy="1117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4876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r>
              <a:rPr lang="ru-RU"/>
              <a:t>3.4.17</a:t>
            </a:r>
          </a:p>
        </p:txBody>
      </p:sp>
      <p:sp>
        <p:nvSpPr>
          <p:cNvPr id="19464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fld id="{FDC4ADE8-FFEB-4130-9C34-82FB140CF84A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3867150"/>
            <a:ext cx="9144000" cy="299085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990850 h 21600"/>
              <a:gd name="T6" fmla="*/ 0 w 21600"/>
              <a:gd name="T7" fmla="*/ 299085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6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9144000" cy="386715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3867150 h 21600"/>
              <a:gd name="T6" fmla="*/ 0 w 21600"/>
              <a:gd name="T7" fmla="*/ 386715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7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2652713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3352800 w 21600"/>
              <a:gd name="T3" fmla="*/ 0 h 21600"/>
              <a:gd name="T4" fmla="*/ 3352800 w 21600"/>
              <a:gd name="T5" fmla="*/ 365125 h 21600"/>
              <a:gd name="T6" fmla="*/ 0 w 21600"/>
              <a:gd name="T7" fmla="*/ 365125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30425"/>
            <a:ext cx="7750175" cy="1447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1371600" y="3886200"/>
            <a:ext cx="6386513" cy="17383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 anchorCtr="1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Для добавления текста щелкните мышью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4876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r>
              <a:rPr lang="ru-RU"/>
              <a:t>3.4.17</a:t>
            </a:r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D756F34F-5F39-4BA6-ADA4-776FCA5C0FB0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482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483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485" name="AutoShape 5"/>
          <p:cNvSpPr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3352800 w 21600"/>
              <a:gd name="T3" fmla="*/ 0 h 21600"/>
              <a:gd name="T4" fmla="*/ 3352800 w 21600"/>
              <a:gd name="T5" fmla="*/ 365125 h 21600"/>
              <a:gd name="T6" fmla="*/ 0 w 21600"/>
              <a:gd name="T7" fmla="*/ 365125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4876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r>
              <a:rPr lang="ru-RU"/>
              <a:t>3.4.17</a:t>
            </a:r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fld id="{EBE49F10-B069-47A5-BA76-F788ECDF21F2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2048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07375" cy="11223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048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07375" cy="45037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506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507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508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509" name="AutoShape 5"/>
          <p:cNvSpPr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3352800 w 21600"/>
              <a:gd name="T3" fmla="*/ 0 h 21600"/>
              <a:gd name="T4" fmla="*/ 3352800 w 21600"/>
              <a:gd name="T5" fmla="*/ 365125 h 21600"/>
              <a:gd name="T6" fmla="*/ 0 w 21600"/>
              <a:gd name="T7" fmla="*/ 365125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2986088" cy="1139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3575050" y="273050"/>
            <a:ext cx="5111750" cy="5853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42900" indent="-320675" hangingPunct="1">
              <a:lnSpc>
                <a:spcPct val="104000"/>
              </a:lnSpc>
              <a:spcAft>
                <a:spcPts val="1425"/>
              </a:spcAft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400">
                <a:solidFill>
                  <a:srgbClr val="404040"/>
                </a:solidFill>
                <a:latin typeface="Trebuchet MS" pitchFamily="32" charset="0"/>
              </a:rPr>
              <a:t>Образец текста</a:t>
            </a:r>
            <a:br>
              <a:rPr lang="ru-RU" sz="24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800">
                <a:solidFill>
                  <a:srgbClr val="404040"/>
                </a:solidFill>
                <a:latin typeface="Trebuchet MS" pitchFamily="32" charset="0"/>
              </a:rPr>
              <a:t>Второй уровень</a:t>
            </a:r>
            <a:br>
              <a:rPr lang="ru-RU" sz="28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400">
                <a:solidFill>
                  <a:srgbClr val="404040"/>
                </a:solidFill>
                <a:latin typeface="Trebuchet MS" pitchFamily="32" charset="0"/>
              </a:rPr>
              <a:t>Третий уровень</a:t>
            </a:r>
            <a:br>
              <a:rPr lang="ru-RU" sz="24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000">
                <a:solidFill>
                  <a:srgbClr val="404040"/>
                </a:solidFill>
                <a:latin typeface="Trebuchet MS" pitchFamily="32" charset="0"/>
              </a:rPr>
              <a:t>Четвертый уровень</a:t>
            </a:r>
            <a:br>
              <a:rPr lang="ru-RU" sz="20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000">
                <a:solidFill>
                  <a:srgbClr val="404040"/>
                </a:solidFill>
                <a:latin typeface="Trebuchet MS" pitchFamily="32" charset="0"/>
              </a:rPr>
              <a:t>Пятый уровень</a:t>
            </a:r>
          </a:p>
        </p:txBody>
      </p:sp>
      <p:sp>
        <p:nvSpPr>
          <p:cNvPr id="2151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35100"/>
            <a:ext cx="2986088" cy="46688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1513" name="Rectangle 9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4876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r>
              <a:rPr lang="ru-RU"/>
              <a:t>3.4.17</a:t>
            </a:r>
          </a:p>
        </p:txBody>
      </p:sp>
      <p:sp>
        <p:nvSpPr>
          <p:cNvPr id="21514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fld id="{EEBFAE19-39C3-4215-846E-B0BDCD699315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2530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2531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2532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2533" name="AutoShape 5"/>
          <p:cNvSpPr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3352800 w 21600"/>
              <a:gd name="T3" fmla="*/ 0 h 21600"/>
              <a:gd name="T4" fmla="*/ 3352800 w 21600"/>
              <a:gd name="T5" fmla="*/ 365125 h 21600"/>
              <a:gd name="T6" fmla="*/ 0 w 21600"/>
              <a:gd name="T7" fmla="*/ 365125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792288" y="4800600"/>
            <a:ext cx="5464175" cy="5445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792288" y="612775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25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2288" y="5367338"/>
            <a:ext cx="5464175" cy="7826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2537" name="Rectangle 9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4876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r>
              <a:rPr lang="ru-RU"/>
              <a:t>3.4.17</a:t>
            </a:r>
          </a:p>
        </p:txBody>
      </p:sp>
      <p:sp>
        <p:nvSpPr>
          <p:cNvPr id="22538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fld id="{7190B583-FE3B-4FC7-A741-4CB54E2BBE8D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54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55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57" name="AutoShape 5"/>
          <p:cNvSpPr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3352800 w 21600"/>
              <a:gd name="T3" fmla="*/ 0 h 21600"/>
              <a:gd name="T4" fmla="*/ 3352800 w 21600"/>
              <a:gd name="T5" fmla="*/ 365125 h 21600"/>
              <a:gd name="T6" fmla="*/ 0 w 21600"/>
              <a:gd name="T7" fmla="*/ 365125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02613" cy="1117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02613" cy="44989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3560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4876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r>
              <a:rPr lang="ru-RU"/>
              <a:t>3.4.17</a:t>
            </a:r>
          </a:p>
        </p:txBody>
      </p:sp>
      <p:sp>
        <p:nvSpPr>
          <p:cNvPr id="23561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fld id="{99A213E8-3759-40EB-98C7-C56B4FED0C16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4578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4579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4580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4581" name="AutoShape 5"/>
          <p:cNvSpPr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3352800 w 21600"/>
              <a:gd name="T3" fmla="*/ 0 h 21600"/>
              <a:gd name="T4" fmla="*/ 3352800 w 21600"/>
              <a:gd name="T5" fmla="*/ 365125 h 21600"/>
              <a:gd name="T6" fmla="*/ 0 w 21600"/>
              <a:gd name="T7" fmla="*/ 365125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626225" y="273050"/>
            <a:ext cx="2033588" cy="58308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73050"/>
            <a:ext cx="5994400" cy="58308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4876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r>
              <a:rPr lang="ru-RU"/>
              <a:t>3.4.17</a:t>
            </a:r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fld id="{C0716FDE-899C-4C7D-9CD6-B564C5CAE1CA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5602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5603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5604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252413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561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02613" cy="44989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6626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6627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6628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252413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663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30425"/>
            <a:ext cx="7750175" cy="1447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1371600" y="3886200"/>
            <a:ext cx="6386513" cy="17383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 anchorCtr="1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Для добавления текста щелкните мышью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650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651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252413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7658" name="Picture 1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765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02613" cy="1117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457200" y="1604963"/>
            <a:ext cx="8224838" cy="4521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42900" indent="-320675" hangingPunct="1">
              <a:lnSpc>
                <a:spcPct val="104000"/>
              </a:lnSpc>
              <a:spcAft>
                <a:spcPts val="1425"/>
              </a:spcAft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200">
                <a:solidFill>
                  <a:srgbClr val="404040"/>
                </a:solidFill>
                <a:latin typeface="Trebuchet MS" pitchFamily="32" charset="0"/>
              </a:rPr>
              <a:t>Образец текста</a:t>
            </a:r>
            <a:br>
              <a:rPr lang="ru-RU" sz="22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>
                <a:solidFill>
                  <a:srgbClr val="404040"/>
                </a:solidFill>
                <a:latin typeface="Trebuchet MS" pitchFamily="32" charset="0"/>
              </a:rPr>
              <a:t>Второй уровень</a:t>
            </a:r>
            <a:br>
              <a:rPr lang="ru-RU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1600">
                <a:solidFill>
                  <a:srgbClr val="404040"/>
                </a:solidFill>
                <a:latin typeface="Trebuchet MS" pitchFamily="32" charset="0"/>
              </a:rPr>
              <a:t>Третий уровень</a:t>
            </a:r>
            <a:br>
              <a:rPr lang="ru-RU" sz="16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1400">
                <a:solidFill>
                  <a:srgbClr val="404040"/>
                </a:solidFill>
                <a:latin typeface="Trebuchet MS" pitchFamily="32" charset="0"/>
              </a:rPr>
              <a:t>Четвертый уровень</a:t>
            </a:r>
            <a:br>
              <a:rPr lang="ru-RU" sz="14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000">
                <a:solidFill>
                  <a:srgbClr val="404040"/>
                </a:solidFill>
                <a:latin typeface="Trebuchet MS" pitchFamily="32" charset="0"/>
              </a:rPr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8674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8675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8676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252413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8681" name="Picture 9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8682" name="Picture 1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868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722313" y="4406900"/>
            <a:ext cx="7750175" cy="1339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868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2313" y="2906713"/>
            <a:ext cx="7750175" cy="14779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9698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9699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252413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970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02613" cy="1117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457200" y="1604963"/>
            <a:ext cx="4035425" cy="4521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42900" indent="-320675" hangingPunct="1">
              <a:lnSpc>
                <a:spcPct val="104000"/>
              </a:lnSpc>
              <a:spcAft>
                <a:spcPts val="1425"/>
              </a:spcAft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800">
                <a:solidFill>
                  <a:srgbClr val="404040"/>
                </a:solidFill>
                <a:latin typeface="Trebuchet MS" pitchFamily="32" charset="0"/>
              </a:rPr>
              <a:t>Образец текста</a:t>
            </a:r>
            <a:br>
              <a:rPr lang="ru-RU" sz="28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400">
                <a:solidFill>
                  <a:srgbClr val="404040"/>
                </a:solidFill>
                <a:latin typeface="Trebuchet MS" pitchFamily="32" charset="0"/>
              </a:rPr>
              <a:t>Второй уровень</a:t>
            </a:r>
            <a:br>
              <a:rPr lang="ru-RU" sz="24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000">
                <a:solidFill>
                  <a:srgbClr val="404040"/>
                </a:solidFill>
                <a:latin typeface="Trebuchet MS" pitchFamily="32" charset="0"/>
              </a:rPr>
              <a:t>Третий уровень</a:t>
            </a:r>
            <a:br>
              <a:rPr lang="ru-RU" sz="20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>
                <a:solidFill>
                  <a:srgbClr val="404040"/>
                </a:solidFill>
                <a:latin typeface="Trebuchet MS" pitchFamily="32" charset="0"/>
              </a:rPr>
              <a:t>Четвертый уровень</a:t>
            </a:r>
            <a:br>
              <a:rPr lang="ru-RU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>
                <a:solidFill>
                  <a:srgbClr val="404040"/>
                </a:solidFill>
                <a:latin typeface="Trebuchet MS" pitchFamily="32" charset="0"/>
              </a:rPr>
              <a:t>Пятый уровень</a:t>
            </a:r>
          </a:p>
        </p:txBody>
      </p:sp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4645025" y="1604963"/>
            <a:ext cx="4037013" cy="4521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42900" indent="-320675" hangingPunct="1">
              <a:lnSpc>
                <a:spcPct val="104000"/>
              </a:lnSpc>
              <a:spcAft>
                <a:spcPts val="1425"/>
              </a:spcAft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800">
                <a:solidFill>
                  <a:srgbClr val="404040"/>
                </a:solidFill>
                <a:latin typeface="Trebuchet MS" pitchFamily="32" charset="0"/>
              </a:rPr>
              <a:t>Образец текста</a:t>
            </a:r>
            <a:br>
              <a:rPr lang="ru-RU" sz="28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400">
                <a:solidFill>
                  <a:srgbClr val="404040"/>
                </a:solidFill>
                <a:latin typeface="Trebuchet MS" pitchFamily="32" charset="0"/>
              </a:rPr>
              <a:t>Второй уровень</a:t>
            </a:r>
            <a:br>
              <a:rPr lang="ru-RU" sz="24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000">
                <a:solidFill>
                  <a:srgbClr val="404040"/>
                </a:solidFill>
                <a:latin typeface="Trebuchet MS" pitchFamily="32" charset="0"/>
              </a:rPr>
              <a:t>Третий уровень</a:t>
            </a:r>
            <a:br>
              <a:rPr lang="ru-RU" sz="20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>
                <a:solidFill>
                  <a:srgbClr val="404040"/>
                </a:solidFill>
                <a:latin typeface="Trebuchet MS" pitchFamily="32" charset="0"/>
              </a:rPr>
              <a:t>Четвертый уровень</a:t>
            </a:r>
            <a:br>
              <a:rPr lang="ru-RU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>
                <a:solidFill>
                  <a:srgbClr val="404040"/>
                </a:solidFill>
                <a:latin typeface="Trebuchet MS" pitchFamily="32" charset="0"/>
              </a:rPr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3867150"/>
            <a:ext cx="9144000" cy="299085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990850 h 21600"/>
              <a:gd name="T6" fmla="*/ 0 w 21600"/>
              <a:gd name="T7" fmla="*/ 299085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6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0" y="0"/>
            <a:ext cx="9144000" cy="386715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3867150 h 21600"/>
              <a:gd name="T6" fmla="*/ 0 w 21600"/>
              <a:gd name="T7" fmla="*/ 386715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7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0" y="2652713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3352800 w 21600"/>
              <a:gd name="T3" fmla="*/ 0 h 21600"/>
              <a:gd name="T4" fmla="*/ 3352800 w 21600"/>
              <a:gd name="T5" fmla="*/ 365125 h 21600"/>
              <a:gd name="T6" fmla="*/ 0 w 21600"/>
              <a:gd name="T7" fmla="*/ 365125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817563" y="3132138"/>
            <a:ext cx="7148512" cy="1765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457200" y="1604963"/>
            <a:ext cx="8224838" cy="4521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42900" indent="-320675" hangingPunct="1">
              <a:lnSpc>
                <a:spcPct val="104000"/>
              </a:lnSpc>
              <a:spcAft>
                <a:spcPts val="1425"/>
              </a:spcAft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200">
                <a:solidFill>
                  <a:srgbClr val="404040"/>
                </a:solidFill>
                <a:latin typeface="Trebuchet MS" pitchFamily="32" charset="0"/>
              </a:rPr>
              <a:t>Образец текста</a:t>
            </a:r>
            <a:br>
              <a:rPr lang="ru-RU" sz="22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>
                <a:solidFill>
                  <a:srgbClr val="404040"/>
                </a:solidFill>
                <a:latin typeface="Trebuchet MS" pitchFamily="32" charset="0"/>
              </a:rPr>
              <a:t>Второй уровень</a:t>
            </a:r>
            <a:br>
              <a:rPr lang="ru-RU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1600">
                <a:solidFill>
                  <a:srgbClr val="404040"/>
                </a:solidFill>
                <a:latin typeface="Trebuchet MS" pitchFamily="32" charset="0"/>
              </a:rPr>
              <a:t>Третий уровень</a:t>
            </a:r>
            <a:br>
              <a:rPr lang="ru-RU" sz="16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1400">
                <a:solidFill>
                  <a:srgbClr val="404040"/>
                </a:solidFill>
                <a:latin typeface="Trebuchet MS" pitchFamily="32" charset="0"/>
              </a:rPr>
              <a:t>Четвертый уровень</a:t>
            </a:r>
            <a:br>
              <a:rPr lang="ru-RU" sz="14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000">
                <a:solidFill>
                  <a:srgbClr val="404040"/>
                </a:solidFill>
                <a:latin typeface="Trebuchet MS" pitchFamily="32" charset="0"/>
              </a:rPr>
              <a:t>Пятый уровень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4876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r>
              <a:rPr lang="ru-RU"/>
              <a:t>3.4.17</a:t>
            </a: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161EA21D-E7F7-4A58-8FB0-13997A32CD0C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23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252413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0731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07375" cy="11207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30732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35113"/>
            <a:ext cx="4017963" cy="6175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457200" y="2174875"/>
            <a:ext cx="4040188" cy="39512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42900" indent="-320675" hangingPunct="1">
              <a:lnSpc>
                <a:spcPct val="104000"/>
              </a:lnSpc>
              <a:spcAft>
                <a:spcPts val="1425"/>
              </a:spcAft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400">
                <a:solidFill>
                  <a:srgbClr val="404040"/>
                </a:solidFill>
                <a:latin typeface="Trebuchet MS" pitchFamily="32" charset="0"/>
              </a:rPr>
              <a:t>Образец текста</a:t>
            </a:r>
            <a:br>
              <a:rPr lang="ru-RU" sz="24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000">
                <a:solidFill>
                  <a:srgbClr val="404040"/>
                </a:solidFill>
                <a:latin typeface="Trebuchet MS" pitchFamily="32" charset="0"/>
              </a:rPr>
              <a:t>Второй уровень</a:t>
            </a:r>
            <a:br>
              <a:rPr lang="ru-RU" sz="20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>
                <a:solidFill>
                  <a:srgbClr val="404040"/>
                </a:solidFill>
                <a:latin typeface="Trebuchet MS" pitchFamily="32" charset="0"/>
              </a:rPr>
              <a:t>Третий уровень</a:t>
            </a:r>
            <a:br>
              <a:rPr lang="ru-RU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1600">
                <a:solidFill>
                  <a:srgbClr val="404040"/>
                </a:solidFill>
                <a:latin typeface="Trebuchet MS" pitchFamily="32" charset="0"/>
              </a:rPr>
              <a:t>Четвертый уровень</a:t>
            </a:r>
            <a:br>
              <a:rPr lang="ru-RU" sz="16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1600">
                <a:solidFill>
                  <a:srgbClr val="404040"/>
                </a:solidFill>
                <a:latin typeface="Trebuchet MS" pitchFamily="32" charset="0"/>
              </a:rPr>
              <a:t>Пятый уровень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4645025" y="2174875"/>
            <a:ext cx="4041775" cy="39512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42900" indent="-320675" hangingPunct="1">
              <a:lnSpc>
                <a:spcPct val="104000"/>
              </a:lnSpc>
              <a:spcAft>
                <a:spcPts val="1425"/>
              </a:spcAft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400">
                <a:solidFill>
                  <a:srgbClr val="404040"/>
                </a:solidFill>
                <a:latin typeface="Trebuchet MS" pitchFamily="32" charset="0"/>
              </a:rPr>
              <a:t>Образец текста</a:t>
            </a:r>
            <a:br>
              <a:rPr lang="ru-RU" sz="24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000">
                <a:solidFill>
                  <a:srgbClr val="404040"/>
                </a:solidFill>
                <a:latin typeface="Trebuchet MS" pitchFamily="32" charset="0"/>
              </a:rPr>
              <a:t>Второй уровень</a:t>
            </a:r>
            <a:br>
              <a:rPr lang="ru-RU" sz="20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>
                <a:solidFill>
                  <a:srgbClr val="404040"/>
                </a:solidFill>
                <a:latin typeface="Trebuchet MS" pitchFamily="32" charset="0"/>
              </a:rPr>
              <a:t>Третий уровень</a:t>
            </a:r>
            <a:br>
              <a:rPr lang="ru-RU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1600">
                <a:solidFill>
                  <a:srgbClr val="404040"/>
                </a:solidFill>
                <a:latin typeface="Trebuchet MS" pitchFamily="32" charset="0"/>
              </a:rPr>
              <a:t>Четвертый уровень</a:t>
            </a:r>
            <a:br>
              <a:rPr lang="ru-RU" sz="16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1600">
                <a:solidFill>
                  <a:srgbClr val="404040"/>
                </a:solidFill>
                <a:latin typeface="Trebuchet MS" pitchFamily="32" charset="0"/>
              </a:rPr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746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747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748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252413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1754" name="Picture 1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175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02613" cy="1117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2770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252413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2778" name="Picture 1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277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07375" cy="11223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3278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07375" cy="45037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3794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3795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3796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252413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3802" name="Picture 1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380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2986088" cy="1139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3575050" y="273050"/>
            <a:ext cx="5111750" cy="5853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42900" indent="-320675" hangingPunct="1">
              <a:lnSpc>
                <a:spcPct val="104000"/>
              </a:lnSpc>
              <a:spcAft>
                <a:spcPts val="1425"/>
              </a:spcAft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400">
                <a:solidFill>
                  <a:srgbClr val="404040"/>
                </a:solidFill>
                <a:latin typeface="Trebuchet MS" pitchFamily="32" charset="0"/>
              </a:rPr>
              <a:t>Образец текста</a:t>
            </a:r>
            <a:br>
              <a:rPr lang="ru-RU" sz="24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800">
                <a:solidFill>
                  <a:srgbClr val="404040"/>
                </a:solidFill>
                <a:latin typeface="Trebuchet MS" pitchFamily="32" charset="0"/>
              </a:rPr>
              <a:t>Второй уровень</a:t>
            </a:r>
            <a:br>
              <a:rPr lang="ru-RU" sz="28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400">
                <a:solidFill>
                  <a:srgbClr val="404040"/>
                </a:solidFill>
                <a:latin typeface="Trebuchet MS" pitchFamily="32" charset="0"/>
              </a:rPr>
              <a:t>Третий уровень</a:t>
            </a:r>
            <a:br>
              <a:rPr lang="ru-RU" sz="24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000">
                <a:solidFill>
                  <a:srgbClr val="404040"/>
                </a:solidFill>
                <a:latin typeface="Trebuchet MS" pitchFamily="32" charset="0"/>
              </a:rPr>
              <a:t>Четвертый уровень</a:t>
            </a:r>
            <a:br>
              <a:rPr lang="ru-RU" sz="20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000">
                <a:solidFill>
                  <a:srgbClr val="404040"/>
                </a:solidFill>
                <a:latin typeface="Trebuchet MS" pitchFamily="32" charset="0"/>
              </a:rPr>
              <a:t>Пятый уровень</a:t>
            </a:r>
          </a:p>
        </p:txBody>
      </p:sp>
      <p:sp>
        <p:nvSpPr>
          <p:cNvPr id="33805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35100"/>
            <a:ext cx="2986088" cy="46688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4818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4819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4820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252413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4825" name="Picture 9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4826" name="Picture 1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482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792288" y="4800600"/>
            <a:ext cx="5464175" cy="5445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1792288" y="612775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2288" y="5367338"/>
            <a:ext cx="5464175" cy="7826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842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843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844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252413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5851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02613" cy="1117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35852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02613" cy="44989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6866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6867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6868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252413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6874" name="Picture 1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68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626225" y="273050"/>
            <a:ext cx="2033588" cy="58308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3687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73050"/>
            <a:ext cx="5994400" cy="58308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890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891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892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2219325"/>
            <a:ext cx="3783013" cy="33162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fld id="{382A728D-0E26-48CB-8ED4-9B6996AEC446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914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915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916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30425"/>
            <a:ext cx="7750175" cy="1447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1371600" y="3886200"/>
            <a:ext cx="6386513" cy="17383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 anchorCtr="1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Для добавления текста щелкните мышью</a:t>
            </a:r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fld id="{C6A8347C-4F1E-469E-AF1D-DD201757822B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9938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9939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9940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7259638" cy="11160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533400" y="2219325"/>
            <a:ext cx="3805238" cy="33385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342900" indent="-320675" hangingPunct="1">
              <a:lnSpc>
                <a:spcPct val="104000"/>
              </a:lnSpc>
              <a:spcAft>
                <a:spcPts val="1425"/>
              </a:spcAft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200">
                <a:solidFill>
                  <a:srgbClr val="404040"/>
                </a:solidFill>
                <a:latin typeface="Trebuchet MS" pitchFamily="32" charset="0"/>
              </a:rPr>
              <a:t>Образец текста</a:t>
            </a:r>
            <a:br>
              <a:rPr lang="ru-RU" sz="22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>
                <a:solidFill>
                  <a:srgbClr val="404040"/>
                </a:solidFill>
                <a:latin typeface="Trebuchet MS" pitchFamily="32" charset="0"/>
              </a:rPr>
              <a:t>Второй уровень</a:t>
            </a:r>
            <a:br>
              <a:rPr lang="ru-RU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1600">
                <a:solidFill>
                  <a:srgbClr val="404040"/>
                </a:solidFill>
                <a:latin typeface="Trebuchet MS" pitchFamily="32" charset="0"/>
              </a:rPr>
              <a:t>Третий уровень</a:t>
            </a:r>
            <a:br>
              <a:rPr lang="ru-RU" sz="16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1400">
                <a:solidFill>
                  <a:srgbClr val="404040"/>
                </a:solidFill>
                <a:latin typeface="Trebuchet MS" pitchFamily="32" charset="0"/>
              </a:rPr>
              <a:t>Четвертый уровень</a:t>
            </a:r>
            <a:br>
              <a:rPr lang="ru-RU" sz="14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000">
                <a:solidFill>
                  <a:srgbClr val="404040"/>
                </a:solidFill>
                <a:latin typeface="Trebuchet MS" pitchFamily="32" charset="0"/>
              </a:rPr>
              <a:t>Пятый уровень</a:t>
            </a:r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fld id="{9801BF91-4330-4D72-8952-7FEA214595CF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0" y="3867150"/>
            <a:ext cx="9144000" cy="299085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990850 h 21600"/>
              <a:gd name="T6" fmla="*/ 0 w 21600"/>
              <a:gd name="T7" fmla="*/ 299085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6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0" y="0"/>
            <a:ext cx="9144000" cy="386715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3867150 h 21600"/>
              <a:gd name="T6" fmla="*/ 0 w 21600"/>
              <a:gd name="T7" fmla="*/ 386715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7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0" y="2652713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104" name="AutoShape 8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105" name="AutoShape 9"/>
          <p:cNvSpPr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3352800 w 21600"/>
              <a:gd name="T3" fmla="*/ 0 h 21600"/>
              <a:gd name="T4" fmla="*/ 3352800 w 21600"/>
              <a:gd name="T5" fmla="*/ 365125 h 21600"/>
              <a:gd name="T6" fmla="*/ 0 w 21600"/>
              <a:gd name="T7" fmla="*/ 365125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722313" y="4406900"/>
            <a:ext cx="7750175" cy="1339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2313" y="2906713"/>
            <a:ext cx="7750175" cy="14779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4876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r>
              <a:rPr lang="ru-RU"/>
              <a:t>3.4.17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0D61E46D-39A5-4AA3-89D2-8F205C08CB72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0962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0963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0964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22313" y="4406900"/>
            <a:ext cx="7750175" cy="1339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2313" y="2906713"/>
            <a:ext cx="7750175" cy="14779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fld id="{9873860A-0D00-4025-AD9C-0654A2385013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1986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1987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1988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7259638" cy="11160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533400" y="2219325"/>
            <a:ext cx="1825625" cy="33385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342900" indent="-320675" hangingPunct="1">
              <a:lnSpc>
                <a:spcPct val="104000"/>
              </a:lnSpc>
              <a:spcAft>
                <a:spcPts val="1425"/>
              </a:spcAft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800">
                <a:solidFill>
                  <a:srgbClr val="404040"/>
                </a:solidFill>
                <a:latin typeface="Trebuchet MS" pitchFamily="32" charset="0"/>
              </a:rPr>
              <a:t>Образец текста</a:t>
            </a:r>
            <a:br>
              <a:rPr lang="ru-RU" sz="28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400">
                <a:solidFill>
                  <a:srgbClr val="404040"/>
                </a:solidFill>
                <a:latin typeface="Trebuchet MS" pitchFamily="32" charset="0"/>
              </a:rPr>
              <a:t>Второй уровень</a:t>
            </a:r>
            <a:br>
              <a:rPr lang="ru-RU" sz="24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000">
                <a:solidFill>
                  <a:srgbClr val="404040"/>
                </a:solidFill>
                <a:latin typeface="Trebuchet MS" pitchFamily="32" charset="0"/>
              </a:rPr>
              <a:t>Третий уровень</a:t>
            </a:r>
            <a:br>
              <a:rPr lang="ru-RU" sz="20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>
                <a:solidFill>
                  <a:srgbClr val="404040"/>
                </a:solidFill>
                <a:latin typeface="Trebuchet MS" pitchFamily="32" charset="0"/>
              </a:rPr>
              <a:t>Четвертый уровень</a:t>
            </a:r>
            <a:br>
              <a:rPr lang="ru-RU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>
                <a:solidFill>
                  <a:srgbClr val="404040"/>
                </a:solidFill>
                <a:latin typeface="Trebuchet MS" pitchFamily="32" charset="0"/>
              </a:rPr>
              <a:t>Пятый уровень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2511425" y="2219325"/>
            <a:ext cx="1827213" cy="33385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342900" indent="-320675" hangingPunct="1">
              <a:lnSpc>
                <a:spcPct val="104000"/>
              </a:lnSpc>
              <a:spcAft>
                <a:spcPts val="1425"/>
              </a:spcAft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800">
                <a:solidFill>
                  <a:srgbClr val="404040"/>
                </a:solidFill>
                <a:latin typeface="Trebuchet MS" pitchFamily="32" charset="0"/>
              </a:rPr>
              <a:t>Образец текста</a:t>
            </a:r>
            <a:br>
              <a:rPr lang="ru-RU" sz="28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400">
                <a:solidFill>
                  <a:srgbClr val="404040"/>
                </a:solidFill>
                <a:latin typeface="Trebuchet MS" pitchFamily="32" charset="0"/>
              </a:rPr>
              <a:t>Второй уровень</a:t>
            </a:r>
            <a:br>
              <a:rPr lang="ru-RU" sz="24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000">
                <a:solidFill>
                  <a:srgbClr val="404040"/>
                </a:solidFill>
                <a:latin typeface="Trebuchet MS" pitchFamily="32" charset="0"/>
              </a:rPr>
              <a:t>Третий уровень</a:t>
            </a:r>
            <a:br>
              <a:rPr lang="ru-RU" sz="20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>
                <a:solidFill>
                  <a:srgbClr val="404040"/>
                </a:solidFill>
                <a:latin typeface="Trebuchet MS" pitchFamily="32" charset="0"/>
              </a:rPr>
              <a:t>Четвертый уровень</a:t>
            </a:r>
            <a:br>
              <a:rPr lang="ru-RU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>
                <a:solidFill>
                  <a:srgbClr val="404040"/>
                </a:solidFill>
                <a:latin typeface="Trebuchet MS" pitchFamily="32" charset="0"/>
              </a:rPr>
              <a:t>Пятый уровень</a:t>
            </a:r>
          </a:p>
        </p:txBody>
      </p:sp>
      <p:sp>
        <p:nvSpPr>
          <p:cNvPr id="41992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fld id="{81533900-12B1-4BE0-BFC8-3DD5F3E3BE73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010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012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07375" cy="11207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35113"/>
            <a:ext cx="4017963" cy="6175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457200" y="2174875"/>
            <a:ext cx="4040188" cy="39512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342900" indent="-320675" hangingPunct="1">
              <a:lnSpc>
                <a:spcPct val="104000"/>
              </a:lnSpc>
              <a:spcAft>
                <a:spcPts val="1425"/>
              </a:spcAft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400">
                <a:solidFill>
                  <a:srgbClr val="404040"/>
                </a:solidFill>
                <a:latin typeface="Trebuchet MS" pitchFamily="32" charset="0"/>
              </a:rPr>
              <a:t>Образец текста</a:t>
            </a:r>
            <a:br>
              <a:rPr lang="ru-RU" sz="24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000">
                <a:solidFill>
                  <a:srgbClr val="404040"/>
                </a:solidFill>
                <a:latin typeface="Trebuchet MS" pitchFamily="32" charset="0"/>
              </a:rPr>
              <a:t>Второй уровень</a:t>
            </a:r>
            <a:br>
              <a:rPr lang="ru-RU" sz="20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>
                <a:solidFill>
                  <a:srgbClr val="404040"/>
                </a:solidFill>
                <a:latin typeface="Trebuchet MS" pitchFamily="32" charset="0"/>
              </a:rPr>
              <a:t>Третий уровень</a:t>
            </a:r>
            <a:br>
              <a:rPr lang="ru-RU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1600">
                <a:solidFill>
                  <a:srgbClr val="404040"/>
                </a:solidFill>
                <a:latin typeface="Trebuchet MS" pitchFamily="32" charset="0"/>
              </a:rPr>
              <a:t>Четвертый уровень</a:t>
            </a:r>
            <a:br>
              <a:rPr lang="ru-RU" sz="16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1600">
                <a:solidFill>
                  <a:srgbClr val="404040"/>
                </a:solidFill>
                <a:latin typeface="Trebuchet MS" pitchFamily="32" charset="0"/>
              </a:rPr>
              <a:t>Пятый уровень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4645025" y="2174875"/>
            <a:ext cx="4041775" cy="39512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342900" indent="-320675" hangingPunct="1">
              <a:lnSpc>
                <a:spcPct val="104000"/>
              </a:lnSpc>
              <a:spcAft>
                <a:spcPts val="1425"/>
              </a:spcAft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400">
                <a:solidFill>
                  <a:srgbClr val="404040"/>
                </a:solidFill>
                <a:latin typeface="Trebuchet MS" pitchFamily="32" charset="0"/>
              </a:rPr>
              <a:t>Образец текста</a:t>
            </a:r>
            <a:br>
              <a:rPr lang="ru-RU" sz="24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000">
                <a:solidFill>
                  <a:srgbClr val="404040"/>
                </a:solidFill>
                <a:latin typeface="Trebuchet MS" pitchFamily="32" charset="0"/>
              </a:rPr>
              <a:t>Второй уровень</a:t>
            </a:r>
            <a:br>
              <a:rPr lang="ru-RU" sz="20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>
                <a:solidFill>
                  <a:srgbClr val="404040"/>
                </a:solidFill>
                <a:latin typeface="Trebuchet MS" pitchFamily="32" charset="0"/>
              </a:rPr>
              <a:t>Третий уровень</a:t>
            </a:r>
            <a:br>
              <a:rPr lang="ru-RU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1600">
                <a:solidFill>
                  <a:srgbClr val="404040"/>
                </a:solidFill>
                <a:latin typeface="Trebuchet MS" pitchFamily="32" charset="0"/>
              </a:rPr>
              <a:t>Четвертый уровень</a:t>
            </a:r>
            <a:br>
              <a:rPr lang="ru-RU" sz="16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1600">
                <a:solidFill>
                  <a:srgbClr val="404040"/>
                </a:solidFill>
                <a:latin typeface="Trebuchet MS" pitchFamily="32" charset="0"/>
              </a:rPr>
              <a:t>Пятый уровень</a:t>
            </a:r>
          </a:p>
        </p:txBody>
      </p:sp>
      <p:sp>
        <p:nvSpPr>
          <p:cNvPr id="4301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fld id="{73119AFE-734D-40AE-805D-7273AEA79822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4034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4035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4036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7259638" cy="11160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fld id="{BB459E39-CBF8-4434-8F93-092D35C165FA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5058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5059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5060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fld id="{1A1E6A0F-F1C2-4F78-81B5-6ABE7043A304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2986088" cy="1139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3575050" y="273050"/>
            <a:ext cx="5111750" cy="5853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342900" indent="-320675" hangingPunct="1">
              <a:lnSpc>
                <a:spcPct val="104000"/>
              </a:lnSpc>
              <a:spcAft>
                <a:spcPts val="1425"/>
              </a:spcAft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400">
                <a:solidFill>
                  <a:srgbClr val="404040"/>
                </a:solidFill>
                <a:latin typeface="Trebuchet MS" pitchFamily="32" charset="0"/>
              </a:rPr>
              <a:t>Образец текста</a:t>
            </a:r>
            <a:br>
              <a:rPr lang="ru-RU" sz="24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800">
                <a:solidFill>
                  <a:srgbClr val="404040"/>
                </a:solidFill>
                <a:latin typeface="Trebuchet MS" pitchFamily="32" charset="0"/>
              </a:rPr>
              <a:t>Второй уровень</a:t>
            </a:r>
            <a:br>
              <a:rPr lang="ru-RU" sz="28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400">
                <a:solidFill>
                  <a:srgbClr val="404040"/>
                </a:solidFill>
                <a:latin typeface="Trebuchet MS" pitchFamily="32" charset="0"/>
              </a:rPr>
              <a:t>Третий уровень</a:t>
            </a:r>
            <a:br>
              <a:rPr lang="ru-RU" sz="24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000">
                <a:solidFill>
                  <a:srgbClr val="404040"/>
                </a:solidFill>
                <a:latin typeface="Trebuchet MS" pitchFamily="32" charset="0"/>
              </a:rPr>
              <a:t>Четвертый уровень</a:t>
            </a:r>
            <a:br>
              <a:rPr lang="ru-RU" sz="20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000">
                <a:solidFill>
                  <a:srgbClr val="404040"/>
                </a:solidFill>
                <a:latin typeface="Trebuchet MS" pitchFamily="32" charset="0"/>
              </a:rPr>
              <a:t>Пятый уровень</a:t>
            </a:r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35100"/>
            <a:ext cx="2986088" cy="46688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46088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fld id="{295251F0-3F45-4AC8-B8F3-65BBEDBE85EC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106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107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108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792288" y="4800600"/>
            <a:ext cx="5464175" cy="5445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1792288" y="612775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2288" y="5367338"/>
            <a:ext cx="5464175" cy="7826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47112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fld id="{C09690FB-CFB4-4A33-9A32-65BDF9CEC626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8130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8131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8132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7259638" cy="11160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2219325"/>
            <a:ext cx="3783013" cy="33162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fld id="{8B1D76F5-3EB2-43C6-BBD7-E645A63F2B8D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9154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9155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9156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53138" y="228600"/>
            <a:ext cx="1816100" cy="53070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228600"/>
            <a:ext cx="5345113" cy="53070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rebuchet MS" pitchFamily="32" charset="0"/>
              </a:defRPr>
            </a:lvl1pPr>
          </a:lstStyle>
          <a:p>
            <a:fld id="{A7F88DEA-77BA-4416-8B4C-056E4F3C4751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4" r:id="rId1"/>
    <p:sldLayoutId id="2147484215" r:id="rId2"/>
    <p:sldLayoutId id="2147484216" r:id="rId3"/>
    <p:sldLayoutId id="2147484217" r:id="rId4"/>
    <p:sldLayoutId id="2147484218" r:id="rId5"/>
    <p:sldLayoutId id="2147484219" r:id="rId6"/>
    <p:sldLayoutId id="2147484220" r:id="rId7"/>
    <p:sldLayoutId id="2147484221" r:id="rId8"/>
    <p:sldLayoutId id="2147484222" r:id="rId9"/>
    <p:sldLayoutId id="2147484223" r:id="rId10"/>
    <p:sldLayoutId id="2147484224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AutoShape 1"/>
          <p:cNvSpPr>
            <a:spLocks noChangeArrowheads="1"/>
          </p:cNvSpPr>
          <p:nvPr/>
        </p:nvSpPr>
        <p:spPr bwMode="auto">
          <a:xfrm>
            <a:off x="368300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 cap="sq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503238"/>
            <a:ext cx="7793037" cy="1128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93037" cy="4305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255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50180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 cap="sq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0181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 cap="sq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0182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 cap="sq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400" b="1">
          <a:solidFill>
            <a:srgbClr val="333333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>
            <a:off x="0" y="3867150"/>
            <a:ext cx="9144000" cy="299085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990850 h 21600"/>
              <a:gd name="T6" fmla="*/ 0 w 21600"/>
              <a:gd name="T7" fmla="*/ 299085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6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0" y="0"/>
            <a:ext cx="9144000" cy="386715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3867150 h 21600"/>
              <a:gd name="T6" fmla="*/ 0 w 21600"/>
              <a:gd name="T7" fmla="*/ 386715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7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27" name="AutoShape 7"/>
          <p:cNvSpPr>
            <a:spLocks noChangeArrowheads="1"/>
          </p:cNvSpPr>
          <p:nvPr/>
        </p:nvSpPr>
        <p:spPr bwMode="auto">
          <a:xfrm>
            <a:off x="0" y="2652713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28" name="AutoShape 8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29" name="AutoShape 9"/>
          <p:cNvSpPr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3352800 w 21600"/>
              <a:gd name="T3" fmla="*/ 0 h 21600"/>
              <a:gd name="T4" fmla="*/ 3352800 w 21600"/>
              <a:gd name="T5" fmla="*/ 365125 h 21600"/>
              <a:gd name="T6" fmla="*/ 0 w 21600"/>
              <a:gd name="T7" fmla="*/ 365125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817563" y="3132138"/>
            <a:ext cx="7148512" cy="1765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457200" y="1604963"/>
            <a:ext cx="4035425" cy="4521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42900" indent="-320675" hangingPunct="1">
              <a:lnSpc>
                <a:spcPct val="104000"/>
              </a:lnSpc>
              <a:spcAft>
                <a:spcPts val="1425"/>
              </a:spcAft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800">
                <a:solidFill>
                  <a:srgbClr val="404040"/>
                </a:solidFill>
                <a:latin typeface="Trebuchet MS" pitchFamily="32" charset="0"/>
              </a:rPr>
              <a:t>Образец текста</a:t>
            </a:r>
            <a:br>
              <a:rPr lang="ru-RU" sz="28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400">
                <a:solidFill>
                  <a:srgbClr val="404040"/>
                </a:solidFill>
                <a:latin typeface="Trebuchet MS" pitchFamily="32" charset="0"/>
              </a:rPr>
              <a:t>Второй уровень</a:t>
            </a:r>
            <a:br>
              <a:rPr lang="ru-RU" sz="24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000">
                <a:solidFill>
                  <a:srgbClr val="404040"/>
                </a:solidFill>
                <a:latin typeface="Trebuchet MS" pitchFamily="32" charset="0"/>
              </a:rPr>
              <a:t>Третий уровень</a:t>
            </a:r>
            <a:br>
              <a:rPr lang="ru-RU" sz="20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>
                <a:solidFill>
                  <a:srgbClr val="404040"/>
                </a:solidFill>
                <a:latin typeface="Trebuchet MS" pitchFamily="32" charset="0"/>
              </a:rPr>
              <a:t>Четвертый уровень</a:t>
            </a:r>
            <a:br>
              <a:rPr lang="ru-RU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>
                <a:solidFill>
                  <a:srgbClr val="404040"/>
                </a:solidFill>
                <a:latin typeface="Trebuchet MS" pitchFamily="32" charset="0"/>
              </a:rPr>
              <a:t>Пятый уровень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4645025" y="1604963"/>
            <a:ext cx="4037013" cy="4521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42900" indent="-320675" hangingPunct="1">
              <a:lnSpc>
                <a:spcPct val="104000"/>
              </a:lnSpc>
              <a:spcAft>
                <a:spcPts val="1425"/>
              </a:spcAft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800">
                <a:solidFill>
                  <a:srgbClr val="404040"/>
                </a:solidFill>
                <a:latin typeface="Trebuchet MS" pitchFamily="32" charset="0"/>
              </a:rPr>
              <a:t>Образец текста</a:t>
            </a:r>
            <a:br>
              <a:rPr lang="ru-RU" sz="28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400">
                <a:solidFill>
                  <a:srgbClr val="404040"/>
                </a:solidFill>
                <a:latin typeface="Trebuchet MS" pitchFamily="32" charset="0"/>
              </a:rPr>
              <a:t>Второй уровень</a:t>
            </a:r>
            <a:br>
              <a:rPr lang="ru-RU" sz="24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000">
                <a:solidFill>
                  <a:srgbClr val="404040"/>
                </a:solidFill>
                <a:latin typeface="Trebuchet MS" pitchFamily="32" charset="0"/>
              </a:rPr>
              <a:t>Третий уровень</a:t>
            </a:r>
            <a:br>
              <a:rPr lang="ru-RU" sz="20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>
                <a:solidFill>
                  <a:srgbClr val="404040"/>
                </a:solidFill>
                <a:latin typeface="Trebuchet MS" pitchFamily="32" charset="0"/>
              </a:rPr>
              <a:t>Четвертый уровень</a:t>
            </a:r>
            <a:br>
              <a:rPr lang="ru-RU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>
                <a:solidFill>
                  <a:srgbClr val="404040"/>
                </a:solidFill>
                <a:latin typeface="Trebuchet MS" pitchFamily="32" charset="0"/>
              </a:rPr>
              <a:t>Пятый уровень</a:t>
            </a:r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4876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r>
              <a:rPr lang="ru-RU"/>
              <a:t>3.4.17</a:t>
            </a:r>
          </a:p>
        </p:txBody>
      </p:sp>
      <p:sp>
        <p:nvSpPr>
          <p:cNvPr id="5134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1538CDFA-B548-4A45-B349-45B225813A9C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0" y="3867150"/>
            <a:ext cx="9144000" cy="299085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990850 h 21600"/>
              <a:gd name="T6" fmla="*/ 0 w 21600"/>
              <a:gd name="T7" fmla="*/ 299085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6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0" y="0"/>
            <a:ext cx="9144000" cy="386715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3867150 h 21600"/>
              <a:gd name="T6" fmla="*/ 0 w 21600"/>
              <a:gd name="T7" fmla="*/ 386715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7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0" y="2652713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3352800 w 21600"/>
              <a:gd name="T3" fmla="*/ 0 h 21600"/>
              <a:gd name="T4" fmla="*/ 3352800 w 21600"/>
              <a:gd name="T5" fmla="*/ 365125 h 21600"/>
              <a:gd name="T6" fmla="*/ 0 w 21600"/>
              <a:gd name="T7" fmla="*/ 365125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5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07375" cy="11207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615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35113"/>
            <a:ext cx="4017963" cy="6175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457200" y="2174875"/>
            <a:ext cx="4040188" cy="39512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42900" indent="-320675" hangingPunct="1">
              <a:lnSpc>
                <a:spcPct val="104000"/>
              </a:lnSpc>
              <a:spcAft>
                <a:spcPts val="1425"/>
              </a:spcAft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400">
                <a:solidFill>
                  <a:srgbClr val="404040"/>
                </a:solidFill>
                <a:latin typeface="Trebuchet MS" pitchFamily="32" charset="0"/>
              </a:rPr>
              <a:t>Образец текста</a:t>
            </a:r>
            <a:br>
              <a:rPr lang="ru-RU" sz="24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000">
                <a:solidFill>
                  <a:srgbClr val="404040"/>
                </a:solidFill>
                <a:latin typeface="Trebuchet MS" pitchFamily="32" charset="0"/>
              </a:rPr>
              <a:t>Второй уровень</a:t>
            </a:r>
            <a:br>
              <a:rPr lang="ru-RU" sz="20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>
                <a:solidFill>
                  <a:srgbClr val="404040"/>
                </a:solidFill>
                <a:latin typeface="Trebuchet MS" pitchFamily="32" charset="0"/>
              </a:rPr>
              <a:t>Третий уровень</a:t>
            </a:r>
            <a:br>
              <a:rPr lang="ru-RU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1600">
                <a:solidFill>
                  <a:srgbClr val="404040"/>
                </a:solidFill>
                <a:latin typeface="Trebuchet MS" pitchFamily="32" charset="0"/>
              </a:rPr>
              <a:t>Четвертый уровень</a:t>
            </a:r>
            <a:br>
              <a:rPr lang="ru-RU" sz="16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1600">
                <a:solidFill>
                  <a:srgbClr val="404040"/>
                </a:solidFill>
                <a:latin typeface="Trebuchet MS" pitchFamily="32" charset="0"/>
              </a:rPr>
              <a:t>Пятый уровень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4645025" y="2174875"/>
            <a:ext cx="4041775" cy="39512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42900" indent="-320675" hangingPunct="1">
              <a:lnSpc>
                <a:spcPct val="104000"/>
              </a:lnSpc>
              <a:spcAft>
                <a:spcPts val="1425"/>
              </a:spcAft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400">
                <a:solidFill>
                  <a:srgbClr val="404040"/>
                </a:solidFill>
                <a:latin typeface="Trebuchet MS" pitchFamily="32" charset="0"/>
              </a:rPr>
              <a:t>Образец текста</a:t>
            </a:r>
            <a:br>
              <a:rPr lang="ru-RU" sz="24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000">
                <a:solidFill>
                  <a:srgbClr val="404040"/>
                </a:solidFill>
                <a:latin typeface="Trebuchet MS" pitchFamily="32" charset="0"/>
              </a:rPr>
              <a:t>Второй уровень</a:t>
            </a:r>
            <a:br>
              <a:rPr lang="ru-RU" sz="20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>
                <a:solidFill>
                  <a:srgbClr val="404040"/>
                </a:solidFill>
                <a:latin typeface="Trebuchet MS" pitchFamily="32" charset="0"/>
              </a:rPr>
              <a:t>Третий уровень</a:t>
            </a:r>
            <a:br>
              <a:rPr lang="ru-RU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1600">
                <a:solidFill>
                  <a:srgbClr val="404040"/>
                </a:solidFill>
                <a:latin typeface="Trebuchet MS" pitchFamily="32" charset="0"/>
              </a:rPr>
              <a:t>Четвертый уровень</a:t>
            </a:r>
            <a:br>
              <a:rPr lang="ru-RU" sz="16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1600">
                <a:solidFill>
                  <a:srgbClr val="404040"/>
                </a:solidFill>
                <a:latin typeface="Trebuchet MS" pitchFamily="32" charset="0"/>
              </a:rPr>
              <a:t>Пятый уровень</a:t>
            </a:r>
          </a:p>
        </p:txBody>
      </p:sp>
      <p:sp>
        <p:nvSpPr>
          <p:cNvPr id="6158" name="Rectangle 14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4876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r>
              <a:rPr lang="ru-RU"/>
              <a:t>3.4.17</a:t>
            </a:r>
          </a:p>
        </p:txBody>
      </p:sp>
      <p:sp>
        <p:nvSpPr>
          <p:cNvPr id="6159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BEBBE1E8-0BDF-40B6-929C-78B7BCB52353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0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0" y="3867150"/>
            <a:ext cx="9144000" cy="299085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990850 h 21600"/>
              <a:gd name="T6" fmla="*/ 0 w 21600"/>
              <a:gd name="T7" fmla="*/ 299085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6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0" y="0"/>
            <a:ext cx="9144000" cy="386715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3867150 h 21600"/>
              <a:gd name="T6" fmla="*/ 0 w 21600"/>
              <a:gd name="T7" fmla="*/ 386715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7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0" y="2652713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6" name="AutoShape 8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7" name="AutoShape 9"/>
          <p:cNvSpPr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3352800 w 21600"/>
              <a:gd name="T3" fmla="*/ 0 h 21600"/>
              <a:gd name="T4" fmla="*/ 3352800 w 21600"/>
              <a:gd name="T5" fmla="*/ 365125 h 21600"/>
              <a:gd name="T6" fmla="*/ 0 w 21600"/>
              <a:gd name="T7" fmla="*/ 365125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817563" y="3132138"/>
            <a:ext cx="7148512" cy="1765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7179" name="Rectangle 11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4876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r>
              <a:rPr lang="ru-RU"/>
              <a:t>3.4.17</a:t>
            </a: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C9F34306-E1B2-434A-9713-470E0627F746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0" y="3867150"/>
            <a:ext cx="9144000" cy="299085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990850 h 21600"/>
              <a:gd name="T6" fmla="*/ 0 w 21600"/>
              <a:gd name="T7" fmla="*/ 299085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6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0" y="0"/>
            <a:ext cx="9144000" cy="386715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3867150 h 21600"/>
              <a:gd name="T6" fmla="*/ 0 w 21600"/>
              <a:gd name="T7" fmla="*/ 386715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7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0" y="2652713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00" name="AutoShape 8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01" name="AutoShape 9"/>
          <p:cNvSpPr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3352800 w 21600"/>
              <a:gd name="T3" fmla="*/ 0 h 21600"/>
              <a:gd name="T4" fmla="*/ 3352800 w 21600"/>
              <a:gd name="T5" fmla="*/ 365125 h 21600"/>
              <a:gd name="T6" fmla="*/ 0 w 21600"/>
              <a:gd name="T7" fmla="*/ 365125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02" name="Rectangle 10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4876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r>
              <a:rPr lang="ru-RU"/>
              <a:t>3.4.17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A938B88B-383A-49FF-9D78-DF45BF0A054C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07375" cy="11223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07375" cy="45037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AutoShape 1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1752600 h 21600"/>
              <a:gd name="T6" fmla="*/ 0 w 21600"/>
              <a:gd name="T7" fmla="*/ 17526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3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18" name="AutoShape 2"/>
          <p:cNvSpPr>
            <a:spLocks noChangeArrowheads="1"/>
          </p:cNvSpPr>
          <p:nvPr/>
        </p:nvSpPr>
        <p:spPr bwMode="auto">
          <a:xfrm>
            <a:off x="0" y="0"/>
            <a:ext cx="9144000" cy="51054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5105400 h 21600"/>
              <a:gd name="T6" fmla="*/ 0 w 21600"/>
              <a:gd name="T7" fmla="*/ 51054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19" name="AutoShape 3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0" y="3867150"/>
            <a:ext cx="9144000" cy="299085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990850 h 21600"/>
              <a:gd name="T6" fmla="*/ 0 w 21600"/>
              <a:gd name="T7" fmla="*/ 299085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6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>
            <a:off x="0" y="0"/>
            <a:ext cx="9144000" cy="386715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3867150 h 21600"/>
              <a:gd name="T6" fmla="*/ 0 w 21600"/>
              <a:gd name="T7" fmla="*/ 386715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7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>
            <a:off x="0" y="2652713"/>
            <a:ext cx="9144000" cy="22860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9144000 w 21600"/>
              <a:gd name="T3" fmla="*/ 0 h 21600"/>
              <a:gd name="T4" fmla="*/ 9144000 w 21600"/>
              <a:gd name="T5" fmla="*/ 2286000 h 21600"/>
              <a:gd name="T6" fmla="*/ 0 w 21600"/>
              <a:gd name="T7" fmla="*/ 2286000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24" name="AutoShape 8"/>
          <p:cNvSpPr>
            <a:spLocks noChangeArrowheads="1"/>
          </p:cNvSpPr>
          <p:nvPr/>
        </p:nvSpPr>
        <p:spPr bwMode="auto">
          <a:xfrm>
            <a:off x="0" y="1600200"/>
            <a:ext cx="9144000" cy="5105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16385 2"/>
              <a:gd name="G9" fmla="+- 1 0 0"/>
              <a:gd name="G10" fmla="+- 1 0 0"/>
              <a:gd name="G11" fmla="*/ 1 12009 48160"/>
              <a:gd name="G12" fmla="*/ 1 6295 25856"/>
              <a:gd name="G13" fmla="*/ G12 1 180"/>
              <a:gd name="G14" fmla="*/ G11 1 G13"/>
              <a:gd name="G15" fmla="+- 1 0 0"/>
              <a:gd name="G16" fmla="+- 1 0 0"/>
              <a:gd name="G17" fmla="+- 1 0 0"/>
              <a:gd name="T0" fmla="*/ 4572000 w 21600"/>
              <a:gd name="T1" fmla="*/ 2551518 h 21600"/>
              <a:gd name="T2" fmla="*/ 4572000 w 21600"/>
              <a:gd name="T3" fmla="*/ 2551518 h 21600"/>
              <a:gd name="T4" fmla="*/ 4572000 w 21600"/>
              <a:gd name="T5" fmla="*/ 2551518 h 21600"/>
              <a:gd name="T6" fmla="*/ 4572000 w 21600"/>
              <a:gd name="T7" fmla="*/ 2551518 h 21600"/>
              <a:gd name="T8" fmla="*/ 4572000 w 21600"/>
              <a:gd name="T9" fmla="*/ 2551518 h 21600"/>
              <a:gd name="T10" fmla="*/ 4572000 w 21600"/>
              <a:gd name="T11" fmla="*/ 2551518 h 21600"/>
              <a:gd name="T12" fmla="*/ 4571577 w 21600"/>
              <a:gd name="T13" fmla="*/ 2551518 h 21600"/>
              <a:gd name="T14" fmla="*/ 3163 w 21600"/>
              <a:gd name="T15" fmla="*/ 3163 h 21600"/>
              <a:gd name="T16" fmla="*/ 18437 w 21600"/>
              <a:gd name="T17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>
                <a:moveTo>
                  <a:pt x="10800" y="10795"/>
                </a:moveTo>
                <a:lnTo>
                  <a:pt x="10800" y="10795"/>
                </a:ln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cubicBezTo>
                  <a:pt x="10800" y="10795"/>
                  <a:pt x="10800" y="10795"/>
                  <a:pt x="10800" y="10795"/>
                </a:cubicBezTo>
                <a:lnTo>
                  <a:pt x="10799" y="10795"/>
                </a:lnTo>
                <a:close/>
              </a:path>
            </a:pathLst>
          </a:custGeom>
          <a:blipFill dpi="0" rotWithShape="0">
            <a:blip r:embed="rId15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25" name="AutoShape 9"/>
          <p:cNvSpPr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3352800 w 21600"/>
              <a:gd name="T3" fmla="*/ 0 h 21600"/>
              <a:gd name="T4" fmla="*/ 3352800 w 21600"/>
              <a:gd name="T5" fmla="*/ 365125 h 21600"/>
              <a:gd name="T6" fmla="*/ 0 w 21600"/>
              <a:gd name="T7" fmla="*/ 365125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2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2986088" cy="1139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3575050" y="273050"/>
            <a:ext cx="5111750" cy="5853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42900" indent="-320675" hangingPunct="1">
              <a:lnSpc>
                <a:spcPct val="104000"/>
              </a:lnSpc>
              <a:spcAft>
                <a:spcPts val="1425"/>
              </a:spcAft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400">
                <a:solidFill>
                  <a:srgbClr val="404040"/>
                </a:solidFill>
                <a:latin typeface="Trebuchet MS" pitchFamily="32" charset="0"/>
              </a:rPr>
              <a:t>Образец текста</a:t>
            </a:r>
            <a:br>
              <a:rPr lang="ru-RU" sz="24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800">
                <a:solidFill>
                  <a:srgbClr val="404040"/>
                </a:solidFill>
                <a:latin typeface="Trebuchet MS" pitchFamily="32" charset="0"/>
              </a:rPr>
              <a:t>Второй уровень</a:t>
            </a:r>
            <a:br>
              <a:rPr lang="ru-RU" sz="28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400">
                <a:solidFill>
                  <a:srgbClr val="404040"/>
                </a:solidFill>
                <a:latin typeface="Trebuchet MS" pitchFamily="32" charset="0"/>
              </a:rPr>
              <a:t>Третий уровень</a:t>
            </a:r>
            <a:br>
              <a:rPr lang="ru-RU" sz="24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000">
                <a:solidFill>
                  <a:srgbClr val="404040"/>
                </a:solidFill>
                <a:latin typeface="Trebuchet MS" pitchFamily="32" charset="0"/>
              </a:rPr>
              <a:t>Четвертый уровень</a:t>
            </a:r>
            <a:br>
              <a:rPr lang="ru-RU" sz="2000">
                <a:solidFill>
                  <a:srgbClr val="404040"/>
                </a:solidFill>
                <a:latin typeface="Trebuchet MS" pitchFamily="32" charset="0"/>
              </a:rPr>
            </a:br>
            <a:r>
              <a:rPr lang="ru-RU" sz="2000">
                <a:solidFill>
                  <a:srgbClr val="404040"/>
                </a:solidFill>
                <a:latin typeface="Trebuchet MS" pitchFamily="32" charset="0"/>
              </a:rPr>
              <a:t>Пятый уровень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35100"/>
            <a:ext cx="2986088" cy="46688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4876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r>
              <a:rPr lang="ru-RU"/>
              <a:t>3.4.17</a:t>
            </a: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72200"/>
            <a:ext cx="1801813" cy="338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BFC111AC-7B0B-4A76-99CE-CB882268E09C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hf sldNum="0" hdr="0" ftr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5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5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5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5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35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5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35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35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35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35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35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35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35.xm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35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35.xml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AutoShape 1"/>
          <p:cNvSpPr>
            <a:spLocks noChangeArrowheads="1"/>
          </p:cNvSpPr>
          <p:nvPr/>
        </p:nvSpPr>
        <p:spPr bwMode="auto">
          <a:xfrm>
            <a:off x="1565275" y="779463"/>
            <a:ext cx="4572000" cy="3683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2226" name="AutoShape 2"/>
          <p:cNvSpPr>
            <a:spLocks noChangeArrowheads="1"/>
          </p:cNvSpPr>
          <p:nvPr/>
        </p:nvSpPr>
        <p:spPr bwMode="auto">
          <a:xfrm>
            <a:off x="3492500" y="3568700"/>
            <a:ext cx="184150" cy="36830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2227" name="AutoShape 3"/>
          <p:cNvSpPr>
            <a:spLocks noChangeArrowheads="1"/>
          </p:cNvSpPr>
          <p:nvPr/>
        </p:nvSpPr>
        <p:spPr bwMode="auto">
          <a:xfrm>
            <a:off x="0" y="1966913"/>
            <a:ext cx="9144000" cy="942975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>
              <a:solidFill>
                <a:srgbClr val="000000"/>
              </a:solidFill>
              <a:latin typeface="Trebuchet MS" pitchFamily="32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>
              <a:solidFill>
                <a:srgbClr val="000000"/>
              </a:solidFill>
              <a:latin typeface="Trebuchet MS" pitchFamily="32" charset="0"/>
            </a:endParaRP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50" y="-26988"/>
            <a:ext cx="9150350" cy="68849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0"/>
            <a:ext cx="1439862" cy="992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875"/>
            <a:ext cx="1439863" cy="992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438" y="0"/>
            <a:ext cx="9144001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44450"/>
            <a:ext cx="1439863" cy="992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571500" y="3071813"/>
            <a:ext cx="8072438" cy="19637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6" charset="0"/>
              </a:rPr>
              <a:t>Эффективность пестицидов повышается</a:t>
            </a:r>
            <a:r>
              <a:rPr lang="ru-RU" sz="4400" b="1" i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</a:rPr>
              <a:t> до 20%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400" b="1" i="1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9050"/>
            <a:ext cx="8358188" cy="6819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238" y="58738"/>
            <a:ext cx="8426450" cy="67992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0"/>
            <a:ext cx="8501062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0"/>
            <a:ext cx="8286750" cy="6686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0"/>
            <a:ext cx="8358187" cy="66389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13" y="2357438"/>
            <a:ext cx="1752600" cy="15525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0"/>
            <a:ext cx="8358187" cy="6643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00" y="2500313"/>
            <a:ext cx="1357313" cy="14954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09088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44450"/>
            <a:ext cx="1439863" cy="992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71682" name="AutoShape 2"/>
          <p:cNvSpPr>
            <a:spLocks noChangeArrowheads="1"/>
          </p:cNvSpPr>
          <p:nvPr/>
        </p:nvSpPr>
        <p:spPr bwMode="auto">
          <a:xfrm>
            <a:off x="2878138" y="260350"/>
            <a:ext cx="4291012" cy="466725"/>
          </a:xfrm>
          <a:custGeom>
            <a:avLst/>
            <a:gdLst>
              <a:gd name="G0" fmla="+- 21600 0 0"/>
              <a:gd name="G1" fmla="+- 1 0 0"/>
              <a:gd name="G2" fmla="+- 2 0 0"/>
              <a:gd name="G3" fmla="*/ 1 895 51712"/>
              <a:gd name="T0" fmla="*/ 0 w 21600"/>
              <a:gd name="T1" fmla="*/ 0 h 21600"/>
              <a:gd name="T2" fmla="*/ 4291012 w 21600"/>
              <a:gd name="T3" fmla="*/ 0 h 21600"/>
              <a:gd name="T4" fmla="*/ 4291012 w 21600"/>
              <a:gd name="T5" fmla="*/ 466725 h 21600"/>
              <a:gd name="T6" fmla="*/ 0 w 21600"/>
              <a:gd name="T7" fmla="*/ 466725 h 21600"/>
              <a:gd name="T8" fmla="*/ 0 w 21600"/>
              <a:gd name="T9" fmla="*/ 0 h 21600"/>
              <a:gd name="T10" fmla="*/ 2160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 hangingPunct="1">
              <a:lnSpc>
                <a:spcPct val="102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</a:rPr>
              <a:t>Зерновые колосовые культуры</a:t>
            </a:r>
          </a:p>
        </p:txBody>
      </p:sp>
      <p:sp>
        <p:nvSpPr>
          <p:cNvPr id="71683" name="AutoShape 3"/>
          <p:cNvSpPr>
            <a:spLocks noChangeArrowheads="1"/>
          </p:cNvSpPr>
          <p:nvPr/>
        </p:nvSpPr>
        <p:spPr bwMode="auto">
          <a:xfrm>
            <a:off x="1258888" y="1123950"/>
            <a:ext cx="7464425" cy="1152525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just" hangingPunct="1">
              <a:lnSpc>
                <a:spcPct val="102000"/>
              </a:lnSpc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latin typeface="Times New Roman" pitchFamily="16" charset="0"/>
              </a:rPr>
              <a:t>Все зерновые имеют среднюю потребность в сере. Вынос составляет 0,2-0,25 кг </a:t>
            </a:r>
            <a:r>
              <a:rPr lang="en-US" sz="1600">
                <a:solidFill>
                  <a:srgbClr val="000000"/>
                </a:solidFill>
                <a:latin typeface="Times New Roman" pitchFamily="16" charset="0"/>
              </a:rPr>
              <a:t>S</a:t>
            </a:r>
            <a:r>
              <a:rPr lang="ru-RU" sz="1600">
                <a:solidFill>
                  <a:srgbClr val="000000"/>
                </a:solidFill>
                <a:latin typeface="Times New Roman" pitchFamily="16" charset="0"/>
              </a:rPr>
              <a:t>/ц.</a:t>
            </a:r>
          </a:p>
          <a:p>
            <a:pPr algn="just" hangingPunct="1">
              <a:lnSpc>
                <a:spcPct val="102000"/>
              </a:lnSpc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latin typeface="Times New Roman" pitchFamily="16" charset="0"/>
              </a:rPr>
              <a:t>Чувствительна к недостаткам магния. Симптомы недостатка магния: бугорчатость хлорофилла вдоль жилок более старых листьев до полной желтухи.</a:t>
            </a:r>
          </a:p>
          <a:p>
            <a:pPr algn="just" hangingPunct="1">
              <a:lnSpc>
                <a:spcPct val="102000"/>
              </a:lnSpc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latin typeface="Times New Roman" pitchFamily="16" charset="0"/>
              </a:rPr>
              <a:t>Имеет потребность в меди и марганце.</a:t>
            </a:r>
          </a:p>
          <a:p>
            <a:pPr algn="just" hangingPunct="1">
              <a:lnSpc>
                <a:spcPct val="102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>
              <a:solidFill>
                <a:srgbClr val="000000"/>
              </a:solidFill>
              <a:latin typeface="Times New Roman" pitchFamily="16" charset="0"/>
            </a:endParaRP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50" y="2071688"/>
            <a:ext cx="3571875" cy="1857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8" y="2071688"/>
            <a:ext cx="2714625" cy="1905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4071938" y="2143125"/>
            <a:ext cx="1500187" cy="292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>
                <a:solidFill>
                  <a:srgbClr val="FF0000"/>
                </a:solidFill>
              </a:rPr>
              <a:t>  ООО «Маяк»</a:t>
            </a:r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928688" y="2143125"/>
            <a:ext cx="2000250" cy="292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>
                <a:solidFill>
                  <a:srgbClr val="FF0000"/>
                </a:solidFill>
              </a:rPr>
              <a:t>ООО «Коммуна»</a:t>
            </a:r>
          </a:p>
        </p:txBody>
      </p:sp>
      <p:graphicFrame>
        <p:nvGraphicFramePr>
          <p:cNvPr id="71688" name="Group 8"/>
          <p:cNvGraphicFramePr>
            <a:graphicFrameLocks noGrp="1"/>
          </p:cNvGraphicFramePr>
          <p:nvPr/>
        </p:nvGraphicFramePr>
        <p:xfrm>
          <a:off x="142875" y="4071938"/>
          <a:ext cx="8931275" cy="2513012"/>
        </p:xfrm>
        <a:graphic>
          <a:graphicData uri="http://schemas.openxmlformats.org/drawingml/2006/table">
            <a:tbl>
              <a:tblPr/>
              <a:tblGrid>
                <a:gridCol w="1089025"/>
                <a:gridCol w="839788"/>
                <a:gridCol w="539750"/>
                <a:gridCol w="763587"/>
                <a:gridCol w="814388"/>
                <a:gridCol w="674687"/>
                <a:gridCol w="725488"/>
                <a:gridCol w="508000"/>
                <a:gridCol w="581025"/>
                <a:gridCol w="1103312"/>
                <a:gridCol w="1292225"/>
              </a:tblGrid>
              <a:tr h="62547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хозяйство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район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культура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затраты на сзр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препарат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Batr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доза, л/га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затраты на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BATR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урожай, ц/га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прибавка, ц/га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прибыль полученная от реализации продукции, р/га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 Экономический эффект от применения Batr, р/га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ООО "АФ" Зай"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Заинский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Озимая пшеница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1600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Batr 40N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3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690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72,7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6,7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4020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3330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ООО "им. Токарликово"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Альметьевский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Яровой ячмень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1500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Batr 40N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4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920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41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8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4400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3480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КФХ "Гиниятова А.Д."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Буинский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Озимая пшеница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1600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Batr 40N +Batr Max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2+1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710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40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6,5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3900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3190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ООО"Кунгер"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Атнинский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Озимая пшеница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1600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Batr Max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1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250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38,9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5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3000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2750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ООО "Уныш"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Балтасинский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Озимая пшеница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1600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Batr 40N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2,5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575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42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7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4200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3625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ООО«им. Тимирязево"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Балтасинский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Яровая пшеница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1500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Batr Max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1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250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37,2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4,5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2700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2450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938" name="Picture 25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2071688"/>
            <a:ext cx="2000250" cy="1860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71939" name="Text Box 259"/>
          <p:cNvSpPr txBox="1">
            <a:spLocks noChangeArrowheads="1"/>
          </p:cNvSpPr>
          <p:nvPr/>
        </p:nvSpPr>
        <p:spPr bwMode="auto">
          <a:xfrm>
            <a:off x="6786563" y="2143125"/>
            <a:ext cx="2143125" cy="490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>
                <a:solidFill>
                  <a:srgbClr val="FF0000"/>
                </a:solidFill>
              </a:rPr>
              <a:t>КФХ «Гиниятова А.Д.»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450"/>
            <a:ext cx="1439863" cy="992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450"/>
            <a:ext cx="1439863" cy="992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450"/>
            <a:ext cx="1439863" cy="992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44450"/>
            <a:ext cx="1439863" cy="992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75778" name="AutoShape 2"/>
          <p:cNvSpPr>
            <a:spLocks noChangeArrowheads="1"/>
          </p:cNvSpPr>
          <p:nvPr/>
        </p:nvSpPr>
        <p:spPr bwMode="auto">
          <a:xfrm>
            <a:off x="3214688" y="214313"/>
            <a:ext cx="2417762" cy="466725"/>
          </a:xfrm>
          <a:custGeom>
            <a:avLst/>
            <a:gdLst>
              <a:gd name="G0" fmla="+- 21600 0 0"/>
              <a:gd name="G1" fmla="+- 1 0 0"/>
              <a:gd name="G2" fmla="+- 2 0 0"/>
              <a:gd name="G3" fmla="*/ 1 895 51712"/>
              <a:gd name="T0" fmla="*/ 0 w 21600"/>
              <a:gd name="T1" fmla="*/ 0 h 21600"/>
              <a:gd name="T2" fmla="*/ 2417762 w 21600"/>
              <a:gd name="T3" fmla="*/ 0 h 21600"/>
              <a:gd name="T4" fmla="*/ 2417762 w 21600"/>
              <a:gd name="T5" fmla="*/ 466725 h 21600"/>
              <a:gd name="T6" fmla="*/ 0 w 21600"/>
              <a:gd name="T7" fmla="*/ 466725 h 21600"/>
              <a:gd name="T8" fmla="*/ 0 w 21600"/>
              <a:gd name="T9" fmla="*/ 0 h 21600"/>
              <a:gd name="T10" fmla="*/ 2160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 hangingPunct="1">
              <a:lnSpc>
                <a:spcPct val="102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</a:rPr>
              <a:t>Сахарная свекла</a:t>
            </a:r>
          </a:p>
        </p:txBody>
      </p:sp>
      <p:sp>
        <p:nvSpPr>
          <p:cNvPr id="75779" name="AutoShape 3"/>
          <p:cNvSpPr>
            <a:spLocks noChangeArrowheads="1"/>
          </p:cNvSpPr>
          <p:nvPr/>
        </p:nvSpPr>
        <p:spPr bwMode="auto">
          <a:xfrm>
            <a:off x="1258888" y="1123950"/>
            <a:ext cx="7464425" cy="1152525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just" hangingPunct="1">
              <a:lnSpc>
                <a:spcPct val="102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latin typeface="Times New Roman" pitchFamily="16" charset="0"/>
              </a:rPr>
              <a:t>.</a:t>
            </a:r>
          </a:p>
          <a:p>
            <a:pPr algn="just" hangingPunct="1">
              <a:lnSpc>
                <a:spcPct val="102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>
              <a:solidFill>
                <a:srgbClr val="000000"/>
              </a:solidFill>
              <a:latin typeface="Times New Roman" pitchFamily="16" charset="0"/>
            </a:endParaRPr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1350" y="714375"/>
            <a:ext cx="3422650" cy="35718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428625" y="928688"/>
            <a:ext cx="5214938" cy="33575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15900" indent="-204788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ru-RU" sz="1400">
                <a:solidFill>
                  <a:srgbClr val="000000"/>
                </a:solidFill>
              </a:rPr>
              <a:t>Различают три фазы различного поглощения питательных веществ:</a:t>
            </a:r>
          </a:p>
          <a:p>
            <a:pPr marL="212725" indent="-204788">
              <a:buFont typeface="Wingdings" charset="2"/>
              <a:buChar char="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ru-RU" sz="1400">
                <a:solidFill>
                  <a:srgbClr val="000000"/>
                </a:solidFill>
              </a:rPr>
              <a:t>Незначительные в первые 45 дней, до 10 настоящих листьев;</a:t>
            </a:r>
          </a:p>
          <a:p>
            <a:pPr marL="212725" indent="-204788">
              <a:buFont typeface="Wingdings" charset="2"/>
              <a:buChar char="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ru-RU" sz="1400">
                <a:solidFill>
                  <a:srgbClr val="000000"/>
                </a:solidFill>
              </a:rPr>
              <a:t>Интенсивное в течение следующих 80 дней, то есть в фазе сильного роста</a:t>
            </a:r>
          </a:p>
          <a:p>
            <a:pPr marL="215900" indent="-204788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ru-RU" sz="1400">
                <a:solidFill>
                  <a:srgbClr val="000000"/>
                </a:solidFill>
              </a:rPr>
              <a:t>листьев;</a:t>
            </a:r>
          </a:p>
          <a:p>
            <a:pPr marL="212725" indent="-204788">
              <a:buFont typeface="Wingdings" charset="2"/>
              <a:buChar char="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ru-RU" sz="1400">
                <a:solidFill>
                  <a:srgbClr val="000000"/>
                </a:solidFill>
              </a:rPr>
              <a:t>Постепенное снижение интенсивности всех процессов в течение </a:t>
            </a:r>
          </a:p>
          <a:p>
            <a:pPr marL="215900" indent="-204788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ru-RU" sz="1400">
                <a:solidFill>
                  <a:srgbClr val="000000"/>
                </a:solidFill>
              </a:rPr>
              <a:t>последующих 30-45 дней.</a:t>
            </a:r>
          </a:p>
          <a:p>
            <a:pPr marL="215900" indent="-204788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ru-RU" sz="1400">
                <a:solidFill>
                  <a:srgbClr val="000000"/>
                </a:solidFill>
              </a:rPr>
              <a:t>У молодых растений свеклы корни слабо развиты и при холодной погоде</a:t>
            </a:r>
          </a:p>
          <a:p>
            <a:pPr marL="215900" indent="-204788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ru-RU" sz="1400">
                <a:solidFill>
                  <a:srgbClr val="000000"/>
                </a:solidFill>
              </a:rPr>
              <a:t>поглощение питательных веществ может затрудниться.</a:t>
            </a:r>
          </a:p>
          <a:p>
            <a:pPr marL="215900" indent="-204788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ru-RU" sz="1400">
                <a:solidFill>
                  <a:srgbClr val="000000"/>
                </a:solidFill>
              </a:rPr>
              <a:t>Сахарная свекла очень хорошо отзывается на фосфорное удобрение.</a:t>
            </a:r>
          </a:p>
          <a:p>
            <a:pPr marL="215900" indent="-204788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ru-RU" sz="1400">
                <a:solidFill>
                  <a:srgbClr val="000000"/>
                </a:solidFill>
              </a:rPr>
              <a:t>Требует большого количества калия до 450 кг/га.</a:t>
            </a:r>
          </a:p>
          <a:p>
            <a:pPr marL="215900" indent="-204788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ru-RU" sz="1400">
                <a:solidFill>
                  <a:srgbClr val="000000"/>
                </a:solidFill>
              </a:rPr>
              <a:t>Большое значение имеют бор и марганец.</a:t>
            </a:r>
          </a:p>
          <a:p>
            <a:pPr marL="215900" indent="-204788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endParaRPr lang="ru-RU" sz="1400">
              <a:solidFill>
                <a:srgbClr val="000000"/>
              </a:solidFill>
            </a:endParaRPr>
          </a:p>
        </p:txBody>
      </p:sp>
      <p:graphicFrame>
        <p:nvGraphicFramePr>
          <p:cNvPr id="75782" name="Group 6"/>
          <p:cNvGraphicFramePr>
            <a:graphicFrameLocks noGrp="1"/>
          </p:cNvGraphicFramePr>
          <p:nvPr/>
        </p:nvGraphicFramePr>
        <p:xfrm>
          <a:off x="285750" y="4500563"/>
          <a:ext cx="8788400" cy="2166937"/>
        </p:xfrm>
        <a:graphic>
          <a:graphicData uri="http://schemas.openxmlformats.org/drawingml/2006/table">
            <a:tbl>
              <a:tblPr/>
              <a:tblGrid>
                <a:gridCol w="1143000"/>
                <a:gridCol w="763588"/>
                <a:gridCol w="782637"/>
                <a:gridCol w="512763"/>
                <a:gridCol w="968375"/>
                <a:gridCol w="596900"/>
                <a:gridCol w="663575"/>
                <a:gridCol w="642937"/>
                <a:gridCol w="642938"/>
                <a:gridCol w="1000125"/>
                <a:gridCol w="1071562"/>
              </a:tblGrid>
              <a:tr h="62547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хозяйство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район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культура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затраты на сзр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препарат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Batr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доза, л/га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затраты на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BATR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урожай, ц/га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прибавка, ц/га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прибыль полученная от реализации продукции, р/га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 Экономический эффект от применения Batr, р/га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ООО "Содружество"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Тетюшский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сахарная свекла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10 500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Batr Bor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1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365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445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10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1800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1435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КФХ "Аллямова З.З." 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Буинский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сахарная свекла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10 500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Batr Max+Batr Bor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1+1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615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510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17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3060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2445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КФХ  "Гиниятова А.Д."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Буинский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сахарная свекла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10 500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Batr Gum +Batr 40N+Batr Max +Batr Bor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0,2 +4+1+1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1510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300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25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4500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2990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ООО "АФ "Лениногорская"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Лениногорский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сахарная свекла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10 500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Batr Gum +Batr Max +Batr Cu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0,2+1+1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656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310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27,9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5022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4366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44450"/>
            <a:ext cx="1439863" cy="992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44450"/>
            <a:ext cx="1439863" cy="992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77826" name="AutoShape 2"/>
          <p:cNvSpPr>
            <a:spLocks noChangeArrowheads="1"/>
          </p:cNvSpPr>
          <p:nvPr/>
        </p:nvSpPr>
        <p:spPr bwMode="auto">
          <a:xfrm>
            <a:off x="3357563" y="285750"/>
            <a:ext cx="2124075" cy="466725"/>
          </a:xfrm>
          <a:custGeom>
            <a:avLst/>
            <a:gdLst>
              <a:gd name="G0" fmla="+- 21600 0 0"/>
              <a:gd name="G1" fmla="+- 1 0 0"/>
              <a:gd name="G2" fmla="+- 2 0 0"/>
              <a:gd name="G3" fmla="*/ 1 895 51712"/>
              <a:gd name="T0" fmla="*/ 0 w 21600"/>
              <a:gd name="T1" fmla="*/ 0 h 21600"/>
              <a:gd name="T2" fmla="*/ 2124075 w 21600"/>
              <a:gd name="T3" fmla="*/ 0 h 21600"/>
              <a:gd name="T4" fmla="*/ 2124075 w 21600"/>
              <a:gd name="T5" fmla="*/ 466725 h 21600"/>
              <a:gd name="T6" fmla="*/ 0 w 21600"/>
              <a:gd name="T7" fmla="*/ 466725 h 21600"/>
              <a:gd name="T8" fmla="*/ 0 w 21600"/>
              <a:gd name="T9" fmla="*/ 0 h 21600"/>
              <a:gd name="T10" fmla="*/ 2160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 anchorCtr="1">
            <a:spAutoFit/>
          </a:bodyPr>
          <a:lstStyle/>
          <a:p>
            <a:pPr algn="ctr" hangingPunct="1">
              <a:lnSpc>
                <a:spcPct val="102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</a:rPr>
              <a:t>Подсолнечник</a:t>
            </a:r>
          </a:p>
        </p:txBody>
      </p:sp>
      <p:sp>
        <p:nvSpPr>
          <p:cNvPr id="77827" name="AutoShape 3"/>
          <p:cNvSpPr>
            <a:spLocks noChangeArrowheads="1"/>
          </p:cNvSpPr>
          <p:nvPr/>
        </p:nvSpPr>
        <p:spPr bwMode="auto">
          <a:xfrm>
            <a:off x="1258888" y="1123950"/>
            <a:ext cx="7464425" cy="1152525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just" hangingPunct="1">
              <a:lnSpc>
                <a:spcPct val="102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latin typeface="Times New Roman" pitchFamily="16" charset="0"/>
              </a:rPr>
              <a:t>.</a:t>
            </a:r>
          </a:p>
          <a:p>
            <a:pPr algn="just" hangingPunct="1">
              <a:lnSpc>
                <a:spcPct val="102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>
              <a:solidFill>
                <a:srgbClr val="000000"/>
              </a:solidFill>
              <a:latin typeface="Times New Roman" pitchFamily="16" charset="0"/>
            </a:endParaRPr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38" y="714375"/>
            <a:ext cx="3714750" cy="3786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571500" y="1071563"/>
            <a:ext cx="4286250" cy="3429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</a:rPr>
              <a:t>Подсолнечник из почвы выносит большое  количество элементов питания:  N и P2O5 — в 1,6 — 2 раза,  К2O — в 6 -10 раз больше, нежели зерновые. Наиболее интенсивное потребление азота и Фосфора подсолнечником происходит от фазы образования корзинок до налива семян, калия от начала налива семян до начала созревания.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</a:rPr>
              <a:t>Период от всходов подсолнечника до образования корзинки является критическим в потреблении фосфора. Даже кратковременное исключение его из питательной среды снижает способность корней поглощать азот и д.р., что приводит к существенному снижению урожая. Из микроэлементов для подсолнечника имеют бор. На создание 10 ц семян и соответ. побочной  продукции потребляет 50-70 г бора. Основное количество бора до 80% потребляется подсолнечником от фазы 5-6 листьев до цветения.</a:t>
            </a:r>
          </a:p>
        </p:txBody>
      </p:sp>
      <p:graphicFrame>
        <p:nvGraphicFramePr>
          <p:cNvPr id="77830" name="Group 6"/>
          <p:cNvGraphicFramePr>
            <a:graphicFrameLocks noGrp="1"/>
          </p:cNvGraphicFramePr>
          <p:nvPr/>
        </p:nvGraphicFramePr>
        <p:xfrm>
          <a:off x="214313" y="4429125"/>
          <a:ext cx="8788400" cy="2100263"/>
        </p:xfrm>
        <a:graphic>
          <a:graphicData uri="http://schemas.openxmlformats.org/drawingml/2006/table">
            <a:tbl>
              <a:tblPr/>
              <a:tblGrid>
                <a:gridCol w="1214437"/>
                <a:gridCol w="785813"/>
                <a:gridCol w="714375"/>
                <a:gridCol w="714375"/>
                <a:gridCol w="744537"/>
                <a:gridCol w="625475"/>
                <a:gridCol w="719138"/>
                <a:gridCol w="655637"/>
                <a:gridCol w="741363"/>
                <a:gridCol w="906462"/>
                <a:gridCol w="966788"/>
              </a:tblGrid>
              <a:tr h="112077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хозяйство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район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культура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затраты на сзр, р/га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препарат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Batr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доза, л/га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затраты на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BATR,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р/га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урожай, ц/га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прибавка, ц/га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прибыль полученная от реализации продукции, р/га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 экономический эффект от применения Batr, р/га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ООО "Аф "Азнакай"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Тетюшский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подсолнечник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3 000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Batr Bor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0,8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292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20,75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3,65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6314,5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6022,5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КФХ "Исламгалиевых"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Бавлинский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подсолнечник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3 000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Batr Bor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1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365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15,3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2,5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4325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3960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439863" cy="992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44450"/>
            <a:ext cx="1439863" cy="992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79874" name="AutoShape 2"/>
          <p:cNvSpPr>
            <a:spLocks noChangeArrowheads="1"/>
          </p:cNvSpPr>
          <p:nvPr/>
        </p:nvSpPr>
        <p:spPr bwMode="auto">
          <a:xfrm>
            <a:off x="1285875" y="357188"/>
            <a:ext cx="4384675" cy="496887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4384675 w 21600"/>
              <a:gd name="T3" fmla="*/ 0 h 21600"/>
              <a:gd name="T4" fmla="*/ 4384675 w 21600"/>
              <a:gd name="T5" fmla="*/ 496887 h 21600"/>
              <a:gd name="T6" fmla="*/ 0 w 21600"/>
              <a:gd name="T7" fmla="*/ 496887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 hangingPunct="1">
              <a:lnSpc>
                <a:spcPct val="102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</a:rPr>
              <a:t>Кукуруза</a:t>
            </a:r>
          </a:p>
        </p:txBody>
      </p:sp>
      <p:sp>
        <p:nvSpPr>
          <p:cNvPr id="79875" name="AutoShape 3"/>
          <p:cNvSpPr>
            <a:spLocks noChangeArrowheads="1"/>
          </p:cNvSpPr>
          <p:nvPr/>
        </p:nvSpPr>
        <p:spPr bwMode="auto">
          <a:xfrm>
            <a:off x="857250" y="1428750"/>
            <a:ext cx="4600575" cy="2232025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4600575 w 21600"/>
              <a:gd name="T3" fmla="*/ 0 h 21600"/>
              <a:gd name="T4" fmla="*/ 4600575 w 21600"/>
              <a:gd name="T5" fmla="*/ 2232025 h 21600"/>
              <a:gd name="T6" fmla="*/ 0 w 21600"/>
              <a:gd name="T7" fmla="*/ 2232025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just" hangingPunct="1">
              <a:lnSpc>
                <a:spcPct val="102000"/>
              </a:lnSpc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6" charset="0"/>
              </a:rPr>
              <a:t> </a:t>
            </a:r>
            <a:r>
              <a:rPr lang="ru-RU" sz="1600">
                <a:solidFill>
                  <a:srgbClr val="000000"/>
                </a:solidFill>
                <a:latin typeface="Times New Roman" pitchFamily="16" charset="0"/>
              </a:rPr>
              <a:t>У молодых растений кукурузы корневая система развита слабо, плохо усваивают фосфор.</a:t>
            </a:r>
          </a:p>
          <a:p>
            <a:pPr algn="just" hangingPunct="1">
              <a:lnSpc>
                <a:spcPct val="102000"/>
              </a:lnSpc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latin typeface="Times New Roman" pitchFamily="16" charset="0"/>
              </a:rPr>
              <a:t>До стадии 8 листьев кукуруза поглощает только маленькую долю необходимых ей питательных веществ: 2% азота, 1% </a:t>
            </a:r>
            <a:r>
              <a:rPr lang="tt-RU" sz="1600">
                <a:solidFill>
                  <a:srgbClr val="000000"/>
                </a:solidFill>
                <a:latin typeface="Times New Roman" pitchFamily="16" charset="0"/>
              </a:rPr>
              <a:t>Р2О5; 4% К20.</a:t>
            </a:r>
          </a:p>
          <a:p>
            <a:pPr algn="just" hangingPunct="1">
              <a:lnSpc>
                <a:spcPct val="102000"/>
              </a:lnSpc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t-RU" sz="1600">
                <a:solidFill>
                  <a:srgbClr val="000000"/>
                </a:solidFill>
                <a:latin typeface="Times New Roman" pitchFamily="16" charset="0"/>
              </a:rPr>
              <a:t>Имеет повышенную потребность в калии, который повышает ее устойчивость к полеганию и к поражению корневыми и стеблевыми гнилями.</a:t>
            </a:r>
          </a:p>
          <a:p>
            <a:pPr algn="just" hangingPunct="1">
              <a:lnSpc>
                <a:spcPct val="102000"/>
              </a:lnSpc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t-RU" sz="1600">
                <a:solidFill>
                  <a:srgbClr val="000000"/>
                </a:solidFill>
                <a:latin typeface="Times New Roman" pitchFamily="16" charset="0"/>
              </a:rPr>
              <a:t>Кукуруза растет при кислотности почв от рН 5,6 до 7,5.</a:t>
            </a:r>
          </a:p>
          <a:p>
            <a:pPr algn="just" hangingPunct="1">
              <a:lnSpc>
                <a:spcPct val="102000"/>
              </a:lnSpc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t-RU" sz="1600">
                <a:solidFill>
                  <a:srgbClr val="000000"/>
                </a:solidFill>
                <a:latin typeface="Times New Roman" pitchFamily="16" charset="0"/>
              </a:rPr>
              <a:t>Нуждается в микроэлементах цинка, бора, марганца и меди.</a:t>
            </a:r>
          </a:p>
          <a:p>
            <a:pPr algn="just" hangingPunct="1">
              <a:lnSpc>
                <a:spcPct val="102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tt-RU" sz="1600">
              <a:solidFill>
                <a:srgbClr val="000000"/>
              </a:solidFill>
              <a:latin typeface="Times New Roman" pitchFamily="16" charset="0"/>
            </a:endParaRPr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857250"/>
            <a:ext cx="3240088" cy="3286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graphicFrame>
        <p:nvGraphicFramePr>
          <p:cNvPr id="79877" name="Group 5"/>
          <p:cNvGraphicFramePr>
            <a:graphicFrameLocks noGrp="1"/>
          </p:cNvGraphicFramePr>
          <p:nvPr/>
        </p:nvGraphicFramePr>
        <p:xfrm>
          <a:off x="285750" y="4286250"/>
          <a:ext cx="8716963" cy="2430463"/>
        </p:xfrm>
        <a:graphic>
          <a:graphicData uri="http://schemas.openxmlformats.org/drawingml/2006/table">
            <a:tbl>
              <a:tblPr/>
              <a:tblGrid>
                <a:gridCol w="952500"/>
                <a:gridCol w="976313"/>
                <a:gridCol w="614362"/>
                <a:gridCol w="727075"/>
                <a:gridCol w="817563"/>
                <a:gridCol w="701675"/>
                <a:gridCol w="708025"/>
                <a:gridCol w="727075"/>
                <a:gridCol w="647700"/>
                <a:gridCol w="892175"/>
                <a:gridCol w="952500"/>
              </a:tblGrid>
              <a:tr h="125095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хозяйство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район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культура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затраты на сзр, р/га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препарат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Batr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доза, л/га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затраты на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BATR, 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р/га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урожай, ц/га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прибавка, ц/га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прибыль полученная от реализации продукции, р/га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 Экономический эффект от применения Batr, р/га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КФХ "Хуторок"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Краснодарский край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кукуруза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1 950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Batr Zn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1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310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73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3,4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5882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5572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КФХ "Ефимов Д.Б."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Краснодарский край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кукуруза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1 950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Batr 40N+ Batr Zn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3+1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1000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82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7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6300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5300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44450"/>
            <a:ext cx="1439863" cy="992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80898" name="AutoShape 2"/>
          <p:cNvSpPr>
            <a:spLocks noChangeArrowheads="1"/>
          </p:cNvSpPr>
          <p:nvPr/>
        </p:nvSpPr>
        <p:spPr bwMode="auto">
          <a:xfrm>
            <a:off x="1692275" y="431800"/>
            <a:ext cx="6624638" cy="496888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6624638 w 21600"/>
              <a:gd name="T3" fmla="*/ 0 h 21600"/>
              <a:gd name="T4" fmla="*/ 6624638 w 21600"/>
              <a:gd name="T5" fmla="*/ 496888 h 21600"/>
              <a:gd name="T6" fmla="*/ 0 w 21600"/>
              <a:gd name="T7" fmla="*/ 496888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 hangingPunct="1">
              <a:lnSpc>
                <a:spcPct val="102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</a:rPr>
              <a:t>Рапс</a:t>
            </a:r>
          </a:p>
        </p:txBody>
      </p:sp>
      <p:sp>
        <p:nvSpPr>
          <p:cNvPr id="80899" name="AutoShape 3"/>
          <p:cNvSpPr>
            <a:spLocks noChangeArrowheads="1"/>
          </p:cNvSpPr>
          <p:nvPr/>
        </p:nvSpPr>
        <p:spPr bwMode="auto">
          <a:xfrm>
            <a:off x="1258888" y="1123950"/>
            <a:ext cx="7632700" cy="2089150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just" hangingPunct="1">
              <a:lnSpc>
                <a:spcPct val="102000"/>
              </a:lnSpc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>
                <a:solidFill>
                  <a:srgbClr val="000000"/>
                </a:solidFill>
                <a:latin typeface="Times New Roman" pitchFamily="16" charset="0"/>
              </a:rPr>
              <a:t>Рапс требует намного больше фосфора чем зерновые. Больше всего он поглощает в период между стеблеванием и цветением. Благодаря хорошо развитой корневой системы хорошо может усваивать неподвижный фосфор из почвы. Также корни обладают мобилизирующим действием на фосфор.</a:t>
            </a:r>
          </a:p>
          <a:p>
            <a:pPr algn="just" hangingPunct="1">
              <a:lnSpc>
                <a:spcPct val="102000"/>
              </a:lnSpc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>
                <a:solidFill>
                  <a:srgbClr val="000000"/>
                </a:solidFill>
                <a:latin typeface="Times New Roman" pitchFamily="16" charset="0"/>
              </a:rPr>
              <a:t>Магний требуется для образования вегетационных органов растений рапса. Потребность в нем рапса 50-60 кг </a:t>
            </a:r>
            <a:r>
              <a:rPr lang="en-US" sz="1400">
                <a:solidFill>
                  <a:srgbClr val="000000"/>
                </a:solidFill>
                <a:latin typeface="Times New Roman" pitchFamily="16" charset="0"/>
              </a:rPr>
              <a:t>MgO</a:t>
            </a:r>
            <a:r>
              <a:rPr lang="ru-RU" sz="1400">
                <a:solidFill>
                  <a:srgbClr val="000000"/>
                </a:solidFill>
                <a:latin typeface="Times New Roman" pitchFamily="16" charset="0"/>
              </a:rPr>
              <a:t>/га.</a:t>
            </a:r>
          </a:p>
          <a:p>
            <a:pPr algn="just" hangingPunct="1">
              <a:lnSpc>
                <a:spcPct val="102000"/>
              </a:lnSpc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>
                <a:solidFill>
                  <a:srgbClr val="000000"/>
                </a:solidFill>
                <a:latin typeface="Times New Roman" pitchFamily="16" charset="0"/>
              </a:rPr>
              <a:t>Сера один из самых важных элементов для получения высоких урожаев рапса. При недостатке серы стручки могут не образовываться совсем.</a:t>
            </a:r>
          </a:p>
          <a:p>
            <a:pPr algn="just" hangingPunct="1">
              <a:lnSpc>
                <a:spcPct val="102000"/>
              </a:lnSpc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>
                <a:solidFill>
                  <a:srgbClr val="000000"/>
                </a:solidFill>
                <a:latin typeface="Times New Roman" pitchFamily="16" charset="0"/>
              </a:rPr>
              <a:t>Одни из самых важных микроэлементов являются бор, молибден и марганец.</a:t>
            </a:r>
          </a:p>
        </p:txBody>
      </p:sp>
      <p:graphicFrame>
        <p:nvGraphicFramePr>
          <p:cNvPr id="80900" name="Group 4"/>
          <p:cNvGraphicFramePr>
            <a:graphicFrameLocks noGrp="1"/>
          </p:cNvGraphicFramePr>
          <p:nvPr/>
        </p:nvGraphicFramePr>
        <p:xfrm>
          <a:off x="285750" y="3500438"/>
          <a:ext cx="8716963" cy="2432050"/>
        </p:xfrm>
        <a:graphic>
          <a:graphicData uri="http://schemas.openxmlformats.org/drawingml/2006/table">
            <a:tbl>
              <a:tblPr/>
              <a:tblGrid>
                <a:gridCol w="928688"/>
                <a:gridCol w="900112"/>
                <a:gridCol w="717550"/>
                <a:gridCol w="727075"/>
                <a:gridCol w="809625"/>
                <a:gridCol w="703263"/>
                <a:gridCol w="708025"/>
                <a:gridCol w="727075"/>
                <a:gridCol w="649287"/>
                <a:gridCol w="893763"/>
                <a:gridCol w="952500"/>
              </a:tblGrid>
              <a:tr h="1131888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хозяйство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район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культура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затраты на сзр, р/га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препарат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Batr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доза, л/га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затраты на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BATR, 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р/га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урожай, ц/га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прибавка, ц/га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прибыль полученная от реализации продукции, р/га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 экономический эффект от применения Batr, р/га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ООО "Аф "Игенче"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Арский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рапс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3 120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Batr Max + Batr Bor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1+1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615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18,2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3,2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5920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5305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ООО"им. Тимирязево"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Балтасинский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рапс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3 120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Batr Max +Batr Bor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1+1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615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16,5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3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5550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pitchFamily="32" charset="-122"/>
                        </a:rPr>
                        <a:t>4935</a:t>
                      </a:r>
                    </a:p>
                  </a:txBody>
                  <a:tcPr marL="4320" marR="4320" marT="432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785813" y="1643063"/>
            <a:ext cx="8064500" cy="44227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FF0000"/>
                </a:solidFill>
              </a:rPr>
              <a:t>Некорневые подкормки –  это  резерв повышения рентабельности выращивания сельскохозяйственных культур.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</a:rPr>
              <a:t>Показать доступность и легкость применения препаратов Batr,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</a:rPr>
              <a:t>с возможностью  получения дополнительной прибавки урожая за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</a:rPr>
              <a:t>счёт повышения коэффициента использования питательных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</a:rPr>
              <a:t>элементов почвы и внесённых ранее удобрений.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</a:rPr>
              <a:t>А также подбор препарата не посредственно к определённой культуре,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</a:rPr>
              <a:t>определённому полю, определённым срокам и т.д., что обеспечивает растения наиболее полноценным питанием.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44450"/>
            <a:ext cx="1439863" cy="992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843213" y="908050"/>
            <a:ext cx="1412875" cy="7985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marL="215900" indent="-204788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ru-RU" sz="3200" b="1">
                <a:solidFill>
                  <a:srgbClr val="FF3300"/>
                </a:solidFill>
              </a:rPr>
              <a:t>Цель:</a:t>
            </a:r>
            <a:r>
              <a:rPr lang="ru-RU" b="1">
                <a:solidFill>
                  <a:srgbClr val="FF3300"/>
                </a:solidFill>
              </a:rPr>
              <a:t> </a:t>
            </a:r>
          </a:p>
          <a:p>
            <a:pPr marL="215900" indent="-204788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ru-RU" b="1">
                <a:solidFill>
                  <a:srgbClr val="FF3300"/>
                </a:solidFill>
              </a:rPr>
              <a:t> 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63" y="4643438"/>
            <a:ext cx="1857375" cy="22145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75" y="4643438"/>
            <a:ext cx="5000625" cy="22145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450"/>
            <a:ext cx="1439863" cy="992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450"/>
            <a:ext cx="1439863" cy="992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1800225" y="360363"/>
            <a:ext cx="6983413" cy="14493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>
                <a:solidFill>
                  <a:srgbClr val="FF0000"/>
                </a:solidFill>
              </a:rPr>
              <a:t>  </a:t>
            </a:r>
            <a:r>
              <a:rPr lang="ru-RU" sz="3200" b="1">
                <a:solidFill>
                  <a:srgbClr val="FF0000"/>
                </a:solidFill>
              </a:rPr>
              <a:t> BATR – ГАРАНТИЯ УРОЖАЯ И КАЧЕСТВА.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>
                <a:solidFill>
                  <a:srgbClr val="FF0000"/>
                </a:solidFill>
              </a:rPr>
              <a:t>	СЕБЕСТОИМОСТЬ  БУДЕТ НИЖЕ!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200" b="1">
              <a:solidFill>
                <a:srgbClr val="FF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200" b="1">
              <a:solidFill>
                <a:srgbClr val="FF0000"/>
              </a:solidFill>
            </a:endParaRP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611188" y="1700213"/>
            <a:ext cx="8101012" cy="49418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06375" indent="-206375">
              <a:buFont typeface="Wingdings" charset="2"/>
              <a:buChar char=""/>
              <a:tabLst>
                <a:tab pos="206375" algn="l"/>
                <a:tab pos="654050" algn="l"/>
                <a:tab pos="1103313" algn="l"/>
                <a:tab pos="1552575" algn="l"/>
                <a:tab pos="2001838" algn="l"/>
                <a:tab pos="2451100" algn="l"/>
                <a:tab pos="2900363" algn="l"/>
                <a:tab pos="3349625" algn="l"/>
                <a:tab pos="3798888" algn="l"/>
                <a:tab pos="4248150" algn="l"/>
                <a:tab pos="4697413" algn="l"/>
                <a:tab pos="5146675" algn="l"/>
                <a:tab pos="5595938" algn="l"/>
                <a:tab pos="6045200" algn="l"/>
                <a:tab pos="6494463" algn="l"/>
                <a:tab pos="6943725" algn="l"/>
                <a:tab pos="7392988" algn="l"/>
                <a:tab pos="7842250" algn="l"/>
                <a:tab pos="8291513" algn="l"/>
                <a:tab pos="8740775" algn="l"/>
                <a:tab pos="9190038" algn="l"/>
              </a:tabLst>
            </a:pPr>
            <a:r>
              <a:rPr lang="ru-RU" sz="1600">
                <a:solidFill>
                  <a:srgbClr val="000000"/>
                </a:solidFill>
              </a:rPr>
              <a:t>Многие хозяйства как Республики Татарстан, так и России </a:t>
            </a:r>
          </a:p>
          <a:p>
            <a:pPr marL="209550" indent="-206375">
              <a:buClrTx/>
              <a:buFontTx/>
              <a:buNone/>
              <a:tabLst>
                <a:tab pos="206375" algn="l"/>
                <a:tab pos="654050" algn="l"/>
                <a:tab pos="1103313" algn="l"/>
                <a:tab pos="1552575" algn="l"/>
                <a:tab pos="2001838" algn="l"/>
                <a:tab pos="2451100" algn="l"/>
                <a:tab pos="2900363" algn="l"/>
                <a:tab pos="3349625" algn="l"/>
                <a:tab pos="3798888" algn="l"/>
                <a:tab pos="4248150" algn="l"/>
                <a:tab pos="4697413" algn="l"/>
                <a:tab pos="5146675" algn="l"/>
                <a:tab pos="5595938" algn="l"/>
                <a:tab pos="6045200" algn="l"/>
                <a:tab pos="6494463" algn="l"/>
                <a:tab pos="6943725" algn="l"/>
                <a:tab pos="7392988" algn="l"/>
                <a:tab pos="7842250" algn="l"/>
                <a:tab pos="8291513" algn="l"/>
                <a:tab pos="8740775" algn="l"/>
                <a:tab pos="9190038" algn="l"/>
              </a:tabLst>
            </a:pPr>
            <a:r>
              <a:rPr lang="ru-RU" sz="1600">
                <a:solidFill>
                  <a:srgbClr val="000000"/>
                </a:solidFill>
              </a:rPr>
              <a:t>выбрали препараты Batr; </a:t>
            </a:r>
          </a:p>
          <a:p>
            <a:pPr marL="206375" indent="-206375">
              <a:buFont typeface="Wingdings" charset="2"/>
              <a:buChar char=""/>
              <a:tabLst>
                <a:tab pos="206375" algn="l"/>
                <a:tab pos="654050" algn="l"/>
                <a:tab pos="1103313" algn="l"/>
                <a:tab pos="1552575" algn="l"/>
                <a:tab pos="2001838" algn="l"/>
                <a:tab pos="2451100" algn="l"/>
                <a:tab pos="2900363" algn="l"/>
                <a:tab pos="3349625" algn="l"/>
                <a:tab pos="3798888" algn="l"/>
                <a:tab pos="4248150" algn="l"/>
                <a:tab pos="4697413" algn="l"/>
                <a:tab pos="5146675" algn="l"/>
                <a:tab pos="5595938" algn="l"/>
                <a:tab pos="6045200" algn="l"/>
                <a:tab pos="6494463" algn="l"/>
                <a:tab pos="6943725" algn="l"/>
                <a:tab pos="7392988" algn="l"/>
                <a:tab pos="7842250" algn="l"/>
                <a:tab pos="8291513" algn="l"/>
                <a:tab pos="8740775" algn="l"/>
                <a:tab pos="9190038" algn="l"/>
              </a:tabLst>
            </a:pPr>
            <a:r>
              <a:rPr lang="ru-RU" sz="1600">
                <a:solidFill>
                  <a:srgbClr val="FF0000"/>
                </a:solidFill>
              </a:rPr>
              <a:t>Batr Gum</a:t>
            </a:r>
            <a:r>
              <a:rPr lang="ru-RU" sz="1600">
                <a:solidFill>
                  <a:srgbClr val="000000"/>
                </a:solidFill>
              </a:rPr>
              <a:t>   зарекомендовал себя в Республике Татарстан и в Краснодарском крае в ООО «АгроСоюз» как лучший стимулятор на основе гуминовых кислот увеличивший энергию прорастания семян — </a:t>
            </a:r>
            <a:r>
              <a:rPr lang="ru-RU" sz="1600">
                <a:solidFill>
                  <a:srgbClr val="FF0000"/>
                </a:solidFill>
              </a:rPr>
              <a:t>на 3 дня всходы появились раньше;</a:t>
            </a:r>
          </a:p>
          <a:p>
            <a:pPr marL="206375" indent="-206375">
              <a:buFont typeface="Wingdings" charset="2"/>
              <a:buChar char=""/>
              <a:tabLst>
                <a:tab pos="206375" algn="l"/>
                <a:tab pos="654050" algn="l"/>
                <a:tab pos="1103313" algn="l"/>
                <a:tab pos="1552575" algn="l"/>
                <a:tab pos="2001838" algn="l"/>
                <a:tab pos="2451100" algn="l"/>
                <a:tab pos="2900363" algn="l"/>
                <a:tab pos="3349625" algn="l"/>
                <a:tab pos="3798888" algn="l"/>
                <a:tab pos="4248150" algn="l"/>
                <a:tab pos="4697413" algn="l"/>
                <a:tab pos="5146675" algn="l"/>
                <a:tab pos="5595938" algn="l"/>
                <a:tab pos="6045200" algn="l"/>
                <a:tab pos="6494463" algn="l"/>
                <a:tab pos="6943725" algn="l"/>
                <a:tab pos="7392988" algn="l"/>
                <a:tab pos="7842250" algn="l"/>
                <a:tab pos="8291513" algn="l"/>
                <a:tab pos="8740775" algn="l"/>
                <a:tab pos="9190038" algn="l"/>
              </a:tabLst>
            </a:pPr>
            <a:r>
              <a:rPr lang="ru-RU" sz="1600">
                <a:solidFill>
                  <a:srgbClr val="FF0000"/>
                </a:solidFill>
              </a:rPr>
              <a:t>Ваtr Gum </a:t>
            </a:r>
            <a:r>
              <a:rPr lang="ru-RU" sz="1600">
                <a:solidFill>
                  <a:srgbClr val="000000"/>
                </a:solidFill>
              </a:rPr>
              <a:t>один из самых экономичных приёмов </a:t>
            </a:r>
            <a:r>
              <a:rPr lang="ru-RU" sz="1600">
                <a:solidFill>
                  <a:srgbClr val="FF0000"/>
                </a:solidFill>
              </a:rPr>
              <a:t>18 рублей/ га</a:t>
            </a:r>
            <a:r>
              <a:rPr lang="ru-RU" sz="1600">
                <a:solidFill>
                  <a:srgbClr val="000000"/>
                </a:solidFill>
              </a:rPr>
              <a:t> стимулирования развития проростка и обеспечение полным комплексом микроэлементов;</a:t>
            </a:r>
          </a:p>
          <a:p>
            <a:pPr marL="206375" indent="-206375">
              <a:buFont typeface="Wingdings" charset="2"/>
              <a:buChar char=""/>
              <a:tabLst>
                <a:tab pos="206375" algn="l"/>
                <a:tab pos="654050" algn="l"/>
                <a:tab pos="1103313" algn="l"/>
                <a:tab pos="1552575" algn="l"/>
                <a:tab pos="2001838" algn="l"/>
                <a:tab pos="2451100" algn="l"/>
                <a:tab pos="2900363" algn="l"/>
                <a:tab pos="3349625" algn="l"/>
                <a:tab pos="3798888" algn="l"/>
                <a:tab pos="4248150" algn="l"/>
                <a:tab pos="4697413" algn="l"/>
                <a:tab pos="5146675" algn="l"/>
                <a:tab pos="5595938" algn="l"/>
                <a:tab pos="6045200" algn="l"/>
                <a:tab pos="6494463" algn="l"/>
                <a:tab pos="6943725" algn="l"/>
                <a:tab pos="7392988" algn="l"/>
                <a:tab pos="7842250" algn="l"/>
                <a:tab pos="8291513" algn="l"/>
                <a:tab pos="8740775" algn="l"/>
                <a:tab pos="9190038" algn="l"/>
              </a:tabLst>
            </a:pPr>
            <a:r>
              <a:rPr lang="ru-RU" sz="1600">
                <a:solidFill>
                  <a:srgbClr val="000000"/>
                </a:solidFill>
              </a:rPr>
              <a:t>Достаточно </a:t>
            </a:r>
            <a:r>
              <a:rPr lang="ru-RU" sz="1600">
                <a:solidFill>
                  <a:srgbClr val="FF0000"/>
                </a:solidFill>
              </a:rPr>
              <a:t>ОДНОЙ</a:t>
            </a:r>
            <a:r>
              <a:rPr lang="ru-RU" sz="1600">
                <a:solidFill>
                  <a:srgbClr val="000000"/>
                </a:solidFill>
              </a:rPr>
              <a:t> обработки для получения видимого результата;</a:t>
            </a:r>
          </a:p>
          <a:p>
            <a:pPr marL="206375" indent="-206375">
              <a:buFont typeface="Wingdings" charset="2"/>
              <a:buChar char=""/>
              <a:tabLst>
                <a:tab pos="206375" algn="l"/>
                <a:tab pos="654050" algn="l"/>
                <a:tab pos="1103313" algn="l"/>
                <a:tab pos="1552575" algn="l"/>
                <a:tab pos="2001838" algn="l"/>
                <a:tab pos="2451100" algn="l"/>
                <a:tab pos="2900363" algn="l"/>
                <a:tab pos="3349625" algn="l"/>
                <a:tab pos="3798888" algn="l"/>
                <a:tab pos="4248150" algn="l"/>
                <a:tab pos="4697413" algn="l"/>
                <a:tab pos="5146675" algn="l"/>
                <a:tab pos="5595938" algn="l"/>
                <a:tab pos="6045200" algn="l"/>
                <a:tab pos="6494463" algn="l"/>
                <a:tab pos="6943725" algn="l"/>
                <a:tab pos="7392988" algn="l"/>
                <a:tab pos="7842250" algn="l"/>
                <a:tab pos="8291513" algn="l"/>
                <a:tab pos="8740775" algn="l"/>
                <a:tab pos="9190038" algn="l"/>
              </a:tabLst>
            </a:pPr>
            <a:r>
              <a:rPr lang="ru-RU" sz="1600">
                <a:solidFill>
                  <a:srgbClr val="000000"/>
                </a:solidFill>
              </a:rPr>
              <a:t>Стоимость от внесения препаратов </a:t>
            </a:r>
            <a:r>
              <a:rPr lang="ru-RU" sz="1600">
                <a:solidFill>
                  <a:srgbClr val="FF0000"/>
                </a:solidFill>
              </a:rPr>
              <a:t>Batr</a:t>
            </a:r>
            <a:r>
              <a:rPr lang="ru-RU" sz="1600">
                <a:solidFill>
                  <a:srgbClr val="FF3300"/>
                </a:solidFill>
              </a:rPr>
              <a:t> </a:t>
            </a:r>
            <a:r>
              <a:rPr lang="ru-RU" sz="1600">
                <a:solidFill>
                  <a:srgbClr val="000000"/>
                </a:solidFill>
              </a:rPr>
              <a:t>по </a:t>
            </a:r>
            <a:r>
              <a:rPr lang="ru-RU" sz="1600">
                <a:solidFill>
                  <a:srgbClr val="FF0000"/>
                </a:solidFill>
              </a:rPr>
              <a:t>озимой пшеницы</a:t>
            </a:r>
            <a:r>
              <a:rPr lang="ru-RU" sz="1600">
                <a:solidFill>
                  <a:srgbClr val="000000"/>
                </a:solidFill>
              </a:rPr>
              <a:t> от 18 рублей/га до 690 рублей/га , при этом прибавка урожая составляет до</a:t>
            </a:r>
            <a:r>
              <a:rPr lang="ru-RU" sz="1600">
                <a:solidFill>
                  <a:srgbClr val="CC0000"/>
                </a:solidFill>
              </a:rPr>
              <a:t> 4300 рублей/га</a:t>
            </a:r>
            <a:r>
              <a:rPr lang="ru-RU" sz="1600">
                <a:solidFill>
                  <a:srgbClr val="000000"/>
                </a:solidFill>
              </a:rPr>
              <a:t>, т. е. 1 вложенный рубль на препарат принёс до 6 рублей прибавку с урожаем.</a:t>
            </a:r>
          </a:p>
          <a:p>
            <a:pPr marL="206375" indent="-206375">
              <a:buFont typeface="Wingdings" charset="2"/>
              <a:buChar char=""/>
              <a:tabLst>
                <a:tab pos="206375" algn="l"/>
                <a:tab pos="654050" algn="l"/>
                <a:tab pos="1103313" algn="l"/>
                <a:tab pos="1552575" algn="l"/>
                <a:tab pos="2001838" algn="l"/>
                <a:tab pos="2451100" algn="l"/>
                <a:tab pos="2900363" algn="l"/>
                <a:tab pos="3349625" algn="l"/>
                <a:tab pos="3798888" algn="l"/>
                <a:tab pos="4248150" algn="l"/>
                <a:tab pos="4697413" algn="l"/>
                <a:tab pos="5146675" algn="l"/>
                <a:tab pos="5595938" algn="l"/>
                <a:tab pos="6045200" algn="l"/>
                <a:tab pos="6494463" algn="l"/>
                <a:tab pos="6943725" algn="l"/>
                <a:tab pos="7392988" algn="l"/>
                <a:tab pos="7842250" algn="l"/>
                <a:tab pos="8291513" algn="l"/>
                <a:tab pos="8740775" algn="l"/>
                <a:tab pos="9190038" algn="l"/>
              </a:tabLst>
            </a:pPr>
            <a:r>
              <a:rPr lang="ru-RU" sz="1600">
                <a:solidFill>
                  <a:srgbClr val="000000"/>
                </a:solidFill>
              </a:rPr>
              <a:t>Стоимость от внесения препаратов </a:t>
            </a:r>
            <a:r>
              <a:rPr lang="ru-RU" sz="1600">
                <a:solidFill>
                  <a:srgbClr val="FF0000"/>
                </a:solidFill>
              </a:rPr>
              <a:t>Ваtr </a:t>
            </a:r>
            <a:r>
              <a:rPr lang="ru-RU" sz="1600">
                <a:solidFill>
                  <a:srgbClr val="000000"/>
                </a:solidFill>
              </a:rPr>
              <a:t>на </a:t>
            </a:r>
            <a:r>
              <a:rPr lang="ru-RU" sz="1600">
                <a:solidFill>
                  <a:srgbClr val="FF0000"/>
                </a:solidFill>
              </a:rPr>
              <a:t>подсолничнике</a:t>
            </a:r>
            <a:r>
              <a:rPr lang="ru-RU" sz="1600">
                <a:solidFill>
                  <a:srgbClr val="000000"/>
                </a:solidFill>
              </a:rPr>
              <a:t> с затратой 300 рублей/га получаешь прибавку до </a:t>
            </a:r>
            <a:r>
              <a:rPr lang="ru-RU" sz="1600">
                <a:solidFill>
                  <a:srgbClr val="FF0000"/>
                </a:solidFill>
              </a:rPr>
              <a:t>5500 рублей/га</a:t>
            </a:r>
            <a:r>
              <a:rPr lang="ru-RU" sz="1600">
                <a:solidFill>
                  <a:srgbClr val="000000"/>
                </a:solidFill>
              </a:rPr>
              <a:t>, т. е. 1 вложенный рубль на препарат принёс до 18 рублей прибавку урожаем семян подсолнечника;</a:t>
            </a:r>
          </a:p>
          <a:p>
            <a:pPr marL="206375" indent="-206375">
              <a:buFont typeface="Wingdings" charset="2"/>
              <a:buChar char=""/>
              <a:tabLst>
                <a:tab pos="206375" algn="l"/>
                <a:tab pos="654050" algn="l"/>
                <a:tab pos="1103313" algn="l"/>
                <a:tab pos="1552575" algn="l"/>
                <a:tab pos="2001838" algn="l"/>
                <a:tab pos="2451100" algn="l"/>
                <a:tab pos="2900363" algn="l"/>
                <a:tab pos="3349625" algn="l"/>
                <a:tab pos="3798888" algn="l"/>
                <a:tab pos="4248150" algn="l"/>
                <a:tab pos="4697413" algn="l"/>
                <a:tab pos="5146675" algn="l"/>
                <a:tab pos="5595938" algn="l"/>
                <a:tab pos="6045200" algn="l"/>
                <a:tab pos="6494463" algn="l"/>
                <a:tab pos="6943725" algn="l"/>
                <a:tab pos="7392988" algn="l"/>
                <a:tab pos="7842250" algn="l"/>
                <a:tab pos="8291513" algn="l"/>
                <a:tab pos="8740775" algn="l"/>
                <a:tab pos="9190038" algn="l"/>
              </a:tabLst>
            </a:pPr>
            <a:r>
              <a:rPr lang="ru-RU" sz="1600">
                <a:solidFill>
                  <a:srgbClr val="000000"/>
                </a:solidFill>
              </a:rPr>
              <a:t> Стоимость от внесения препаратов </a:t>
            </a:r>
            <a:r>
              <a:rPr lang="ru-RU" sz="1600">
                <a:solidFill>
                  <a:srgbClr val="FF0000"/>
                </a:solidFill>
              </a:rPr>
              <a:t>Ваtr </a:t>
            </a:r>
            <a:r>
              <a:rPr lang="ru-RU" sz="1600">
                <a:solidFill>
                  <a:srgbClr val="000000"/>
                </a:solidFill>
              </a:rPr>
              <a:t>на </a:t>
            </a:r>
            <a:r>
              <a:rPr lang="ru-RU" sz="1600">
                <a:solidFill>
                  <a:srgbClr val="FF0000"/>
                </a:solidFill>
              </a:rPr>
              <a:t>рапсе</a:t>
            </a:r>
            <a:r>
              <a:rPr lang="ru-RU" sz="1600">
                <a:solidFill>
                  <a:srgbClr val="000000"/>
                </a:solidFill>
              </a:rPr>
              <a:t> с затратой 300 рублей/га получить прибавку до </a:t>
            </a:r>
            <a:r>
              <a:rPr lang="en-US" sz="1600">
                <a:solidFill>
                  <a:srgbClr val="FF0000"/>
                </a:solidFill>
              </a:rPr>
              <a:t>56</a:t>
            </a:r>
            <a:r>
              <a:rPr lang="ru-RU" sz="1600">
                <a:solidFill>
                  <a:srgbClr val="FF0000"/>
                </a:solidFill>
              </a:rPr>
              <a:t>00 рублей/га</a:t>
            </a:r>
            <a:r>
              <a:rPr lang="ru-RU" sz="1600">
                <a:solidFill>
                  <a:srgbClr val="000000"/>
                </a:solidFill>
              </a:rPr>
              <a:t>, т. е. 1 вложенный рубль на препарат принёс до 1</a:t>
            </a:r>
            <a:r>
              <a:rPr lang="en-US" sz="1600">
                <a:solidFill>
                  <a:srgbClr val="000000"/>
                </a:solidFill>
              </a:rPr>
              <a:t>8.7 </a:t>
            </a:r>
            <a:r>
              <a:rPr lang="ru-RU" sz="1600">
                <a:solidFill>
                  <a:srgbClr val="000000"/>
                </a:solidFill>
              </a:rPr>
              <a:t>рублей прибавку урожаем семян подсолнечника;</a:t>
            </a:r>
          </a:p>
          <a:p>
            <a:pPr marL="206375" indent="-206375">
              <a:buFont typeface="Wingdings" charset="2"/>
              <a:buChar char=""/>
              <a:tabLst>
                <a:tab pos="206375" algn="l"/>
                <a:tab pos="654050" algn="l"/>
                <a:tab pos="1103313" algn="l"/>
                <a:tab pos="1552575" algn="l"/>
                <a:tab pos="2001838" algn="l"/>
                <a:tab pos="2451100" algn="l"/>
                <a:tab pos="2900363" algn="l"/>
                <a:tab pos="3349625" algn="l"/>
                <a:tab pos="3798888" algn="l"/>
                <a:tab pos="4248150" algn="l"/>
                <a:tab pos="4697413" algn="l"/>
                <a:tab pos="5146675" algn="l"/>
                <a:tab pos="5595938" algn="l"/>
                <a:tab pos="6045200" algn="l"/>
                <a:tab pos="6494463" algn="l"/>
                <a:tab pos="6943725" algn="l"/>
                <a:tab pos="7392988" algn="l"/>
                <a:tab pos="7842250" algn="l"/>
                <a:tab pos="8291513" algn="l"/>
                <a:tab pos="8740775" algn="l"/>
                <a:tab pos="9190038" algn="l"/>
              </a:tabLst>
            </a:pPr>
            <a:r>
              <a:rPr lang="ru-RU" sz="1600">
                <a:solidFill>
                  <a:srgbClr val="000000"/>
                </a:solidFill>
              </a:rPr>
              <a:t>Экономический эффект для хозяйств от применения </a:t>
            </a:r>
            <a:r>
              <a:rPr lang="en-US" sz="1600" b="1">
                <a:solidFill>
                  <a:srgbClr val="FF0000"/>
                </a:solidFill>
              </a:rPr>
              <a:t>Batr</a:t>
            </a:r>
            <a:r>
              <a:rPr lang="ru-RU" sz="1600" b="1">
                <a:solidFill>
                  <a:srgbClr val="FF0000"/>
                </a:solidFill>
              </a:rPr>
              <a:t>:  на зерновых в среднем 3 000 р/га; на сахарной свекле в среднем 2 000 р/га; на кукурузе по зерну в среднем 5 400 р/га; на рапсе  в среднем 5000 р/га; на подсолнечнике в среднем 4 500 р/га.</a:t>
            </a:r>
          </a:p>
          <a:p>
            <a:pPr marL="209550" indent="-206375">
              <a:buClrTx/>
              <a:buFontTx/>
              <a:buNone/>
              <a:tabLst>
                <a:tab pos="206375" algn="l"/>
                <a:tab pos="654050" algn="l"/>
                <a:tab pos="1103313" algn="l"/>
                <a:tab pos="1552575" algn="l"/>
                <a:tab pos="2001838" algn="l"/>
                <a:tab pos="2451100" algn="l"/>
                <a:tab pos="2900363" algn="l"/>
                <a:tab pos="3349625" algn="l"/>
                <a:tab pos="3798888" algn="l"/>
                <a:tab pos="4248150" algn="l"/>
                <a:tab pos="4697413" algn="l"/>
                <a:tab pos="5146675" algn="l"/>
                <a:tab pos="5595938" algn="l"/>
                <a:tab pos="6045200" algn="l"/>
                <a:tab pos="6494463" algn="l"/>
                <a:tab pos="6943725" algn="l"/>
                <a:tab pos="7392988" algn="l"/>
                <a:tab pos="7842250" algn="l"/>
                <a:tab pos="8291513" algn="l"/>
                <a:tab pos="8740775" algn="l"/>
                <a:tab pos="9190038" algn="l"/>
              </a:tabLst>
            </a:pPr>
            <a:endParaRPr lang="ru-RU" sz="1200" b="1">
              <a:solidFill>
                <a:srgbClr val="FF0000"/>
              </a:solidFill>
            </a:endParaRPr>
          </a:p>
          <a:p>
            <a:pPr marL="209550" indent="-206375">
              <a:buClrTx/>
              <a:buFontTx/>
              <a:buNone/>
              <a:tabLst>
                <a:tab pos="206375" algn="l"/>
                <a:tab pos="654050" algn="l"/>
                <a:tab pos="1103313" algn="l"/>
                <a:tab pos="1552575" algn="l"/>
                <a:tab pos="2001838" algn="l"/>
                <a:tab pos="2451100" algn="l"/>
                <a:tab pos="2900363" algn="l"/>
                <a:tab pos="3349625" algn="l"/>
                <a:tab pos="3798888" algn="l"/>
                <a:tab pos="4248150" algn="l"/>
                <a:tab pos="4697413" algn="l"/>
                <a:tab pos="5146675" algn="l"/>
                <a:tab pos="5595938" algn="l"/>
                <a:tab pos="6045200" algn="l"/>
                <a:tab pos="6494463" algn="l"/>
                <a:tab pos="6943725" algn="l"/>
                <a:tab pos="7392988" algn="l"/>
                <a:tab pos="7842250" algn="l"/>
                <a:tab pos="8291513" algn="l"/>
                <a:tab pos="8740775" algn="l"/>
                <a:tab pos="9190038" algn="l"/>
              </a:tabLst>
            </a:pPr>
            <a:endParaRPr lang="ru-RU">
              <a:solidFill>
                <a:srgbClr val="000000"/>
              </a:solidFill>
            </a:endParaRPr>
          </a:p>
          <a:p>
            <a:pPr marL="209550" indent="-206375">
              <a:buClrTx/>
              <a:buFontTx/>
              <a:buNone/>
              <a:tabLst>
                <a:tab pos="206375" algn="l"/>
                <a:tab pos="654050" algn="l"/>
                <a:tab pos="1103313" algn="l"/>
                <a:tab pos="1552575" algn="l"/>
                <a:tab pos="2001838" algn="l"/>
                <a:tab pos="2451100" algn="l"/>
                <a:tab pos="2900363" algn="l"/>
                <a:tab pos="3349625" algn="l"/>
                <a:tab pos="3798888" algn="l"/>
                <a:tab pos="4248150" algn="l"/>
                <a:tab pos="4697413" algn="l"/>
                <a:tab pos="5146675" algn="l"/>
                <a:tab pos="5595938" algn="l"/>
                <a:tab pos="6045200" algn="l"/>
                <a:tab pos="6494463" algn="l"/>
                <a:tab pos="6943725" algn="l"/>
                <a:tab pos="7392988" algn="l"/>
                <a:tab pos="7842250" algn="l"/>
                <a:tab pos="8291513" algn="l"/>
                <a:tab pos="8740775" algn="l"/>
                <a:tab pos="9190038" algn="l"/>
              </a:tabLst>
            </a:pPr>
            <a:endParaRPr lang="ru-RU">
              <a:solidFill>
                <a:srgbClr val="000000"/>
              </a:solidFill>
            </a:endParaRPr>
          </a:p>
          <a:p>
            <a:pPr marL="209550" indent="-206375">
              <a:buClrTx/>
              <a:buFontTx/>
              <a:buNone/>
              <a:tabLst>
                <a:tab pos="206375" algn="l"/>
                <a:tab pos="654050" algn="l"/>
                <a:tab pos="1103313" algn="l"/>
                <a:tab pos="1552575" algn="l"/>
                <a:tab pos="2001838" algn="l"/>
                <a:tab pos="2451100" algn="l"/>
                <a:tab pos="2900363" algn="l"/>
                <a:tab pos="3349625" algn="l"/>
                <a:tab pos="3798888" algn="l"/>
                <a:tab pos="4248150" algn="l"/>
                <a:tab pos="4697413" algn="l"/>
                <a:tab pos="5146675" algn="l"/>
                <a:tab pos="5595938" algn="l"/>
                <a:tab pos="6045200" algn="l"/>
                <a:tab pos="6494463" algn="l"/>
                <a:tab pos="6943725" algn="l"/>
                <a:tab pos="7392988" algn="l"/>
                <a:tab pos="7842250" algn="l"/>
                <a:tab pos="8291513" algn="l"/>
                <a:tab pos="8740775" algn="l"/>
                <a:tab pos="9190038" algn="l"/>
              </a:tabLst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FFFFFF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AutoShape 1"/>
          <p:cNvSpPr>
            <a:spLocks noChangeArrowheads="1"/>
          </p:cNvSpPr>
          <p:nvPr/>
        </p:nvSpPr>
        <p:spPr bwMode="auto">
          <a:xfrm>
            <a:off x="2232025" y="115888"/>
            <a:ext cx="6235700" cy="922337"/>
          </a:xfrm>
          <a:custGeom>
            <a:avLst/>
            <a:gdLst>
              <a:gd name="G0" fmla="+- 21600 0 0"/>
              <a:gd name="G1" fmla="+- 1 0 0"/>
              <a:gd name="G2" fmla="+- 65535 0 0"/>
              <a:gd name="G3" fmla="*/ 1 16385 2"/>
              <a:gd name="G4" fmla="*/ 1 51565 51712"/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w 21600"/>
              <a:gd name="T9" fmla="*/ 0 h 21600"/>
              <a:gd name="T10" fmla="*/ 0 w 21600"/>
              <a:gd name="T11" fmla="*/ 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75" y="0"/>
            <a:ext cx="10096500" cy="75914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50"/>
            <a:ext cx="9153525" cy="6819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" y="4763"/>
            <a:ext cx="9124950" cy="6848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4763"/>
            <a:ext cx="9134475" cy="6848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7" name="Group 1"/>
          <p:cNvGrpSpPr>
            <a:grpSpLocks/>
          </p:cNvGrpSpPr>
          <p:nvPr/>
        </p:nvGrpSpPr>
        <p:grpSpPr bwMode="auto">
          <a:xfrm>
            <a:off x="323850" y="1628775"/>
            <a:ext cx="8632825" cy="4740275"/>
            <a:chOff x="204" y="1026"/>
            <a:chExt cx="5438" cy="2986"/>
          </a:xfrm>
        </p:grpSpPr>
        <p:pic>
          <p:nvPicPr>
            <p:cNvPr id="6041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962" t="15363" r="58664" b="2989"/>
            <a:stretch>
              <a:fillRect/>
            </a:stretch>
          </p:blipFill>
          <p:spPr bwMode="auto">
            <a:xfrm>
              <a:off x="204" y="1026"/>
              <a:ext cx="5438" cy="2986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grpSp>
          <p:nvGrpSpPr>
            <p:cNvPr id="60419" name="Group 3"/>
            <p:cNvGrpSpPr>
              <a:grpSpLocks/>
            </p:cNvGrpSpPr>
            <p:nvPr/>
          </p:nvGrpSpPr>
          <p:grpSpPr bwMode="auto">
            <a:xfrm>
              <a:off x="451" y="1341"/>
              <a:ext cx="4860" cy="2585"/>
              <a:chOff x="451" y="1341"/>
              <a:chExt cx="4860" cy="2585"/>
            </a:xfrm>
          </p:grpSpPr>
          <p:sp>
            <p:nvSpPr>
              <p:cNvPr id="60420" name="Oval 4"/>
              <p:cNvSpPr>
                <a:spLocks noChangeArrowheads="1"/>
              </p:cNvSpPr>
              <p:nvPr/>
            </p:nvSpPr>
            <p:spPr bwMode="auto">
              <a:xfrm>
                <a:off x="2376" y="1850"/>
                <a:ext cx="95" cy="77"/>
              </a:xfrm>
              <a:prstGeom prst="ellipse">
                <a:avLst/>
              </a:prstGeom>
              <a:solidFill>
                <a:srgbClr val="FFFFFF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21" name="Oval 5"/>
              <p:cNvSpPr>
                <a:spLocks noChangeArrowheads="1"/>
              </p:cNvSpPr>
              <p:nvPr/>
            </p:nvSpPr>
            <p:spPr bwMode="auto">
              <a:xfrm>
                <a:off x="4375" y="1463"/>
                <a:ext cx="94" cy="77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22" name="Oval 6"/>
              <p:cNvSpPr>
                <a:spLocks noChangeArrowheads="1"/>
              </p:cNvSpPr>
              <p:nvPr/>
            </p:nvSpPr>
            <p:spPr bwMode="auto">
              <a:xfrm>
                <a:off x="4497" y="2995"/>
                <a:ext cx="94" cy="77"/>
              </a:xfrm>
              <a:prstGeom prst="ellipse">
                <a:avLst/>
              </a:prstGeom>
              <a:solidFill>
                <a:srgbClr val="C000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23" name="Oval 7"/>
              <p:cNvSpPr>
                <a:spLocks noChangeArrowheads="1"/>
              </p:cNvSpPr>
              <p:nvPr/>
            </p:nvSpPr>
            <p:spPr bwMode="auto">
              <a:xfrm>
                <a:off x="4605" y="2995"/>
                <a:ext cx="95" cy="77"/>
              </a:xfrm>
              <a:prstGeom prst="ellipse">
                <a:avLst/>
              </a:prstGeom>
              <a:solidFill>
                <a:srgbClr val="FFFF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24" name="Oval 8"/>
              <p:cNvSpPr>
                <a:spLocks noChangeArrowheads="1"/>
              </p:cNvSpPr>
              <p:nvPr/>
            </p:nvSpPr>
            <p:spPr bwMode="auto">
              <a:xfrm>
                <a:off x="4714" y="2995"/>
                <a:ext cx="95" cy="77"/>
              </a:xfrm>
              <a:prstGeom prst="ellipse">
                <a:avLst/>
              </a:prstGeom>
              <a:solidFill>
                <a:srgbClr val="22228B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25" name="Oval 9"/>
              <p:cNvSpPr>
                <a:spLocks noChangeArrowheads="1"/>
              </p:cNvSpPr>
              <p:nvPr/>
            </p:nvSpPr>
            <p:spPr bwMode="auto">
              <a:xfrm>
                <a:off x="2834" y="3046"/>
                <a:ext cx="95" cy="76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26" name="Oval 10"/>
              <p:cNvSpPr>
                <a:spLocks noChangeArrowheads="1"/>
              </p:cNvSpPr>
              <p:nvPr/>
            </p:nvSpPr>
            <p:spPr bwMode="auto">
              <a:xfrm>
                <a:off x="2943" y="3046"/>
                <a:ext cx="95" cy="77"/>
              </a:xfrm>
              <a:prstGeom prst="ellipse">
                <a:avLst/>
              </a:prstGeom>
              <a:solidFill>
                <a:srgbClr val="C000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27" name="Oval 11"/>
              <p:cNvSpPr>
                <a:spLocks noChangeArrowheads="1"/>
              </p:cNvSpPr>
              <p:nvPr/>
            </p:nvSpPr>
            <p:spPr bwMode="auto">
              <a:xfrm>
                <a:off x="3051" y="3046"/>
                <a:ext cx="95" cy="76"/>
              </a:xfrm>
              <a:prstGeom prst="ellipse">
                <a:avLst/>
              </a:prstGeom>
              <a:solidFill>
                <a:srgbClr val="FFFF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28" name="Oval 12"/>
              <p:cNvSpPr>
                <a:spLocks noChangeArrowheads="1"/>
              </p:cNvSpPr>
              <p:nvPr/>
            </p:nvSpPr>
            <p:spPr bwMode="auto">
              <a:xfrm>
                <a:off x="3701" y="2835"/>
                <a:ext cx="95" cy="77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29" name="Oval 13"/>
              <p:cNvSpPr>
                <a:spLocks noChangeArrowheads="1"/>
              </p:cNvSpPr>
              <p:nvPr/>
            </p:nvSpPr>
            <p:spPr bwMode="auto">
              <a:xfrm>
                <a:off x="3805" y="2838"/>
                <a:ext cx="94" cy="76"/>
              </a:xfrm>
              <a:prstGeom prst="ellipse">
                <a:avLst/>
              </a:prstGeom>
              <a:solidFill>
                <a:srgbClr val="FFFF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30" name="Oval 14"/>
              <p:cNvSpPr>
                <a:spLocks noChangeArrowheads="1"/>
              </p:cNvSpPr>
              <p:nvPr/>
            </p:nvSpPr>
            <p:spPr bwMode="auto">
              <a:xfrm>
                <a:off x="3267" y="3046"/>
                <a:ext cx="95" cy="76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31" name="Oval 15"/>
              <p:cNvSpPr>
                <a:spLocks noChangeArrowheads="1"/>
              </p:cNvSpPr>
              <p:nvPr/>
            </p:nvSpPr>
            <p:spPr bwMode="auto">
              <a:xfrm>
                <a:off x="3376" y="3046"/>
                <a:ext cx="95" cy="77"/>
              </a:xfrm>
              <a:prstGeom prst="ellipse">
                <a:avLst/>
              </a:prstGeom>
              <a:solidFill>
                <a:srgbClr val="C000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32" name="Oval 16"/>
              <p:cNvSpPr>
                <a:spLocks noChangeArrowheads="1"/>
              </p:cNvSpPr>
              <p:nvPr/>
            </p:nvSpPr>
            <p:spPr bwMode="auto">
              <a:xfrm>
                <a:off x="3485" y="3046"/>
                <a:ext cx="95" cy="76"/>
              </a:xfrm>
              <a:prstGeom prst="ellipse">
                <a:avLst/>
              </a:prstGeom>
              <a:solidFill>
                <a:srgbClr val="FFFF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33" name="Oval 17"/>
              <p:cNvSpPr>
                <a:spLocks noChangeArrowheads="1"/>
              </p:cNvSpPr>
              <p:nvPr/>
            </p:nvSpPr>
            <p:spPr bwMode="auto">
              <a:xfrm>
                <a:off x="3594" y="3046"/>
                <a:ext cx="94" cy="76"/>
              </a:xfrm>
              <a:prstGeom prst="ellipse">
                <a:avLst/>
              </a:prstGeom>
              <a:solidFill>
                <a:srgbClr val="22228B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34" name="Oval 18"/>
              <p:cNvSpPr>
                <a:spLocks noChangeArrowheads="1"/>
              </p:cNvSpPr>
              <p:nvPr/>
            </p:nvSpPr>
            <p:spPr bwMode="auto">
              <a:xfrm>
                <a:off x="3376" y="2958"/>
                <a:ext cx="95" cy="77"/>
              </a:xfrm>
              <a:prstGeom prst="ellipse">
                <a:avLst/>
              </a:prstGeom>
              <a:solidFill>
                <a:srgbClr val="7030A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35" name="Oval 19"/>
              <p:cNvSpPr>
                <a:spLocks noChangeArrowheads="1"/>
              </p:cNvSpPr>
              <p:nvPr/>
            </p:nvSpPr>
            <p:spPr bwMode="auto">
              <a:xfrm>
                <a:off x="3771" y="3157"/>
                <a:ext cx="95" cy="77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36" name="Oval 20"/>
              <p:cNvSpPr>
                <a:spLocks noChangeArrowheads="1"/>
              </p:cNvSpPr>
              <p:nvPr/>
            </p:nvSpPr>
            <p:spPr bwMode="auto">
              <a:xfrm>
                <a:off x="3880" y="3157"/>
                <a:ext cx="95" cy="77"/>
              </a:xfrm>
              <a:prstGeom prst="ellipse">
                <a:avLst/>
              </a:prstGeom>
              <a:solidFill>
                <a:srgbClr val="C000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37" name="Oval 21"/>
              <p:cNvSpPr>
                <a:spLocks noChangeArrowheads="1"/>
              </p:cNvSpPr>
              <p:nvPr/>
            </p:nvSpPr>
            <p:spPr bwMode="auto">
              <a:xfrm>
                <a:off x="3989" y="3159"/>
                <a:ext cx="94" cy="76"/>
              </a:xfrm>
              <a:prstGeom prst="ellipse">
                <a:avLst/>
              </a:prstGeom>
              <a:solidFill>
                <a:srgbClr val="FFFF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38" name="Oval 22"/>
              <p:cNvSpPr>
                <a:spLocks noChangeArrowheads="1"/>
              </p:cNvSpPr>
              <p:nvPr/>
            </p:nvSpPr>
            <p:spPr bwMode="auto">
              <a:xfrm>
                <a:off x="4097" y="3159"/>
                <a:ext cx="95" cy="76"/>
              </a:xfrm>
              <a:prstGeom prst="ellipse">
                <a:avLst/>
              </a:prstGeom>
              <a:solidFill>
                <a:srgbClr val="22228B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39" name="Oval 23"/>
              <p:cNvSpPr>
                <a:spLocks noChangeArrowheads="1"/>
              </p:cNvSpPr>
              <p:nvPr/>
            </p:nvSpPr>
            <p:spPr bwMode="auto">
              <a:xfrm>
                <a:off x="4407" y="3394"/>
                <a:ext cx="94" cy="77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40" name="Oval 24"/>
              <p:cNvSpPr>
                <a:spLocks noChangeArrowheads="1"/>
              </p:cNvSpPr>
              <p:nvPr/>
            </p:nvSpPr>
            <p:spPr bwMode="auto">
              <a:xfrm>
                <a:off x="4512" y="3395"/>
                <a:ext cx="95" cy="76"/>
              </a:xfrm>
              <a:prstGeom prst="ellipse">
                <a:avLst/>
              </a:prstGeom>
              <a:solidFill>
                <a:srgbClr val="FFFF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41" name="Oval 25"/>
              <p:cNvSpPr>
                <a:spLocks noChangeArrowheads="1"/>
              </p:cNvSpPr>
              <p:nvPr/>
            </p:nvSpPr>
            <p:spPr bwMode="auto">
              <a:xfrm>
                <a:off x="4617" y="3395"/>
                <a:ext cx="94" cy="76"/>
              </a:xfrm>
              <a:prstGeom prst="ellipse">
                <a:avLst/>
              </a:prstGeom>
              <a:solidFill>
                <a:srgbClr val="22228B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42" name="Oval 26"/>
              <p:cNvSpPr>
                <a:spLocks noChangeArrowheads="1"/>
              </p:cNvSpPr>
              <p:nvPr/>
            </p:nvSpPr>
            <p:spPr bwMode="auto">
              <a:xfrm>
                <a:off x="4714" y="3647"/>
                <a:ext cx="95" cy="76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43" name="Oval 27"/>
              <p:cNvSpPr>
                <a:spLocks noChangeArrowheads="1"/>
              </p:cNvSpPr>
              <p:nvPr/>
            </p:nvSpPr>
            <p:spPr bwMode="auto">
              <a:xfrm>
                <a:off x="4814" y="3642"/>
                <a:ext cx="95" cy="77"/>
              </a:xfrm>
              <a:prstGeom prst="ellipse">
                <a:avLst/>
              </a:prstGeom>
              <a:solidFill>
                <a:srgbClr val="C000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44" name="Oval 28"/>
              <p:cNvSpPr>
                <a:spLocks noChangeArrowheads="1"/>
              </p:cNvSpPr>
              <p:nvPr/>
            </p:nvSpPr>
            <p:spPr bwMode="auto">
              <a:xfrm>
                <a:off x="4814" y="3552"/>
                <a:ext cx="95" cy="77"/>
              </a:xfrm>
              <a:prstGeom prst="ellipse">
                <a:avLst/>
              </a:prstGeom>
              <a:solidFill>
                <a:srgbClr val="FFFF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45" name="Oval 29"/>
              <p:cNvSpPr>
                <a:spLocks noChangeArrowheads="1"/>
              </p:cNvSpPr>
              <p:nvPr/>
            </p:nvSpPr>
            <p:spPr bwMode="auto">
              <a:xfrm>
                <a:off x="4888" y="3706"/>
                <a:ext cx="95" cy="76"/>
              </a:xfrm>
              <a:prstGeom prst="ellipse">
                <a:avLst/>
              </a:prstGeom>
              <a:solidFill>
                <a:srgbClr val="22228B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46" name="Oval 30"/>
              <p:cNvSpPr>
                <a:spLocks noChangeArrowheads="1"/>
              </p:cNvSpPr>
              <p:nvPr/>
            </p:nvSpPr>
            <p:spPr bwMode="auto">
              <a:xfrm>
                <a:off x="2626" y="3240"/>
                <a:ext cx="95" cy="77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47" name="Oval 31"/>
              <p:cNvSpPr>
                <a:spLocks noChangeArrowheads="1"/>
              </p:cNvSpPr>
              <p:nvPr/>
            </p:nvSpPr>
            <p:spPr bwMode="auto">
              <a:xfrm>
                <a:off x="2731" y="3240"/>
                <a:ext cx="95" cy="77"/>
              </a:xfrm>
              <a:prstGeom prst="ellipse">
                <a:avLst/>
              </a:prstGeom>
              <a:solidFill>
                <a:srgbClr val="C000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48" name="Oval 32"/>
              <p:cNvSpPr>
                <a:spLocks noChangeArrowheads="1"/>
              </p:cNvSpPr>
              <p:nvPr/>
            </p:nvSpPr>
            <p:spPr bwMode="auto">
              <a:xfrm>
                <a:off x="2839" y="3239"/>
                <a:ext cx="95" cy="76"/>
              </a:xfrm>
              <a:prstGeom prst="ellipse">
                <a:avLst/>
              </a:prstGeom>
              <a:solidFill>
                <a:srgbClr val="FFFF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49" name="Oval 33"/>
              <p:cNvSpPr>
                <a:spLocks noChangeArrowheads="1"/>
              </p:cNvSpPr>
              <p:nvPr/>
            </p:nvSpPr>
            <p:spPr bwMode="auto">
              <a:xfrm>
                <a:off x="2945" y="3239"/>
                <a:ext cx="95" cy="76"/>
              </a:xfrm>
              <a:prstGeom prst="ellipse">
                <a:avLst/>
              </a:prstGeom>
              <a:solidFill>
                <a:srgbClr val="22228B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50" name="Oval 34"/>
              <p:cNvSpPr>
                <a:spLocks noChangeArrowheads="1"/>
              </p:cNvSpPr>
              <p:nvPr/>
            </p:nvSpPr>
            <p:spPr bwMode="auto">
              <a:xfrm>
                <a:off x="2226" y="2668"/>
                <a:ext cx="95" cy="77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51" name="Oval 35"/>
              <p:cNvSpPr>
                <a:spLocks noChangeArrowheads="1"/>
              </p:cNvSpPr>
              <p:nvPr/>
            </p:nvSpPr>
            <p:spPr bwMode="auto">
              <a:xfrm>
                <a:off x="2331" y="2668"/>
                <a:ext cx="94" cy="77"/>
              </a:xfrm>
              <a:prstGeom prst="ellipse">
                <a:avLst/>
              </a:prstGeom>
              <a:solidFill>
                <a:srgbClr val="C000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52" name="Oval 36"/>
              <p:cNvSpPr>
                <a:spLocks noChangeArrowheads="1"/>
              </p:cNvSpPr>
              <p:nvPr/>
            </p:nvSpPr>
            <p:spPr bwMode="auto">
              <a:xfrm>
                <a:off x="2438" y="2668"/>
                <a:ext cx="95" cy="77"/>
              </a:xfrm>
              <a:prstGeom prst="ellipse">
                <a:avLst/>
              </a:prstGeom>
              <a:solidFill>
                <a:srgbClr val="FFFF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53" name="Oval 37"/>
              <p:cNvSpPr>
                <a:spLocks noChangeArrowheads="1"/>
              </p:cNvSpPr>
              <p:nvPr/>
            </p:nvSpPr>
            <p:spPr bwMode="auto">
              <a:xfrm>
                <a:off x="2485" y="2750"/>
                <a:ext cx="94" cy="77"/>
              </a:xfrm>
              <a:prstGeom prst="ellipse">
                <a:avLst/>
              </a:prstGeom>
              <a:solidFill>
                <a:srgbClr val="7030A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54" name="Oval 38"/>
              <p:cNvSpPr>
                <a:spLocks noChangeArrowheads="1"/>
              </p:cNvSpPr>
              <p:nvPr/>
            </p:nvSpPr>
            <p:spPr bwMode="auto">
              <a:xfrm>
                <a:off x="2593" y="2755"/>
                <a:ext cx="95" cy="77"/>
              </a:xfrm>
              <a:prstGeom prst="ellipse">
                <a:avLst/>
              </a:prstGeom>
              <a:solidFill>
                <a:srgbClr val="22228B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55" name="Oval 39"/>
              <p:cNvSpPr>
                <a:spLocks noChangeArrowheads="1"/>
              </p:cNvSpPr>
              <p:nvPr/>
            </p:nvSpPr>
            <p:spPr bwMode="auto">
              <a:xfrm>
                <a:off x="2739" y="2599"/>
                <a:ext cx="95" cy="77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56" name="Oval 40"/>
              <p:cNvSpPr>
                <a:spLocks noChangeArrowheads="1"/>
              </p:cNvSpPr>
              <p:nvPr/>
            </p:nvSpPr>
            <p:spPr bwMode="auto">
              <a:xfrm>
                <a:off x="2846" y="2600"/>
                <a:ext cx="94" cy="77"/>
              </a:xfrm>
              <a:prstGeom prst="ellipse">
                <a:avLst/>
              </a:prstGeom>
              <a:solidFill>
                <a:srgbClr val="C000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57" name="Oval 41"/>
              <p:cNvSpPr>
                <a:spLocks noChangeArrowheads="1"/>
              </p:cNvSpPr>
              <p:nvPr/>
            </p:nvSpPr>
            <p:spPr bwMode="auto">
              <a:xfrm>
                <a:off x="2951" y="2599"/>
                <a:ext cx="95" cy="77"/>
              </a:xfrm>
              <a:prstGeom prst="ellipse">
                <a:avLst/>
              </a:prstGeom>
              <a:solidFill>
                <a:srgbClr val="FFFF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58" name="Oval 42"/>
              <p:cNvSpPr>
                <a:spLocks noChangeArrowheads="1"/>
              </p:cNvSpPr>
              <p:nvPr/>
            </p:nvSpPr>
            <p:spPr bwMode="auto">
              <a:xfrm>
                <a:off x="3184" y="2636"/>
                <a:ext cx="94" cy="77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59" name="Oval 43"/>
              <p:cNvSpPr>
                <a:spLocks noChangeArrowheads="1"/>
              </p:cNvSpPr>
              <p:nvPr/>
            </p:nvSpPr>
            <p:spPr bwMode="auto">
              <a:xfrm>
                <a:off x="3292" y="2638"/>
                <a:ext cx="95" cy="77"/>
              </a:xfrm>
              <a:prstGeom prst="ellipse">
                <a:avLst/>
              </a:prstGeom>
              <a:solidFill>
                <a:srgbClr val="C000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60" name="Oval 44"/>
              <p:cNvSpPr>
                <a:spLocks noChangeArrowheads="1"/>
              </p:cNvSpPr>
              <p:nvPr/>
            </p:nvSpPr>
            <p:spPr bwMode="auto">
              <a:xfrm>
                <a:off x="3291" y="2792"/>
                <a:ext cx="95" cy="76"/>
              </a:xfrm>
              <a:prstGeom prst="ellipse">
                <a:avLst/>
              </a:prstGeom>
              <a:solidFill>
                <a:srgbClr val="FFFF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61" name="Oval 45"/>
              <p:cNvSpPr>
                <a:spLocks noChangeArrowheads="1"/>
              </p:cNvSpPr>
              <p:nvPr/>
            </p:nvSpPr>
            <p:spPr bwMode="auto">
              <a:xfrm>
                <a:off x="2123" y="3075"/>
                <a:ext cx="95" cy="77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62" name="Oval 46"/>
              <p:cNvSpPr>
                <a:spLocks noChangeArrowheads="1"/>
              </p:cNvSpPr>
              <p:nvPr/>
            </p:nvSpPr>
            <p:spPr bwMode="auto">
              <a:xfrm>
                <a:off x="2231" y="3075"/>
                <a:ext cx="95" cy="77"/>
              </a:xfrm>
              <a:prstGeom prst="ellipse">
                <a:avLst/>
              </a:prstGeom>
              <a:solidFill>
                <a:srgbClr val="C000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63" name="Oval 47"/>
              <p:cNvSpPr>
                <a:spLocks noChangeArrowheads="1"/>
              </p:cNvSpPr>
              <p:nvPr/>
            </p:nvSpPr>
            <p:spPr bwMode="auto">
              <a:xfrm>
                <a:off x="2339" y="3077"/>
                <a:ext cx="94" cy="77"/>
              </a:xfrm>
              <a:prstGeom prst="ellipse">
                <a:avLst/>
              </a:prstGeom>
              <a:solidFill>
                <a:srgbClr val="FFFF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64" name="Oval 48"/>
              <p:cNvSpPr>
                <a:spLocks noChangeArrowheads="1"/>
              </p:cNvSpPr>
              <p:nvPr/>
            </p:nvSpPr>
            <p:spPr bwMode="auto">
              <a:xfrm>
                <a:off x="2442" y="3075"/>
                <a:ext cx="95" cy="77"/>
              </a:xfrm>
              <a:prstGeom prst="ellipse">
                <a:avLst/>
              </a:prstGeom>
              <a:solidFill>
                <a:srgbClr val="22228B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65" name="Oval 49"/>
              <p:cNvSpPr>
                <a:spLocks noChangeArrowheads="1"/>
              </p:cNvSpPr>
              <p:nvPr/>
            </p:nvSpPr>
            <p:spPr bwMode="auto">
              <a:xfrm>
                <a:off x="1962" y="2755"/>
                <a:ext cx="95" cy="77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66" name="Oval 50"/>
              <p:cNvSpPr>
                <a:spLocks noChangeArrowheads="1"/>
              </p:cNvSpPr>
              <p:nvPr/>
            </p:nvSpPr>
            <p:spPr bwMode="auto">
              <a:xfrm>
                <a:off x="2063" y="2755"/>
                <a:ext cx="95" cy="77"/>
              </a:xfrm>
              <a:prstGeom prst="ellipse">
                <a:avLst/>
              </a:prstGeom>
              <a:solidFill>
                <a:srgbClr val="C000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67" name="Oval 51"/>
              <p:cNvSpPr>
                <a:spLocks noChangeArrowheads="1"/>
              </p:cNvSpPr>
              <p:nvPr/>
            </p:nvSpPr>
            <p:spPr bwMode="auto">
              <a:xfrm>
                <a:off x="1953" y="2930"/>
                <a:ext cx="95" cy="77"/>
              </a:xfrm>
              <a:prstGeom prst="ellipse">
                <a:avLst/>
              </a:prstGeom>
              <a:solidFill>
                <a:srgbClr val="22228B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68" name="Oval 52"/>
              <p:cNvSpPr>
                <a:spLocks noChangeArrowheads="1"/>
              </p:cNvSpPr>
              <p:nvPr/>
            </p:nvSpPr>
            <p:spPr bwMode="auto">
              <a:xfrm>
                <a:off x="1955" y="2843"/>
                <a:ext cx="94" cy="76"/>
              </a:xfrm>
              <a:prstGeom prst="ellipse">
                <a:avLst/>
              </a:prstGeom>
              <a:solidFill>
                <a:srgbClr val="FFFF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69" name="Oval 53"/>
              <p:cNvSpPr>
                <a:spLocks noChangeArrowheads="1"/>
              </p:cNvSpPr>
              <p:nvPr/>
            </p:nvSpPr>
            <p:spPr bwMode="auto">
              <a:xfrm>
                <a:off x="4925" y="3088"/>
                <a:ext cx="95" cy="77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70" name="Oval 54"/>
              <p:cNvSpPr>
                <a:spLocks noChangeArrowheads="1"/>
              </p:cNvSpPr>
              <p:nvPr/>
            </p:nvSpPr>
            <p:spPr bwMode="auto">
              <a:xfrm>
                <a:off x="5025" y="3088"/>
                <a:ext cx="94" cy="77"/>
              </a:xfrm>
              <a:prstGeom prst="ellipse">
                <a:avLst/>
              </a:prstGeom>
              <a:solidFill>
                <a:srgbClr val="C000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71" name="Oval 55"/>
              <p:cNvSpPr>
                <a:spLocks noChangeArrowheads="1"/>
              </p:cNvSpPr>
              <p:nvPr/>
            </p:nvSpPr>
            <p:spPr bwMode="auto">
              <a:xfrm>
                <a:off x="4764" y="3246"/>
                <a:ext cx="95" cy="77"/>
              </a:xfrm>
              <a:prstGeom prst="ellipse">
                <a:avLst/>
              </a:prstGeom>
              <a:solidFill>
                <a:srgbClr val="FFFF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72" name="Oval 56"/>
              <p:cNvSpPr>
                <a:spLocks noChangeArrowheads="1"/>
              </p:cNvSpPr>
              <p:nvPr/>
            </p:nvSpPr>
            <p:spPr bwMode="auto">
              <a:xfrm>
                <a:off x="4871" y="3249"/>
                <a:ext cx="94" cy="77"/>
              </a:xfrm>
              <a:prstGeom prst="ellipse">
                <a:avLst/>
              </a:prstGeom>
              <a:solidFill>
                <a:srgbClr val="7030A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73" name="Oval 57"/>
              <p:cNvSpPr>
                <a:spLocks noChangeArrowheads="1"/>
              </p:cNvSpPr>
              <p:nvPr/>
            </p:nvSpPr>
            <p:spPr bwMode="auto">
              <a:xfrm>
                <a:off x="4970" y="3249"/>
                <a:ext cx="95" cy="77"/>
              </a:xfrm>
              <a:prstGeom prst="ellipse">
                <a:avLst/>
              </a:prstGeom>
              <a:solidFill>
                <a:srgbClr val="22228B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74" name="Oval 58"/>
              <p:cNvSpPr>
                <a:spLocks noChangeArrowheads="1"/>
              </p:cNvSpPr>
              <p:nvPr/>
            </p:nvSpPr>
            <p:spPr bwMode="auto">
              <a:xfrm>
                <a:off x="3536" y="2351"/>
                <a:ext cx="94" cy="77"/>
              </a:xfrm>
              <a:prstGeom prst="ellipse">
                <a:avLst/>
              </a:prstGeom>
              <a:solidFill>
                <a:srgbClr val="FFFF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75" name="Oval 59"/>
              <p:cNvSpPr>
                <a:spLocks noChangeArrowheads="1"/>
              </p:cNvSpPr>
              <p:nvPr/>
            </p:nvSpPr>
            <p:spPr bwMode="auto">
              <a:xfrm>
                <a:off x="3756" y="2586"/>
                <a:ext cx="95" cy="76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76" name="Oval 60"/>
              <p:cNvSpPr>
                <a:spLocks noChangeArrowheads="1"/>
              </p:cNvSpPr>
              <p:nvPr/>
            </p:nvSpPr>
            <p:spPr bwMode="auto">
              <a:xfrm>
                <a:off x="3861" y="2586"/>
                <a:ext cx="95" cy="76"/>
              </a:xfrm>
              <a:prstGeom prst="ellipse">
                <a:avLst/>
              </a:prstGeom>
              <a:solidFill>
                <a:srgbClr val="C000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77" name="Oval 61"/>
              <p:cNvSpPr>
                <a:spLocks noChangeArrowheads="1"/>
              </p:cNvSpPr>
              <p:nvPr/>
            </p:nvSpPr>
            <p:spPr bwMode="auto">
              <a:xfrm>
                <a:off x="3966" y="2587"/>
                <a:ext cx="95" cy="77"/>
              </a:xfrm>
              <a:prstGeom prst="ellipse">
                <a:avLst/>
              </a:prstGeom>
              <a:solidFill>
                <a:srgbClr val="FFFF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78" name="Oval 62"/>
              <p:cNvSpPr>
                <a:spLocks noChangeArrowheads="1"/>
              </p:cNvSpPr>
              <p:nvPr/>
            </p:nvSpPr>
            <p:spPr bwMode="auto">
              <a:xfrm>
                <a:off x="4224" y="2464"/>
                <a:ext cx="95" cy="76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79" name="Oval 63"/>
              <p:cNvSpPr>
                <a:spLocks noChangeArrowheads="1"/>
              </p:cNvSpPr>
              <p:nvPr/>
            </p:nvSpPr>
            <p:spPr bwMode="auto">
              <a:xfrm>
                <a:off x="4333" y="2464"/>
                <a:ext cx="95" cy="76"/>
              </a:xfrm>
              <a:prstGeom prst="ellipse">
                <a:avLst/>
              </a:prstGeom>
              <a:solidFill>
                <a:srgbClr val="FFFF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80" name="Oval 64"/>
              <p:cNvSpPr>
                <a:spLocks noChangeArrowheads="1"/>
              </p:cNvSpPr>
              <p:nvPr/>
            </p:nvSpPr>
            <p:spPr bwMode="auto">
              <a:xfrm>
                <a:off x="4590" y="2540"/>
                <a:ext cx="95" cy="77"/>
              </a:xfrm>
              <a:prstGeom prst="ellipse">
                <a:avLst/>
              </a:prstGeom>
              <a:solidFill>
                <a:srgbClr val="C000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81" name="Oval 65"/>
              <p:cNvSpPr>
                <a:spLocks noChangeArrowheads="1"/>
              </p:cNvSpPr>
              <p:nvPr/>
            </p:nvSpPr>
            <p:spPr bwMode="auto">
              <a:xfrm>
                <a:off x="4700" y="2542"/>
                <a:ext cx="95" cy="77"/>
              </a:xfrm>
              <a:prstGeom prst="ellipse">
                <a:avLst/>
              </a:prstGeom>
              <a:solidFill>
                <a:srgbClr val="FFFF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82" name="Oval 66"/>
              <p:cNvSpPr>
                <a:spLocks noChangeArrowheads="1"/>
              </p:cNvSpPr>
              <p:nvPr/>
            </p:nvSpPr>
            <p:spPr bwMode="auto">
              <a:xfrm>
                <a:off x="4806" y="2540"/>
                <a:ext cx="95" cy="77"/>
              </a:xfrm>
              <a:prstGeom prst="ellipse">
                <a:avLst/>
              </a:prstGeom>
              <a:solidFill>
                <a:srgbClr val="22228B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83" name="Oval 67"/>
              <p:cNvSpPr>
                <a:spLocks noChangeArrowheads="1"/>
              </p:cNvSpPr>
              <p:nvPr/>
            </p:nvSpPr>
            <p:spPr bwMode="auto">
              <a:xfrm>
                <a:off x="4589" y="2454"/>
                <a:ext cx="95" cy="77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84" name="Oval 68"/>
              <p:cNvSpPr>
                <a:spLocks noChangeArrowheads="1"/>
              </p:cNvSpPr>
              <p:nvPr/>
            </p:nvSpPr>
            <p:spPr bwMode="auto">
              <a:xfrm>
                <a:off x="4495" y="2180"/>
                <a:ext cx="95" cy="76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85" name="Oval 69"/>
              <p:cNvSpPr>
                <a:spLocks noChangeArrowheads="1"/>
              </p:cNvSpPr>
              <p:nvPr/>
            </p:nvSpPr>
            <p:spPr bwMode="auto">
              <a:xfrm>
                <a:off x="4602" y="2180"/>
                <a:ext cx="94" cy="76"/>
              </a:xfrm>
              <a:prstGeom prst="ellipse">
                <a:avLst/>
              </a:prstGeom>
              <a:solidFill>
                <a:srgbClr val="C000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86" name="Oval 70"/>
              <p:cNvSpPr>
                <a:spLocks noChangeArrowheads="1"/>
              </p:cNvSpPr>
              <p:nvPr/>
            </p:nvSpPr>
            <p:spPr bwMode="auto">
              <a:xfrm>
                <a:off x="4710" y="2180"/>
                <a:ext cx="95" cy="77"/>
              </a:xfrm>
              <a:prstGeom prst="ellipse">
                <a:avLst/>
              </a:prstGeom>
              <a:solidFill>
                <a:srgbClr val="FFFF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87" name="Oval 71"/>
              <p:cNvSpPr>
                <a:spLocks noChangeArrowheads="1"/>
              </p:cNvSpPr>
              <p:nvPr/>
            </p:nvSpPr>
            <p:spPr bwMode="auto">
              <a:xfrm>
                <a:off x="4818" y="2180"/>
                <a:ext cx="94" cy="76"/>
              </a:xfrm>
              <a:prstGeom prst="ellipse">
                <a:avLst/>
              </a:prstGeom>
              <a:solidFill>
                <a:srgbClr val="22228B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88" name="Oval 72"/>
              <p:cNvSpPr>
                <a:spLocks noChangeArrowheads="1"/>
              </p:cNvSpPr>
              <p:nvPr/>
            </p:nvSpPr>
            <p:spPr bwMode="auto">
              <a:xfrm>
                <a:off x="4125" y="1994"/>
                <a:ext cx="94" cy="77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89" name="Oval 73"/>
              <p:cNvSpPr>
                <a:spLocks noChangeArrowheads="1"/>
              </p:cNvSpPr>
              <p:nvPr/>
            </p:nvSpPr>
            <p:spPr bwMode="auto">
              <a:xfrm>
                <a:off x="4233" y="1994"/>
                <a:ext cx="95" cy="77"/>
              </a:xfrm>
              <a:prstGeom prst="ellipse">
                <a:avLst/>
              </a:prstGeom>
              <a:solidFill>
                <a:srgbClr val="C000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90" name="Oval 74"/>
              <p:cNvSpPr>
                <a:spLocks noChangeArrowheads="1"/>
              </p:cNvSpPr>
              <p:nvPr/>
            </p:nvSpPr>
            <p:spPr bwMode="auto">
              <a:xfrm>
                <a:off x="4342" y="1994"/>
                <a:ext cx="95" cy="77"/>
              </a:xfrm>
              <a:prstGeom prst="ellipse">
                <a:avLst/>
              </a:prstGeom>
              <a:solidFill>
                <a:srgbClr val="FFFF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91" name="Oval 75"/>
              <p:cNvSpPr>
                <a:spLocks noChangeArrowheads="1"/>
              </p:cNvSpPr>
              <p:nvPr/>
            </p:nvSpPr>
            <p:spPr bwMode="auto">
              <a:xfrm>
                <a:off x="4233" y="2076"/>
                <a:ext cx="95" cy="77"/>
              </a:xfrm>
              <a:prstGeom prst="ellipse">
                <a:avLst/>
              </a:prstGeom>
              <a:solidFill>
                <a:srgbClr val="22228B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92" name="Oval 76"/>
              <p:cNvSpPr>
                <a:spLocks noChangeArrowheads="1"/>
              </p:cNvSpPr>
              <p:nvPr/>
            </p:nvSpPr>
            <p:spPr bwMode="auto">
              <a:xfrm>
                <a:off x="5001" y="2135"/>
                <a:ext cx="95" cy="77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93" name="Oval 77"/>
              <p:cNvSpPr>
                <a:spLocks noChangeArrowheads="1"/>
              </p:cNvSpPr>
              <p:nvPr/>
            </p:nvSpPr>
            <p:spPr bwMode="auto">
              <a:xfrm>
                <a:off x="5110" y="2135"/>
                <a:ext cx="94" cy="77"/>
              </a:xfrm>
              <a:prstGeom prst="ellipse">
                <a:avLst/>
              </a:prstGeom>
              <a:solidFill>
                <a:srgbClr val="C000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94" name="Oval 78"/>
              <p:cNvSpPr>
                <a:spLocks noChangeArrowheads="1"/>
              </p:cNvSpPr>
              <p:nvPr/>
            </p:nvSpPr>
            <p:spPr bwMode="auto">
              <a:xfrm>
                <a:off x="5216" y="2135"/>
                <a:ext cx="95" cy="77"/>
              </a:xfrm>
              <a:prstGeom prst="ellipse">
                <a:avLst/>
              </a:prstGeom>
              <a:solidFill>
                <a:srgbClr val="FFFF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95" name="Oval 79"/>
              <p:cNvSpPr>
                <a:spLocks noChangeArrowheads="1"/>
              </p:cNvSpPr>
              <p:nvPr/>
            </p:nvSpPr>
            <p:spPr bwMode="auto">
              <a:xfrm>
                <a:off x="5001" y="2220"/>
                <a:ext cx="95" cy="77"/>
              </a:xfrm>
              <a:prstGeom prst="ellipse">
                <a:avLst/>
              </a:prstGeom>
              <a:solidFill>
                <a:srgbClr val="7030A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96" name="Oval 80"/>
              <p:cNvSpPr>
                <a:spLocks noChangeArrowheads="1"/>
              </p:cNvSpPr>
              <p:nvPr/>
            </p:nvSpPr>
            <p:spPr bwMode="auto">
              <a:xfrm>
                <a:off x="5110" y="2220"/>
                <a:ext cx="94" cy="77"/>
              </a:xfrm>
              <a:prstGeom prst="ellipse">
                <a:avLst/>
              </a:prstGeom>
              <a:solidFill>
                <a:srgbClr val="22228B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97" name="Oval 81"/>
              <p:cNvSpPr>
                <a:spLocks noChangeArrowheads="1"/>
              </p:cNvSpPr>
              <p:nvPr/>
            </p:nvSpPr>
            <p:spPr bwMode="auto">
              <a:xfrm>
                <a:off x="4066" y="1775"/>
                <a:ext cx="94" cy="76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98" name="Oval 82"/>
              <p:cNvSpPr>
                <a:spLocks noChangeArrowheads="1"/>
              </p:cNvSpPr>
              <p:nvPr/>
            </p:nvSpPr>
            <p:spPr bwMode="auto">
              <a:xfrm>
                <a:off x="3536" y="1923"/>
                <a:ext cx="94" cy="77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499" name="Oval 83"/>
              <p:cNvSpPr>
                <a:spLocks noChangeArrowheads="1"/>
              </p:cNvSpPr>
              <p:nvPr/>
            </p:nvSpPr>
            <p:spPr bwMode="auto">
              <a:xfrm>
                <a:off x="3532" y="2007"/>
                <a:ext cx="95" cy="77"/>
              </a:xfrm>
              <a:prstGeom prst="ellipse">
                <a:avLst/>
              </a:prstGeom>
              <a:solidFill>
                <a:srgbClr val="FFFF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500" name="Oval 84"/>
              <p:cNvSpPr>
                <a:spLocks noChangeArrowheads="1"/>
              </p:cNvSpPr>
              <p:nvPr/>
            </p:nvSpPr>
            <p:spPr bwMode="auto">
              <a:xfrm>
                <a:off x="3531" y="2094"/>
                <a:ext cx="95" cy="76"/>
              </a:xfrm>
              <a:prstGeom prst="ellipse">
                <a:avLst/>
              </a:prstGeom>
              <a:solidFill>
                <a:srgbClr val="22228B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501" name="Oval 85"/>
              <p:cNvSpPr>
                <a:spLocks noChangeArrowheads="1"/>
              </p:cNvSpPr>
              <p:nvPr/>
            </p:nvSpPr>
            <p:spPr bwMode="auto">
              <a:xfrm>
                <a:off x="1954" y="2239"/>
                <a:ext cx="95" cy="77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502" name="Oval 86"/>
              <p:cNvSpPr>
                <a:spLocks noChangeArrowheads="1"/>
              </p:cNvSpPr>
              <p:nvPr/>
            </p:nvSpPr>
            <p:spPr bwMode="auto">
              <a:xfrm>
                <a:off x="2323" y="2014"/>
                <a:ext cx="95" cy="76"/>
              </a:xfrm>
              <a:prstGeom prst="ellipse">
                <a:avLst/>
              </a:prstGeom>
              <a:solidFill>
                <a:srgbClr val="22228B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503" name="Oval 87"/>
              <p:cNvSpPr>
                <a:spLocks noChangeArrowheads="1"/>
              </p:cNvSpPr>
              <p:nvPr/>
            </p:nvSpPr>
            <p:spPr bwMode="auto">
              <a:xfrm>
                <a:off x="2106" y="2016"/>
                <a:ext cx="95" cy="76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504" name="Oval 88"/>
              <p:cNvSpPr>
                <a:spLocks noChangeArrowheads="1"/>
              </p:cNvSpPr>
              <p:nvPr/>
            </p:nvSpPr>
            <p:spPr bwMode="auto">
              <a:xfrm>
                <a:off x="2215" y="2014"/>
                <a:ext cx="94" cy="76"/>
              </a:xfrm>
              <a:prstGeom prst="ellipse">
                <a:avLst/>
              </a:prstGeom>
              <a:solidFill>
                <a:srgbClr val="FFFF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505" name="Oval 89"/>
              <p:cNvSpPr>
                <a:spLocks noChangeArrowheads="1"/>
              </p:cNvSpPr>
              <p:nvPr/>
            </p:nvSpPr>
            <p:spPr bwMode="auto">
              <a:xfrm>
                <a:off x="2544" y="1999"/>
                <a:ext cx="94" cy="77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506" name="Oval 90"/>
              <p:cNvSpPr>
                <a:spLocks noChangeArrowheads="1"/>
              </p:cNvSpPr>
              <p:nvPr/>
            </p:nvSpPr>
            <p:spPr bwMode="auto">
              <a:xfrm>
                <a:off x="2682" y="1679"/>
                <a:ext cx="95" cy="76"/>
              </a:xfrm>
              <a:prstGeom prst="ellipse">
                <a:avLst/>
              </a:prstGeom>
              <a:solidFill>
                <a:srgbClr val="FFFF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507" name="Oval 91"/>
              <p:cNvSpPr>
                <a:spLocks noChangeArrowheads="1"/>
              </p:cNvSpPr>
              <p:nvPr/>
            </p:nvSpPr>
            <p:spPr bwMode="auto">
              <a:xfrm>
                <a:off x="2990" y="1676"/>
                <a:ext cx="94" cy="77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508" name="Oval 92"/>
              <p:cNvSpPr>
                <a:spLocks noChangeArrowheads="1"/>
              </p:cNvSpPr>
              <p:nvPr/>
            </p:nvSpPr>
            <p:spPr bwMode="auto">
              <a:xfrm>
                <a:off x="2438" y="1341"/>
                <a:ext cx="95" cy="77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509" name="Oval 93"/>
              <p:cNvSpPr>
                <a:spLocks noChangeArrowheads="1"/>
              </p:cNvSpPr>
              <p:nvPr/>
            </p:nvSpPr>
            <p:spPr bwMode="auto">
              <a:xfrm>
                <a:off x="2543" y="1341"/>
                <a:ext cx="95" cy="77"/>
              </a:xfrm>
              <a:prstGeom prst="ellipse">
                <a:avLst/>
              </a:prstGeom>
              <a:solidFill>
                <a:srgbClr val="FFFF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510" name="Oval 94"/>
              <p:cNvSpPr>
                <a:spLocks noChangeArrowheads="1"/>
              </p:cNvSpPr>
              <p:nvPr/>
            </p:nvSpPr>
            <p:spPr bwMode="auto">
              <a:xfrm>
                <a:off x="2652" y="1341"/>
                <a:ext cx="94" cy="77"/>
              </a:xfrm>
              <a:prstGeom prst="ellipse">
                <a:avLst/>
              </a:prstGeom>
              <a:solidFill>
                <a:srgbClr val="22228B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511" name="Oval 95"/>
              <p:cNvSpPr>
                <a:spLocks noChangeArrowheads="1"/>
              </p:cNvSpPr>
              <p:nvPr/>
            </p:nvSpPr>
            <p:spPr bwMode="auto">
              <a:xfrm>
                <a:off x="2226" y="1544"/>
                <a:ext cx="95" cy="77"/>
              </a:xfrm>
              <a:prstGeom prst="ellipse">
                <a:avLst/>
              </a:prstGeom>
              <a:solidFill>
                <a:srgbClr val="7030A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512" name="Oval 96"/>
              <p:cNvSpPr>
                <a:spLocks noChangeArrowheads="1"/>
              </p:cNvSpPr>
              <p:nvPr/>
            </p:nvSpPr>
            <p:spPr bwMode="auto">
              <a:xfrm>
                <a:off x="2335" y="1545"/>
                <a:ext cx="95" cy="77"/>
              </a:xfrm>
              <a:prstGeom prst="ellipse">
                <a:avLst/>
              </a:prstGeom>
              <a:solidFill>
                <a:srgbClr val="22228B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513" name="Oval 97"/>
              <p:cNvSpPr>
                <a:spLocks noChangeArrowheads="1"/>
              </p:cNvSpPr>
              <p:nvPr/>
            </p:nvSpPr>
            <p:spPr bwMode="auto">
              <a:xfrm>
                <a:off x="1948" y="1423"/>
                <a:ext cx="95" cy="76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514" name="Oval 98"/>
              <p:cNvSpPr>
                <a:spLocks noChangeArrowheads="1"/>
              </p:cNvSpPr>
              <p:nvPr/>
            </p:nvSpPr>
            <p:spPr bwMode="auto">
              <a:xfrm>
                <a:off x="1737" y="1713"/>
                <a:ext cx="95" cy="77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515" name="Oval 99"/>
              <p:cNvSpPr>
                <a:spLocks noChangeArrowheads="1"/>
              </p:cNvSpPr>
              <p:nvPr/>
            </p:nvSpPr>
            <p:spPr bwMode="auto">
              <a:xfrm>
                <a:off x="1840" y="1713"/>
                <a:ext cx="95" cy="77"/>
              </a:xfrm>
              <a:prstGeom prst="ellipse">
                <a:avLst/>
              </a:prstGeom>
              <a:solidFill>
                <a:srgbClr val="FFFF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516" name="Oval 100"/>
              <p:cNvSpPr>
                <a:spLocks noChangeArrowheads="1"/>
              </p:cNvSpPr>
              <p:nvPr/>
            </p:nvSpPr>
            <p:spPr bwMode="auto">
              <a:xfrm>
                <a:off x="1088" y="2026"/>
                <a:ext cx="94" cy="76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517" name="Oval 101"/>
              <p:cNvSpPr>
                <a:spLocks noChangeArrowheads="1"/>
              </p:cNvSpPr>
              <p:nvPr/>
            </p:nvSpPr>
            <p:spPr bwMode="auto">
              <a:xfrm>
                <a:off x="1087" y="2112"/>
                <a:ext cx="95" cy="77"/>
              </a:xfrm>
              <a:prstGeom prst="ellipse">
                <a:avLst/>
              </a:prstGeom>
              <a:solidFill>
                <a:srgbClr val="FFFF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518" name="Oval 102"/>
              <p:cNvSpPr>
                <a:spLocks noChangeArrowheads="1"/>
              </p:cNvSpPr>
              <p:nvPr/>
            </p:nvSpPr>
            <p:spPr bwMode="auto">
              <a:xfrm>
                <a:off x="1087" y="2194"/>
                <a:ext cx="95" cy="77"/>
              </a:xfrm>
              <a:prstGeom prst="ellipse">
                <a:avLst/>
              </a:prstGeom>
              <a:solidFill>
                <a:srgbClr val="22228B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519" name="Oval 103"/>
              <p:cNvSpPr>
                <a:spLocks noChangeArrowheads="1"/>
              </p:cNvSpPr>
              <p:nvPr/>
            </p:nvSpPr>
            <p:spPr bwMode="auto">
              <a:xfrm>
                <a:off x="1257" y="2222"/>
                <a:ext cx="95" cy="77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520" name="Oval 104"/>
              <p:cNvSpPr>
                <a:spLocks noChangeArrowheads="1"/>
              </p:cNvSpPr>
              <p:nvPr/>
            </p:nvSpPr>
            <p:spPr bwMode="auto">
              <a:xfrm>
                <a:off x="1365" y="2220"/>
                <a:ext cx="94" cy="77"/>
              </a:xfrm>
              <a:prstGeom prst="ellipse">
                <a:avLst/>
              </a:prstGeom>
              <a:solidFill>
                <a:srgbClr val="FFFF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521" name="Oval 105"/>
              <p:cNvSpPr>
                <a:spLocks noChangeArrowheads="1"/>
              </p:cNvSpPr>
              <p:nvPr/>
            </p:nvSpPr>
            <p:spPr bwMode="auto">
              <a:xfrm>
                <a:off x="1471" y="2220"/>
                <a:ext cx="95" cy="77"/>
              </a:xfrm>
              <a:prstGeom prst="ellipse">
                <a:avLst/>
              </a:prstGeom>
              <a:solidFill>
                <a:srgbClr val="22228B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522" name="Oval 106"/>
              <p:cNvSpPr>
                <a:spLocks noChangeArrowheads="1"/>
              </p:cNvSpPr>
              <p:nvPr/>
            </p:nvSpPr>
            <p:spPr bwMode="auto">
              <a:xfrm>
                <a:off x="1572" y="2490"/>
                <a:ext cx="95" cy="77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523" name="Oval 107"/>
              <p:cNvSpPr>
                <a:spLocks noChangeArrowheads="1"/>
              </p:cNvSpPr>
              <p:nvPr/>
            </p:nvSpPr>
            <p:spPr bwMode="auto">
              <a:xfrm>
                <a:off x="1027" y="2903"/>
                <a:ext cx="94" cy="77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524" name="Oval 108"/>
              <p:cNvSpPr>
                <a:spLocks noChangeArrowheads="1"/>
              </p:cNvSpPr>
              <p:nvPr/>
            </p:nvSpPr>
            <p:spPr bwMode="auto">
              <a:xfrm>
                <a:off x="1337" y="2903"/>
                <a:ext cx="94" cy="77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525" name="Oval 109"/>
              <p:cNvSpPr>
                <a:spLocks noChangeArrowheads="1"/>
              </p:cNvSpPr>
              <p:nvPr/>
            </p:nvSpPr>
            <p:spPr bwMode="auto">
              <a:xfrm>
                <a:off x="1336" y="2994"/>
                <a:ext cx="95" cy="76"/>
              </a:xfrm>
              <a:prstGeom prst="ellipse">
                <a:avLst/>
              </a:prstGeom>
              <a:solidFill>
                <a:srgbClr val="FFFF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526" name="Oval 110"/>
              <p:cNvSpPr>
                <a:spLocks noChangeArrowheads="1"/>
              </p:cNvSpPr>
              <p:nvPr/>
            </p:nvSpPr>
            <p:spPr bwMode="auto">
              <a:xfrm>
                <a:off x="1336" y="3082"/>
                <a:ext cx="95" cy="77"/>
              </a:xfrm>
              <a:prstGeom prst="ellipse">
                <a:avLst/>
              </a:prstGeom>
              <a:solidFill>
                <a:srgbClr val="22228B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527" name="Oval 111"/>
              <p:cNvSpPr>
                <a:spLocks noChangeArrowheads="1"/>
              </p:cNvSpPr>
              <p:nvPr/>
            </p:nvSpPr>
            <p:spPr bwMode="auto">
              <a:xfrm>
                <a:off x="451" y="3117"/>
                <a:ext cx="95" cy="76"/>
              </a:xfrm>
              <a:prstGeom prst="ellipse">
                <a:avLst/>
              </a:prstGeom>
              <a:solidFill>
                <a:srgbClr val="FFFF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528" name="Oval 112"/>
              <p:cNvSpPr>
                <a:spLocks noChangeArrowheads="1"/>
              </p:cNvSpPr>
              <p:nvPr/>
            </p:nvSpPr>
            <p:spPr bwMode="auto">
              <a:xfrm>
                <a:off x="454" y="3560"/>
                <a:ext cx="94" cy="77"/>
              </a:xfrm>
              <a:prstGeom prst="ellipse">
                <a:avLst/>
              </a:prstGeom>
              <a:solidFill>
                <a:srgbClr val="92D05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60529" name="Group 113"/>
              <p:cNvGrpSpPr>
                <a:grpSpLocks/>
              </p:cNvGrpSpPr>
              <p:nvPr/>
            </p:nvGrpSpPr>
            <p:grpSpPr bwMode="auto">
              <a:xfrm>
                <a:off x="530" y="3500"/>
                <a:ext cx="774" cy="196"/>
                <a:chOff x="530" y="3500"/>
                <a:chExt cx="774" cy="196"/>
              </a:xfrm>
            </p:grpSpPr>
            <p:pic>
              <p:nvPicPr>
                <p:cNvPr id="60530" name="Picture 114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30" y="3500"/>
                  <a:ext cx="774" cy="190"/>
                </a:xfrm>
                <a:prstGeom prst="rect">
                  <a:avLst/>
                </a:prstGeom>
                <a:noFill/>
                <a:ln w="9525" cap="flat">
                  <a:noFill/>
                  <a:round/>
                  <a:headEnd/>
                  <a:tailEnd/>
                </a:ln>
                <a:effectLst/>
              </p:spPr>
            </p:pic>
            <p:sp>
              <p:nvSpPr>
                <p:cNvPr id="60531" name="Text Box 115"/>
                <p:cNvSpPr txBox="1">
                  <a:spLocks noChangeArrowheads="1"/>
                </p:cNvSpPr>
                <p:nvPr/>
              </p:nvSpPr>
              <p:spPr bwMode="auto">
                <a:xfrm>
                  <a:off x="539" y="3513"/>
                  <a:ext cx="756" cy="183"/>
                </a:xfrm>
                <a:prstGeom prst="rect">
                  <a:avLst/>
                </a:prstGeom>
                <a:noFill/>
                <a:ln w="9525" cap="flat">
                  <a:noFill/>
                  <a:round/>
                  <a:headEnd/>
                  <a:tailEnd/>
                </a:ln>
                <a:effectLst/>
              </p:spPr>
              <p:txBody>
                <a:bodyPr lIns="90000" tIns="46800" rIns="90000" bIns="46800">
                  <a:spAutoFit/>
                </a:bodyPr>
                <a:lstStyle/>
                <a:p>
                  <a:pPr>
                    <a:buClrTx/>
                    <a:buFontTx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tt-RU" sz="1400" b="1">
                      <a:solidFill>
                        <a:srgbClr val="FFFFFF"/>
                      </a:solidFill>
                    </a:rPr>
                    <a:t>- молибден</a:t>
                  </a:r>
                </a:p>
              </p:txBody>
            </p:sp>
          </p:grpSp>
          <p:sp>
            <p:nvSpPr>
              <p:cNvPr id="60532" name="Oval 116"/>
              <p:cNvSpPr>
                <a:spLocks noChangeArrowheads="1"/>
              </p:cNvSpPr>
              <p:nvPr/>
            </p:nvSpPr>
            <p:spPr bwMode="auto">
              <a:xfrm>
                <a:off x="451" y="3683"/>
                <a:ext cx="95" cy="77"/>
              </a:xfrm>
              <a:prstGeom prst="ellipse">
                <a:avLst/>
              </a:prstGeom>
              <a:solidFill>
                <a:srgbClr val="C000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60533" name="Group 117"/>
              <p:cNvGrpSpPr>
                <a:grpSpLocks/>
              </p:cNvGrpSpPr>
              <p:nvPr/>
            </p:nvGrpSpPr>
            <p:grpSpPr bwMode="auto">
              <a:xfrm>
                <a:off x="533" y="3615"/>
                <a:ext cx="778" cy="194"/>
                <a:chOff x="533" y="3615"/>
                <a:chExt cx="778" cy="194"/>
              </a:xfrm>
            </p:grpSpPr>
            <p:pic>
              <p:nvPicPr>
                <p:cNvPr id="60534" name="Picture 118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33" y="3615"/>
                  <a:ext cx="778" cy="186"/>
                </a:xfrm>
                <a:prstGeom prst="rect">
                  <a:avLst/>
                </a:prstGeom>
                <a:noFill/>
                <a:ln w="9525" cap="flat">
                  <a:noFill/>
                  <a:round/>
                  <a:headEnd/>
                  <a:tailEnd/>
                </a:ln>
                <a:effectLst/>
              </p:spPr>
            </p:pic>
            <p:sp>
              <p:nvSpPr>
                <p:cNvPr id="60535" name="Text Box 119"/>
                <p:cNvSpPr txBox="1">
                  <a:spLocks noChangeArrowheads="1"/>
                </p:cNvSpPr>
                <p:nvPr/>
              </p:nvSpPr>
              <p:spPr bwMode="auto">
                <a:xfrm>
                  <a:off x="546" y="3626"/>
                  <a:ext cx="756" cy="183"/>
                </a:xfrm>
                <a:prstGeom prst="rect">
                  <a:avLst/>
                </a:prstGeom>
                <a:noFill/>
                <a:ln w="9525" cap="flat">
                  <a:noFill/>
                  <a:round/>
                  <a:headEnd/>
                  <a:tailEnd/>
                </a:ln>
                <a:effectLst/>
              </p:spPr>
              <p:txBody>
                <a:bodyPr lIns="90000" tIns="46800" rIns="90000" bIns="46800">
                  <a:spAutoFit/>
                </a:bodyPr>
                <a:lstStyle/>
                <a:p>
                  <a:pPr>
                    <a:buClrTx/>
                    <a:buFontTx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tt-RU" sz="1400" b="1">
                      <a:solidFill>
                        <a:srgbClr val="FFFFFF"/>
                      </a:solidFill>
                    </a:rPr>
                    <a:t>- медь</a:t>
                  </a:r>
                </a:p>
              </p:txBody>
            </p:sp>
          </p:grpSp>
          <p:grpSp>
            <p:nvGrpSpPr>
              <p:cNvPr id="60536" name="Group 120"/>
              <p:cNvGrpSpPr>
                <a:grpSpLocks/>
              </p:cNvGrpSpPr>
              <p:nvPr/>
            </p:nvGrpSpPr>
            <p:grpSpPr bwMode="auto">
              <a:xfrm>
                <a:off x="533" y="3730"/>
                <a:ext cx="774" cy="196"/>
                <a:chOff x="533" y="3730"/>
                <a:chExt cx="774" cy="196"/>
              </a:xfrm>
            </p:grpSpPr>
            <p:pic>
              <p:nvPicPr>
                <p:cNvPr id="60537" name="Picture 121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33" y="3730"/>
                  <a:ext cx="774" cy="190"/>
                </a:xfrm>
                <a:prstGeom prst="rect">
                  <a:avLst/>
                </a:prstGeom>
                <a:noFill/>
                <a:ln w="9525" cap="flat">
                  <a:noFill/>
                  <a:round/>
                  <a:headEnd/>
                  <a:tailEnd/>
                </a:ln>
                <a:effectLst/>
              </p:spPr>
            </p:pic>
            <p:sp>
              <p:nvSpPr>
                <p:cNvPr id="60538" name="Text Box 122"/>
                <p:cNvSpPr txBox="1">
                  <a:spLocks noChangeArrowheads="1"/>
                </p:cNvSpPr>
                <p:nvPr/>
              </p:nvSpPr>
              <p:spPr bwMode="auto">
                <a:xfrm>
                  <a:off x="544" y="3743"/>
                  <a:ext cx="756" cy="183"/>
                </a:xfrm>
                <a:prstGeom prst="rect">
                  <a:avLst/>
                </a:prstGeom>
                <a:noFill/>
                <a:ln w="9525" cap="flat">
                  <a:noFill/>
                  <a:round/>
                  <a:headEnd/>
                  <a:tailEnd/>
                </a:ln>
                <a:effectLst/>
              </p:spPr>
              <p:txBody>
                <a:bodyPr lIns="90000" tIns="46800" rIns="90000" bIns="46800">
                  <a:spAutoFit/>
                </a:bodyPr>
                <a:lstStyle/>
                <a:p>
                  <a:pPr>
                    <a:buClrTx/>
                    <a:buFontTx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tt-RU" sz="1400" b="1">
                      <a:solidFill>
                        <a:srgbClr val="FFFFFF"/>
                      </a:solidFill>
                    </a:rPr>
                    <a:t>- цинк</a:t>
                  </a:r>
                </a:p>
              </p:txBody>
            </p:sp>
          </p:grpSp>
          <p:sp>
            <p:nvSpPr>
              <p:cNvPr id="60539" name="Oval 123"/>
              <p:cNvSpPr>
                <a:spLocks noChangeArrowheads="1"/>
              </p:cNvSpPr>
              <p:nvPr/>
            </p:nvSpPr>
            <p:spPr bwMode="auto">
              <a:xfrm>
                <a:off x="451" y="3796"/>
                <a:ext cx="95" cy="77"/>
              </a:xfrm>
              <a:prstGeom prst="ellipse">
                <a:avLst/>
              </a:prstGeom>
              <a:solidFill>
                <a:srgbClr val="FFFF0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540" name="Oval 124"/>
              <p:cNvSpPr>
                <a:spLocks noChangeArrowheads="1"/>
              </p:cNvSpPr>
              <p:nvPr/>
            </p:nvSpPr>
            <p:spPr bwMode="auto">
              <a:xfrm>
                <a:off x="1449" y="3560"/>
                <a:ext cx="95" cy="77"/>
              </a:xfrm>
              <a:prstGeom prst="ellipse">
                <a:avLst/>
              </a:prstGeom>
              <a:solidFill>
                <a:srgbClr val="7030A0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541" name="Oval 125"/>
              <p:cNvSpPr>
                <a:spLocks noChangeArrowheads="1"/>
              </p:cNvSpPr>
              <p:nvPr/>
            </p:nvSpPr>
            <p:spPr bwMode="auto">
              <a:xfrm>
                <a:off x="1452" y="3678"/>
                <a:ext cx="95" cy="77"/>
              </a:xfrm>
              <a:prstGeom prst="ellipse">
                <a:avLst/>
              </a:prstGeom>
              <a:solidFill>
                <a:srgbClr val="22228B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542" name="Oval 126"/>
              <p:cNvSpPr>
                <a:spLocks noChangeArrowheads="1"/>
              </p:cNvSpPr>
              <p:nvPr/>
            </p:nvSpPr>
            <p:spPr bwMode="auto">
              <a:xfrm>
                <a:off x="1451" y="3786"/>
                <a:ext cx="95" cy="77"/>
              </a:xfrm>
              <a:prstGeom prst="ellipse">
                <a:avLst/>
              </a:prstGeom>
              <a:solidFill>
                <a:srgbClr val="FFFFFF"/>
              </a:solidFill>
              <a:ln w="126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60543" name="Group 127"/>
              <p:cNvGrpSpPr>
                <a:grpSpLocks/>
              </p:cNvGrpSpPr>
              <p:nvPr/>
            </p:nvGrpSpPr>
            <p:grpSpPr bwMode="auto">
              <a:xfrm>
                <a:off x="1574" y="3489"/>
                <a:ext cx="774" cy="195"/>
                <a:chOff x="1574" y="3489"/>
                <a:chExt cx="774" cy="195"/>
              </a:xfrm>
            </p:grpSpPr>
            <p:pic>
              <p:nvPicPr>
                <p:cNvPr id="60544" name="Picture 128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574" y="3489"/>
                  <a:ext cx="774" cy="190"/>
                </a:xfrm>
                <a:prstGeom prst="rect">
                  <a:avLst/>
                </a:prstGeom>
                <a:noFill/>
                <a:ln w="9525" cap="flat">
                  <a:noFill/>
                  <a:round/>
                  <a:headEnd/>
                  <a:tailEnd/>
                </a:ln>
                <a:effectLst/>
              </p:spPr>
            </p:pic>
            <p:sp>
              <p:nvSpPr>
                <p:cNvPr id="60545" name="Text Box 129"/>
                <p:cNvSpPr txBox="1">
                  <a:spLocks noChangeArrowheads="1"/>
                </p:cNvSpPr>
                <p:nvPr/>
              </p:nvSpPr>
              <p:spPr bwMode="auto">
                <a:xfrm>
                  <a:off x="1585" y="3501"/>
                  <a:ext cx="756" cy="183"/>
                </a:xfrm>
                <a:prstGeom prst="rect">
                  <a:avLst/>
                </a:prstGeom>
                <a:noFill/>
                <a:ln w="9525" cap="flat">
                  <a:noFill/>
                  <a:round/>
                  <a:headEnd/>
                  <a:tailEnd/>
                </a:ln>
                <a:effectLst/>
              </p:spPr>
              <p:txBody>
                <a:bodyPr lIns="90000" tIns="46800" rIns="90000" bIns="46800">
                  <a:spAutoFit/>
                </a:bodyPr>
                <a:lstStyle/>
                <a:p>
                  <a:pPr>
                    <a:buClrTx/>
                    <a:buFontTx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tt-RU" sz="1400" b="1">
                      <a:solidFill>
                        <a:srgbClr val="FFFFFF"/>
                      </a:solidFill>
                    </a:rPr>
                    <a:t>- кобальт</a:t>
                  </a:r>
                </a:p>
              </p:txBody>
            </p:sp>
          </p:grpSp>
          <p:grpSp>
            <p:nvGrpSpPr>
              <p:cNvPr id="60546" name="Group 130"/>
              <p:cNvGrpSpPr>
                <a:grpSpLocks/>
              </p:cNvGrpSpPr>
              <p:nvPr/>
            </p:nvGrpSpPr>
            <p:grpSpPr bwMode="auto">
              <a:xfrm>
                <a:off x="1574" y="3604"/>
                <a:ext cx="774" cy="195"/>
                <a:chOff x="1574" y="3604"/>
                <a:chExt cx="774" cy="195"/>
              </a:xfrm>
            </p:grpSpPr>
            <p:pic>
              <p:nvPicPr>
                <p:cNvPr id="60547" name="Picture 131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574" y="3604"/>
                  <a:ext cx="774" cy="190"/>
                </a:xfrm>
                <a:prstGeom prst="rect">
                  <a:avLst/>
                </a:prstGeom>
                <a:noFill/>
                <a:ln w="9525" cap="flat">
                  <a:noFill/>
                  <a:round/>
                  <a:headEnd/>
                  <a:tailEnd/>
                </a:ln>
                <a:effectLst/>
              </p:spPr>
            </p:pic>
            <p:sp>
              <p:nvSpPr>
                <p:cNvPr id="60548" name="Text Box 132"/>
                <p:cNvSpPr txBox="1">
                  <a:spLocks noChangeArrowheads="1"/>
                </p:cNvSpPr>
                <p:nvPr/>
              </p:nvSpPr>
              <p:spPr bwMode="auto">
                <a:xfrm>
                  <a:off x="1585" y="3616"/>
                  <a:ext cx="756" cy="183"/>
                </a:xfrm>
                <a:prstGeom prst="rect">
                  <a:avLst/>
                </a:prstGeom>
                <a:noFill/>
                <a:ln w="9525" cap="flat">
                  <a:noFill/>
                  <a:round/>
                  <a:headEnd/>
                  <a:tailEnd/>
                </a:ln>
                <a:effectLst/>
              </p:spPr>
              <p:txBody>
                <a:bodyPr lIns="90000" tIns="46800" rIns="90000" bIns="46800">
                  <a:spAutoFit/>
                </a:bodyPr>
                <a:lstStyle/>
                <a:p>
                  <a:pPr>
                    <a:buClrTx/>
                    <a:buFontTx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tt-RU" sz="1400" b="1">
                      <a:solidFill>
                        <a:srgbClr val="FFFFFF"/>
                      </a:solidFill>
                    </a:rPr>
                    <a:t>- сера</a:t>
                  </a:r>
                </a:p>
              </p:txBody>
            </p:sp>
          </p:grpSp>
          <p:grpSp>
            <p:nvGrpSpPr>
              <p:cNvPr id="60549" name="Group 133"/>
              <p:cNvGrpSpPr>
                <a:grpSpLocks/>
              </p:cNvGrpSpPr>
              <p:nvPr/>
            </p:nvGrpSpPr>
            <p:grpSpPr bwMode="auto">
              <a:xfrm>
                <a:off x="1582" y="3711"/>
                <a:ext cx="774" cy="192"/>
                <a:chOff x="1582" y="3711"/>
                <a:chExt cx="774" cy="192"/>
              </a:xfrm>
            </p:grpSpPr>
            <p:pic>
              <p:nvPicPr>
                <p:cNvPr id="60550" name="Picture 134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1582" y="3711"/>
                  <a:ext cx="774" cy="186"/>
                </a:xfrm>
                <a:prstGeom prst="rect">
                  <a:avLst/>
                </a:prstGeom>
                <a:noFill/>
                <a:ln w="9525" cap="flat">
                  <a:noFill/>
                  <a:round/>
                  <a:headEnd/>
                  <a:tailEnd/>
                </a:ln>
                <a:effectLst/>
              </p:spPr>
            </p:pic>
            <p:sp>
              <p:nvSpPr>
                <p:cNvPr id="60551" name="Text Box 135"/>
                <p:cNvSpPr txBox="1">
                  <a:spLocks noChangeArrowheads="1"/>
                </p:cNvSpPr>
                <p:nvPr/>
              </p:nvSpPr>
              <p:spPr bwMode="auto">
                <a:xfrm>
                  <a:off x="1593" y="3720"/>
                  <a:ext cx="756" cy="183"/>
                </a:xfrm>
                <a:prstGeom prst="rect">
                  <a:avLst/>
                </a:prstGeom>
                <a:noFill/>
                <a:ln w="9525" cap="flat">
                  <a:noFill/>
                  <a:round/>
                  <a:headEnd/>
                  <a:tailEnd/>
                </a:ln>
                <a:effectLst/>
              </p:spPr>
              <p:txBody>
                <a:bodyPr lIns="90000" tIns="46800" rIns="90000" bIns="46800">
                  <a:spAutoFit/>
                </a:bodyPr>
                <a:lstStyle/>
                <a:p>
                  <a:pPr>
                    <a:buClrTx/>
                    <a:buFontTx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tt-RU" sz="1400" b="1">
                      <a:solidFill>
                        <a:srgbClr val="FFFFFF"/>
                      </a:solidFill>
                    </a:rPr>
                    <a:t>- бор</a:t>
                  </a:r>
                </a:p>
              </p:txBody>
            </p:sp>
          </p:grpSp>
        </p:grpSp>
      </p:grpSp>
      <p:pic>
        <p:nvPicPr>
          <p:cNvPr id="60552" name="Picture 13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0"/>
            <a:ext cx="1368425" cy="992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60553" name="Rectangle 137"/>
          <p:cNvSpPr>
            <a:spLocks noChangeArrowheads="1"/>
          </p:cNvSpPr>
          <p:nvPr/>
        </p:nvSpPr>
        <p:spPr bwMode="auto">
          <a:xfrm>
            <a:off x="2700338" y="404813"/>
            <a:ext cx="4824412" cy="6635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hangingPunct="1">
              <a:lnSpc>
                <a:spcPct val="104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>
                <a:solidFill>
                  <a:srgbClr val="CC0000"/>
                </a:solidFill>
                <a:latin typeface="Times New Roman" pitchFamily="16" charset="0"/>
              </a:rPr>
              <a:t>Недостаток микроэлементов по Республике Татарстан (данные САС «Альметьевская»)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1147</Words>
  <Application>Microsoft Office PowerPoint</Application>
  <PresentationFormat>Экран (4:3)</PresentationFormat>
  <Paragraphs>299</Paragraphs>
  <Slides>32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49</vt:i4>
      </vt:variant>
      <vt:variant>
        <vt:lpstr>Заголовки слайдов</vt:lpstr>
      </vt:variant>
      <vt:variant>
        <vt:i4>32</vt:i4>
      </vt:variant>
    </vt:vector>
  </HeadingPairs>
  <TitlesOfParts>
    <vt:vector size="88" baseType="lpstr">
      <vt:lpstr>Times New Roman</vt:lpstr>
      <vt:lpstr>Arial</vt:lpstr>
      <vt:lpstr>Microsoft YaHei</vt:lpstr>
      <vt:lpstr>Lucida Sans Unicode</vt:lpstr>
      <vt:lpstr>Trebuchet MS</vt:lpstr>
      <vt:lpstr>Calibri</vt:lpstr>
      <vt:lpstr>Wingdings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Irek</cp:lastModifiedBy>
  <cp:revision>103</cp:revision>
  <cp:lastPrinted>1601-01-01T00:00:00Z</cp:lastPrinted>
  <dcterms:created xsi:type="dcterms:W3CDTF">2017-12-25T18:29:18Z</dcterms:created>
  <dcterms:modified xsi:type="dcterms:W3CDTF">2018-04-12T06:06:19Z</dcterms:modified>
</cp:coreProperties>
</file>